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9" r:id="rId5"/>
    <p:sldId id="261" r:id="rId6"/>
  </p:sldIdLst>
  <p:sldSz cx="6858000" cy="9904413"/>
  <p:notesSz cx="6807200" cy="9939338"/>
  <p:defaultTextStyle>
    <a:defPPr>
      <a:defRPr lang="ja-JP"/>
    </a:defPPr>
    <a:lvl1pPr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3119">
          <p15:clr>
            <a:srgbClr val="A4A3A4"/>
          </p15:clr>
        </p15:guide>
        <p15:guide id="2" orient="horz" pos="6203">
          <p15:clr>
            <a:srgbClr val="A4A3A4"/>
          </p15:clr>
        </p15:guide>
        <p15:guide id="3" pos="4292">
          <p15:clr>
            <a:srgbClr val="A4A3A4"/>
          </p15:clr>
        </p15:guide>
        <p15:guide id="4" pos="2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FF"/>
    <a:srgbClr val="6600FF"/>
    <a:srgbClr val="E12B52"/>
    <a:srgbClr val="CC00FF"/>
    <a:srgbClr val="FFCCFF"/>
    <a:srgbClr val="CCCCFF"/>
    <a:srgbClr val="FF66FF"/>
    <a:srgbClr val="F89EE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EB51BBB-94A3-42E5-B6F0-4F670DD1E53D}" v="1" dt="2023-07-20T23:34:07.663"/>
  </p1510:revLst>
</p1510:revInfo>
</file>

<file path=ppt/tableStyles.xml><?xml version="1.0" encoding="utf-8"?>
<a:tblStyleLst xmlns:a="http://schemas.openxmlformats.org/drawingml/2006/main" def="{5C22544A-7EE6-4342-B048-85BDC9FD1C3A}">
  <a:tblStyle styleId="{ED083AE6-46FA-4A59-8FB0-9F97EB10719F}" styleName="淡色スタイル 3 - アクセント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6747" autoAdjust="0"/>
    <p:restoredTop sz="94660"/>
  </p:normalViewPr>
  <p:slideViewPr>
    <p:cSldViewPr>
      <p:cViewPr varScale="1">
        <p:scale>
          <a:sx n="76" d="100"/>
          <a:sy n="76" d="100"/>
        </p:scale>
        <p:origin x="3684" y="138"/>
      </p:cViewPr>
      <p:guideLst>
        <p:guide orient="horz" pos="3119"/>
        <p:guide orient="horz" pos="6203"/>
        <p:guide pos="4292"/>
        <p:guide pos="28"/>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塚田 長嗣" userId="a1282c42-e8fc-4766-a483-644cfa465bfd" providerId="ADAL" clId="{6EB51BBB-94A3-42E5-B6F0-4F670DD1E53D}"/>
    <pc:docChg chg="addSld delSld modSld">
      <pc:chgData name="塚田 長嗣" userId="a1282c42-e8fc-4766-a483-644cfa465bfd" providerId="ADAL" clId="{6EB51BBB-94A3-42E5-B6F0-4F670DD1E53D}" dt="2023-07-20T23:34:11.717" v="13" actId="47"/>
      <pc:docMkLst>
        <pc:docMk/>
      </pc:docMkLst>
      <pc:sldChg chg="modSp add del mod">
        <pc:chgData name="塚田 長嗣" userId="a1282c42-e8fc-4766-a483-644cfa465bfd" providerId="ADAL" clId="{6EB51BBB-94A3-42E5-B6F0-4F670DD1E53D}" dt="2023-07-20T23:34:07.663" v="12"/>
        <pc:sldMkLst>
          <pc:docMk/>
          <pc:sldMk cId="0" sldId="259"/>
        </pc:sldMkLst>
        <pc:spChg chg="mod">
          <ac:chgData name="塚田 長嗣" userId="a1282c42-e8fc-4766-a483-644cfa465bfd" providerId="ADAL" clId="{6EB51BBB-94A3-42E5-B6F0-4F670DD1E53D}" dt="2023-07-20T23:15:49.421" v="4" actId="20577"/>
          <ac:spMkLst>
            <pc:docMk/>
            <pc:sldMk cId="0" sldId="259"/>
            <ac:spMk id="22" creationId="{1B74C9DE-5FE2-46FC-9D45-AF20B1349DD0}"/>
          </ac:spMkLst>
        </pc:spChg>
      </pc:sldChg>
      <pc:sldChg chg="add del">
        <pc:chgData name="塚田 長嗣" userId="a1282c42-e8fc-4766-a483-644cfa465bfd" providerId="ADAL" clId="{6EB51BBB-94A3-42E5-B6F0-4F670DD1E53D}" dt="2023-07-20T23:34:11.717" v="13" actId="47"/>
        <pc:sldMkLst>
          <pc:docMk/>
          <pc:sldMk cId="1951245655" sldId="260"/>
        </pc:sldMkLst>
      </pc:sldChg>
      <pc:sldChg chg="modSp add del mod">
        <pc:chgData name="塚田 長嗣" userId="a1282c42-e8fc-4766-a483-644cfa465bfd" providerId="ADAL" clId="{6EB51BBB-94A3-42E5-B6F0-4F670DD1E53D}" dt="2023-07-20T23:34:07.663" v="12"/>
        <pc:sldMkLst>
          <pc:docMk/>
          <pc:sldMk cId="2438311311" sldId="261"/>
        </pc:sldMkLst>
        <pc:spChg chg="mod">
          <ac:chgData name="塚田 長嗣" userId="a1282c42-e8fc-4766-a483-644cfa465bfd" providerId="ADAL" clId="{6EB51BBB-94A3-42E5-B6F0-4F670DD1E53D}" dt="2023-07-20T23:15:59.489" v="9" actId="20577"/>
          <ac:spMkLst>
            <pc:docMk/>
            <pc:sldMk cId="2438311311" sldId="261"/>
            <ac:spMk id="22" creationId="{1B74C9DE-5FE2-46FC-9D45-AF20B1349DD0}"/>
          </ac:spMkLst>
        </pc:spChg>
      </pc:sldChg>
    </pc:docChg>
  </pc:docChgLst>
  <pc:docChgLst>
    <pc:chgData name="塚田 長嗣" userId="a1282c42-e8fc-4766-a483-644cfa465bfd" providerId="ADAL" clId="{41084E20-0A1C-47C8-8666-60634180F582}"/>
    <pc:docChg chg="modSld">
      <pc:chgData name="塚田 長嗣" userId="a1282c42-e8fc-4766-a483-644cfa465bfd" providerId="ADAL" clId="{41084E20-0A1C-47C8-8666-60634180F582}" dt="2022-08-03T01:10:16.612" v="361" actId="1076"/>
      <pc:docMkLst>
        <pc:docMk/>
      </pc:docMkLst>
      <pc:sldChg chg="modSp mod">
        <pc:chgData name="塚田 長嗣" userId="a1282c42-e8fc-4766-a483-644cfa465bfd" providerId="ADAL" clId="{41084E20-0A1C-47C8-8666-60634180F582}" dt="2022-08-03T01:10:16.612" v="361" actId="1076"/>
        <pc:sldMkLst>
          <pc:docMk/>
          <pc:sldMk cId="0" sldId="259"/>
        </pc:sldMkLst>
        <pc:spChg chg="mod">
          <ac:chgData name="塚田 長嗣" userId="a1282c42-e8fc-4766-a483-644cfa465bfd" providerId="ADAL" clId="{41084E20-0A1C-47C8-8666-60634180F582}" dt="2022-07-28T00:48:45.789" v="357" actId="14100"/>
          <ac:spMkLst>
            <pc:docMk/>
            <pc:sldMk cId="0" sldId="259"/>
            <ac:spMk id="4" creationId="{747D1EA2-E552-44B5-B7CA-66BF561C65CB}"/>
          </ac:spMkLst>
        </pc:spChg>
        <pc:spChg chg="mod">
          <ac:chgData name="塚田 長嗣" userId="a1282c42-e8fc-4766-a483-644cfa465bfd" providerId="ADAL" clId="{41084E20-0A1C-47C8-8666-60634180F582}" dt="2022-08-03T01:00:33.979" v="360" actId="13926"/>
          <ac:spMkLst>
            <pc:docMk/>
            <pc:sldMk cId="0" sldId="259"/>
            <ac:spMk id="19" creationId="{1CA8867B-F7B9-45B4-9DC6-E64BF7F3E3D2}"/>
          </ac:spMkLst>
        </pc:spChg>
        <pc:spChg chg="mod">
          <ac:chgData name="塚田 長嗣" userId="a1282c42-e8fc-4766-a483-644cfa465bfd" providerId="ADAL" clId="{41084E20-0A1C-47C8-8666-60634180F582}" dt="2022-07-28T00:48:48.181" v="358" actId="1076"/>
          <ac:spMkLst>
            <pc:docMk/>
            <pc:sldMk cId="0" sldId="259"/>
            <ac:spMk id="3113" creationId="{5F88AE84-0F7B-4F75-A01C-ABA90FE3FCC1}"/>
          </ac:spMkLst>
        </pc:spChg>
        <pc:graphicFrameChg chg="mod">
          <ac:chgData name="塚田 長嗣" userId="a1282c42-e8fc-4766-a483-644cfa465bfd" providerId="ADAL" clId="{41084E20-0A1C-47C8-8666-60634180F582}" dt="2022-07-28T00:48:56.177" v="359" actId="1076"/>
          <ac:graphicFrameMkLst>
            <pc:docMk/>
            <pc:sldMk cId="0" sldId="259"/>
            <ac:graphicFrameMk id="2" creationId="{BC92C7D3-8224-4ACF-97E0-59617E35CB94}"/>
          </ac:graphicFrameMkLst>
        </pc:graphicFrameChg>
        <pc:picChg chg="mod">
          <ac:chgData name="塚田 長嗣" userId="a1282c42-e8fc-4766-a483-644cfa465bfd" providerId="ADAL" clId="{41084E20-0A1C-47C8-8666-60634180F582}" dt="2022-08-03T01:10:16.612" v="361" actId="1076"/>
          <ac:picMkLst>
            <pc:docMk/>
            <pc:sldMk cId="0" sldId="259"/>
            <ac:picMk id="3112" creationId="{F4365337-3A79-4F46-AF6D-64A0960FF39B}"/>
          </ac:picMkLst>
        </pc:picChg>
      </pc:sldChg>
    </pc:docChg>
  </pc:docChgLst>
  <pc:docChgLst>
    <pc:chgData name="塚田 長嗣" userId="a1282c42-e8fc-4766-a483-644cfa465bfd" providerId="ADAL" clId="{72ACBF4F-DAF9-400A-808B-CA632E1B1602}"/>
    <pc:docChg chg="custSel addSld modSld">
      <pc:chgData name="塚田 長嗣" userId="a1282c42-e8fc-4766-a483-644cfa465bfd" providerId="ADAL" clId="{72ACBF4F-DAF9-400A-808B-CA632E1B1602}" dt="2023-07-19T06:57:03.084" v="75" actId="13926"/>
      <pc:docMkLst>
        <pc:docMk/>
      </pc:docMkLst>
      <pc:sldChg chg="delSp modSp mod">
        <pc:chgData name="塚田 長嗣" userId="a1282c42-e8fc-4766-a483-644cfa465bfd" providerId="ADAL" clId="{72ACBF4F-DAF9-400A-808B-CA632E1B1602}" dt="2023-07-19T06:57:03.084" v="75" actId="13926"/>
        <pc:sldMkLst>
          <pc:docMk/>
          <pc:sldMk cId="0" sldId="258"/>
        </pc:sldMkLst>
        <pc:spChg chg="del">
          <ac:chgData name="塚田 長嗣" userId="a1282c42-e8fc-4766-a483-644cfa465bfd" providerId="ADAL" clId="{72ACBF4F-DAF9-400A-808B-CA632E1B1602}" dt="2023-07-19T06:56:23.550" v="1" actId="478"/>
          <ac:spMkLst>
            <pc:docMk/>
            <pc:sldMk cId="0" sldId="258"/>
            <ac:spMk id="72" creationId="{23124104-8104-494D-B444-6064C1A5E593}"/>
          </ac:spMkLst>
        </pc:spChg>
        <pc:spChg chg="mod">
          <ac:chgData name="塚田 長嗣" userId="a1282c42-e8fc-4766-a483-644cfa465bfd" providerId="ADAL" clId="{72ACBF4F-DAF9-400A-808B-CA632E1B1602}" dt="2023-07-19T06:57:03.084" v="75" actId="13926"/>
          <ac:spMkLst>
            <pc:docMk/>
            <pc:sldMk cId="0" sldId="258"/>
            <ac:spMk id="80" creationId="{6D7503AA-C198-4539-9001-5937F7733574}"/>
          </ac:spMkLst>
        </pc:spChg>
        <pc:spChg chg="mod">
          <ac:chgData name="塚田 長嗣" userId="a1282c42-e8fc-4766-a483-644cfa465bfd" providerId="ADAL" clId="{72ACBF4F-DAF9-400A-808B-CA632E1B1602}" dt="2023-07-19T06:57:03.084" v="75" actId="13926"/>
          <ac:spMkLst>
            <pc:docMk/>
            <pc:sldMk cId="0" sldId="258"/>
            <ac:spMk id="81" creationId="{E2D4A24B-3CA6-4045-AF17-79D1F9214621}"/>
          </ac:spMkLst>
        </pc:spChg>
      </pc:sldChg>
      <pc:sldChg chg="modSp mod">
        <pc:chgData name="塚田 長嗣" userId="a1282c42-e8fc-4766-a483-644cfa465bfd" providerId="ADAL" clId="{72ACBF4F-DAF9-400A-808B-CA632E1B1602}" dt="2023-07-19T06:56:50.770" v="74" actId="6549"/>
        <pc:sldMkLst>
          <pc:docMk/>
          <pc:sldMk cId="0" sldId="259"/>
        </pc:sldMkLst>
        <pc:graphicFrameChg chg="modGraphic">
          <ac:chgData name="塚田 長嗣" userId="a1282c42-e8fc-4766-a483-644cfa465bfd" providerId="ADAL" clId="{72ACBF4F-DAF9-400A-808B-CA632E1B1602}" dt="2023-07-19T06:56:39.275" v="49" actId="6549"/>
          <ac:graphicFrameMkLst>
            <pc:docMk/>
            <pc:sldMk cId="0" sldId="259"/>
            <ac:graphicFrameMk id="6" creationId="{0070BAFF-E826-4AAF-8ADD-086991460B37}"/>
          </ac:graphicFrameMkLst>
        </pc:graphicFrameChg>
        <pc:graphicFrameChg chg="modGraphic">
          <ac:chgData name="塚田 長嗣" userId="a1282c42-e8fc-4766-a483-644cfa465bfd" providerId="ADAL" clId="{72ACBF4F-DAF9-400A-808B-CA632E1B1602}" dt="2023-07-19T06:56:50.770" v="74" actId="6549"/>
          <ac:graphicFrameMkLst>
            <pc:docMk/>
            <pc:sldMk cId="0" sldId="259"/>
            <ac:graphicFrameMk id="18" creationId="{C6CBCA7F-BA33-44FF-AB7C-C721353F8523}"/>
          </ac:graphicFrameMkLst>
        </pc:graphicFrameChg>
      </pc:sldChg>
      <pc:sldChg chg="add">
        <pc:chgData name="塚田 長嗣" userId="a1282c42-e8fc-4766-a483-644cfa465bfd" providerId="ADAL" clId="{72ACBF4F-DAF9-400A-808B-CA632E1B1602}" dt="2023-07-19T06:56:19.226" v="0"/>
        <pc:sldMkLst>
          <pc:docMk/>
          <pc:sldMk cId="1951245655" sldId="260"/>
        </pc:sldMkLst>
      </pc:sldChg>
      <pc:sldChg chg="add">
        <pc:chgData name="塚田 長嗣" userId="a1282c42-e8fc-4766-a483-644cfa465bfd" providerId="ADAL" clId="{72ACBF4F-DAF9-400A-808B-CA632E1B1602}" dt="2023-07-19T06:56:19.226" v="0"/>
        <pc:sldMkLst>
          <pc:docMk/>
          <pc:sldMk cId="2438311311" sldId="261"/>
        </pc:sldMkLst>
      </pc:sldChg>
    </pc:docChg>
  </pc:docChgLst>
  <pc:docChgLst>
    <pc:chgData name="塚田 長嗣" userId="a1282c42-e8fc-4766-a483-644cfa465bfd" providerId="ADAL" clId="{0465FD66-2BFD-4F5F-955B-9DBF921E55A9}"/>
    <pc:docChg chg="modSld">
      <pc:chgData name="塚田 長嗣" userId="a1282c42-e8fc-4766-a483-644cfa465bfd" providerId="ADAL" clId="{0465FD66-2BFD-4F5F-955B-9DBF921E55A9}" dt="2023-07-03T03:05:47.117" v="155" actId="20577"/>
      <pc:docMkLst>
        <pc:docMk/>
      </pc:docMkLst>
      <pc:sldChg chg="addSp modSp mod">
        <pc:chgData name="塚田 長嗣" userId="a1282c42-e8fc-4766-a483-644cfa465bfd" providerId="ADAL" clId="{0465FD66-2BFD-4F5F-955B-9DBF921E55A9}" dt="2023-06-27T09:53:05.919" v="140" actId="6549"/>
        <pc:sldMkLst>
          <pc:docMk/>
          <pc:sldMk cId="0" sldId="258"/>
        </pc:sldMkLst>
        <pc:spChg chg="mod">
          <ac:chgData name="塚田 長嗣" userId="a1282c42-e8fc-4766-a483-644cfa465bfd" providerId="ADAL" clId="{0465FD66-2BFD-4F5F-955B-9DBF921E55A9}" dt="2023-06-27T09:52:31.972" v="41" actId="1035"/>
          <ac:spMkLst>
            <pc:docMk/>
            <pc:sldMk cId="0" sldId="258"/>
            <ac:spMk id="62" creationId="{69E064E4-5B23-4D44-B769-ABD8C601B830}"/>
          </ac:spMkLst>
        </pc:spChg>
        <pc:spChg chg="add mod">
          <ac:chgData name="塚田 長嗣" userId="a1282c42-e8fc-4766-a483-644cfa465bfd" providerId="ADAL" clId="{0465FD66-2BFD-4F5F-955B-9DBF921E55A9}" dt="2023-06-27T09:48:49.892" v="11" actId="113"/>
          <ac:spMkLst>
            <pc:docMk/>
            <pc:sldMk cId="0" sldId="258"/>
            <ac:spMk id="64" creationId="{C3D5C83A-753D-450C-9BA3-8CCCDA6D0C97}"/>
          </ac:spMkLst>
        </pc:spChg>
        <pc:spChg chg="add mod">
          <ac:chgData name="塚田 長嗣" userId="a1282c42-e8fc-4766-a483-644cfa465bfd" providerId="ADAL" clId="{0465FD66-2BFD-4F5F-955B-9DBF921E55A9}" dt="2023-06-27T09:53:05.919" v="140" actId="6549"/>
          <ac:spMkLst>
            <pc:docMk/>
            <pc:sldMk cId="0" sldId="258"/>
            <ac:spMk id="68" creationId="{84D80066-8CC0-4F36-8387-4BC1504C6B1B}"/>
          </ac:spMkLst>
        </pc:spChg>
        <pc:spChg chg="mod">
          <ac:chgData name="塚田 長嗣" userId="a1282c42-e8fc-4766-a483-644cfa465bfd" providerId="ADAL" clId="{0465FD66-2BFD-4F5F-955B-9DBF921E55A9}" dt="2023-06-27T09:52:18.944" v="36" actId="1038"/>
          <ac:spMkLst>
            <pc:docMk/>
            <pc:sldMk cId="0" sldId="258"/>
            <ac:spMk id="69" creationId="{B9B71AF9-DEFA-4AE1-A3BA-1804BBAC06B7}"/>
          </ac:spMkLst>
        </pc:spChg>
        <pc:spChg chg="mod">
          <ac:chgData name="塚田 長嗣" userId="a1282c42-e8fc-4766-a483-644cfa465bfd" providerId="ADAL" clId="{0465FD66-2BFD-4F5F-955B-9DBF921E55A9}" dt="2023-06-27T09:52:27.849" v="38" actId="1036"/>
          <ac:spMkLst>
            <pc:docMk/>
            <pc:sldMk cId="0" sldId="258"/>
            <ac:spMk id="93" creationId="{E42560DC-1A21-4921-A348-EDB1B4233FD8}"/>
          </ac:spMkLst>
        </pc:spChg>
        <pc:spChg chg="mod">
          <ac:chgData name="塚田 長嗣" userId="a1282c42-e8fc-4766-a483-644cfa465bfd" providerId="ADAL" clId="{0465FD66-2BFD-4F5F-955B-9DBF921E55A9}" dt="2023-06-27T09:52:31.972" v="41" actId="1035"/>
          <ac:spMkLst>
            <pc:docMk/>
            <pc:sldMk cId="0" sldId="258"/>
            <ac:spMk id="2073" creationId="{EDD03AC4-830A-4915-AA2D-F8EBEB5D4910}"/>
          </ac:spMkLst>
        </pc:spChg>
        <pc:picChg chg="mod">
          <ac:chgData name="塚田 長嗣" userId="a1282c42-e8fc-4766-a483-644cfa465bfd" providerId="ADAL" clId="{0465FD66-2BFD-4F5F-955B-9DBF921E55A9}" dt="2023-06-27T09:48:55.134" v="14" actId="1037"/>
          <ac:picMkLst>
            <pc:docMk/>
            <pc:sldMk cId="0" sldId="258"/>
            <ac:picMk id="6" creationId="{BE626F4D-96FC-4C21-83FE-6921EC92C51E}"/>
          </ac:picMkLst>
        </pc:picChg>
      </pc:sldChg>
      <pc:sldChg chg="modSp mod">
        <pc:chgData name="塚田 長嗣" userId="a1282c42-e8fc-4766-a483-644cfa465bfd" providerId="ADAL" clId="{0465FD66-2BFD-4F5F-955B-9DBF921E55A9}" dt="2023-07-03T03:05:47.117" v="155" actId="20577"/>
        <pc:sldMkLst>
          <pc:docMk/>
          <pc:sldMk cId="0" sldId="259"/>
        </pc:sldMkLst>
        <pc:spChg chg="mod">
          <ac:chgData name="塚田 長嗣" userId="a1282c42-e8fc-4766-a483-644cfa465bfd" providerId="ADAL" clId="{0465FD66-2BFD-4F5F-955B-9DBF921E55A9}" dt="2023-07-03T03:05:47.117" v="155" actId="20577"/>
          <ac:spMkLst>
            <pc:docMk/>
            <pc:sldMk cId="0" sldId="259"/>
            <ac:spMk id="19" creationId="{1CA8867B-F7B9-45B4-9DC6-E64BF7F3E3D2}"/>
          </ac:spMkLst>
        </pc:spChg>
      </pc:sldChg>
    </pc:docChg>
  </pc:docChgLst>
  <pc:docChgLst>
    <pc:chgData name="塚田 長嗣" userId="a1282c42-e8fc-4766-a483-644cfa465bfd" providerId="ADAL" clId="{34909B36-12C4-492B-8F42-0E7D3F540DB2}"/>
    <pc:docChg chg="undo custSel modSld">
      <pc:chgData name="塚田 長嗣" userId="a1282c42-e8fc-4766-a483-644cfa465bfd" providerId="ADAL" clId="{34909B36-12C4-492B-8F42-0E7D3F540DB2}" dt="2023-06-08T09:46:30.213" v="94" actId="13926"/>
      <pc:docMkLst>
        <pc:docMk/>
      </pc:docMkLst>
      <pc:sldChg chg="modSp mod">
        <pc:chgData name="塚田 長嗣" userId="a1282c42-e8fc-4766-a483-644cfa465bfd" providerId="ADAL" clId="{34909B36-12C4-492B-8F42-0E7D3F540DB2}" dt="2023-06-08T09:46:30.213" v="94" actId="13926"/>
        <pc:sldMkLst>
          <pc:docMk/>
          <pc:sldMk cId="0" sldId="258"/>
        </pc:sldMkLst>
        <pc:spChg chg="mod">
          <ac:chgData name="塚田 長嗣" userId="a1282c42-e8fc-4766-a483-644cfa465bfd" providerId="ADAL" clId="{34909B36-12C4-492B-8F42-0E7D3F540DB2}" dt="2023-06-05T03:18:12.848" v="41" actId="207"/>
          <ac:spMkLst>
            <pc:docMk/>
            <pc:sldMk cId="0" sldId="258"/>
            <ac:spMk id="5" creationId="{492F5B80-D98E-4019-9F91-ED1701081438}"/>
          </ac:spMkLst>
        </pc:spChg>
        <pc:spChg chg="mod">
          <ac:chgData name="塚田 長嗣" userId="a1282c42-e8fc-4766-a483-644cfa465bfd" providerId="ADAL" clId="{34909B36-12C4-492B-8F42-0E7D3F540DB2}" dt="2023-06-05T03:18:05.727" v="40" actId="207"/>
          <ac:spMkLst>
            <pc:docMk/>
            <pc:sldMk cId="0" sldId="258"/>
            <ac:spMk id="40" creationId="{6124F9F7-62D1-4A6D-B526-6CA319D818A4}"/>
          </ac:spMkLst>
        </pc:spChg>
        <pc:spChg chg="mod">
          <ac:chgData name="塚田 長嗣" userId="a1282c42-e8fc-4766-a483-644cfa465bfd" providerId="ADAL" clId="{34909B36-12C4-492B-8F42-0E7D3F540DB2}" dt="2023-06-05T03:17:56.123" v="39" actId="207"/>
          <ac:spMkLst>
            <pc:docMk/>
            <pc:sldMk cId="0" sldId="258"/>
            <ac:spMk id="52" creationId="{E2554515-CB00-4846-A131-215EBC497E3C}"/>
          </ac:spMkLst>
        </pc:spChg>
        <pc:spChg chg="mod">
          <ac:chgData name="塚田 長嗣" userId="a1282c42-e8fc-4766-a483-644cfa465bfd" providerId="ADAL" clId="{34909B36-12C4-492B-8F42-0E7D3F540DB2}" dt="2023-06-05T03:18:40.236" v="43" actId="207"/>
          <ac:spMkLst>
            <pc:docMk/>
            <pc:sldMk cId="0" sldId="258"/>
            <ac:spMk id="56" creationId="{C042FB1D-486C-44D7-8ABD-7DEE5900ADCB}"/>
          </ac:spMkLst>
        </pc:spChg>
        <pc:spChg chg="mod">
          <ac:chgData name="塚田 長嗣" userId="a1282c42-e8fc-4766-a483-644cfa465bfd" providerId="ADAL" clId="{34909B36-12C4-492B-8F42-0E7D3F540DB2}" dt="2023-06-08T09:46:30.213" v="94" actId="13926"/>
          <ac:spMkLst>
            <pc:docMk/>
            <pc:sldMk cId="0" sldId="258"/>
            <ac:spMk id="59" creationId="{CC3FD008-26DD-4888-8620-AC9D42E555D6}"/>
          </ac:spMkLst>
        </pc:spChg>
        <pc:spChg chg="mod">
          <ac:chgData name="塚田 長嗣" userId="a1282c42-e8fc-4766-a483-644cfa465bfd" providerId="ADAL" clId="{34909B36-12C4-492B-8F42-0E7D3F540DB2}" dt="2023-06-05T03:18:40.236" v="43" actId="207"/>
          <ac:spMkLst>
            <pc:docMk/>
            <pc:sldMk cId="0" sldId="258"/>
            <ac:spMk id="64" creationId="{4C9DFC37-349A-4CE8-B34D-385AF5455337}"/>
          </ac:spMkLst>
        </pc:spChg>
        <pc:spChg chg="mod">
          <ac:chgData name="塚田 長嗣" userId="a1282c42-e8fc-4766-a483-644cfa465bfd" providerId="ADAL" clId="{34909B36-12C4-492B-8F42-0E7D3F540DB2}" dt="2023-06-05T03:18:40.236" v="43" actId="207"/>
          <ac:spMkLst>
            <pc:docMk/>
            <pc:sldMk cId="0" sldId="258"/>
            <ac:spMk id="86" creationId="{F3AF5029-383D-4E32-B500-5361831C42FB}"/>
          </ac:spMkLst>
        </pc:spChg>
        <pc:spChg chg="mod">
          <ac:chgData name="塚田 長嗣" userId="a1282c42-e8fc-4766-a483-644cfa465bfd" providerId="ADAL" clId="{34909B36-12C4-492B-8F42-0E7D3F540DB2}" dt="2023-06-05T03:18:40.236" v="43" actId="207"/>
          <ac:spMkLst>
            <pc:docMk/>
            <pc:sldMk cId="0" sldId="258"/>
            <ac:spMk id="88" creationId="{A70E9C89-EF7B-4326-8EB6-E16782EFE921}"/>
          </ac:spMkLst>
        </pc:spChg>
        <pc:spChg chg="mod">
          <ac:chgData name="塚田 長嗣" userId="a1282c42-e8fc-4766-a483-644cfa465bfd" providerId="ADAL" clId="{34909B36-12C4-492B-8F42-0E7D3F540DB2}" dt="2023-06-05T03:18:40.236" v="43" actId="207"/>
          <ac:spMkLst>
            <pc:docMk/>
            <pc:sldMk cId="0" sldId="258"/>
            <ac:spMk id="89" creationId="{054779F7-F772-40BE-91E1-309A4B7CAD3D}"/>
          </ac:spMkLst>
        </pc:spChg>
        <pc:spChg chg="mod">
          <ac:chgData name="塚田 長嗣" userId="a1282c42-e8fc-4766-a483-644cfa465bfd" providerId="ADAL" clId="{34909B36-12C4-492B-8F42-0E7D3F540DB2}" dt="2023-06-05T03:18:40.236" v="43" actId="207"/>
          <ac:spMkLst>
            <pc:docMk/>
            <pc:sldMk cId="0" sldId="258"/>
            <ac:spMk id="93" creationId="{E42560DC-1A21-4921-A348-EDB1B4233FD8}"/>
          </ac:spMkLst>
        </pc:spChg>
        <pc:spChg chg="mod">
          <ac:chgData name="塚田 長嗣" userId="a1282c42-e8fc-4766-a483-644cfa465bfd" providerId="ADAL" clId="{34909B36-12C4-492B-8F42-0E7D3F540DB2}" dt="2023-06-05T03:18:40.236" v="43" actId="207"/>
          <ac:spMkLst>
            <pc:docMk/>
            <pc:sldMk cId="0" sldId="258"/>
            <ac:spMk id="98" creationId="{511E65FF-18BA-4047-9C33-286F5D2600F2}"/>
          </ac:spMkLst>
        </pc:spChg>
        <pc:spChg chg="mod">
          <ac:chgData name="塚田 長嗣" userId="a1282c42-e8fc-4766-a483-644cfa465bfd" providerId="ADAL" clId="{34909B36-12C4-492B-8F42-0E7D3F540DB2}" dt="2023-06-05T03:16:26.392" v="26" actId="20577"/>
          <ac:spMkLst>
            <pc:docMk/>
            <pc:sldMk cId="0" sldId="258"/>
            <ac:spMk id="2102" creationId="{1169FBC6-B977-48A3-BA92-5C73F8E82352}"/>
          </ac:spMkLst>
        </pc:spChg>
      </pc:sldChg>
      <pc:sldChg chg="addSp delSp modSp mod">
        <pc:chgData name="塚田 長嗣" userId="a1282c42-e8fc-4766-a483-644cfa465bfd" providerId="ADAL" clId="{34909B36-12C4-492B-8F42-0E7D3F540DB2}" dt="2023-06-05T03:30:54.918" v="93" actId="166"/>
        <pc:sldMkLst>
          <pc:docMk/>
          <pc:sldMk cId="0" sldId="259"/>
        </pc:sldMkLst>
        <pc:spChg chg="add del mod">
          <ac:chgData name="塚田 長嗣" userId="a1282c42-e8fc-4766-a483-644cfa465bfd" providerId="ADAL" clId="{34909B36-12C4-492B-8F42-0E7D3F540DB2}" dt="2023-06-05T03:30:47.663" v="91" actId="1076"/>
          <ac:spMkLst>
            <pc:docMk/>
            <pc:sldMk cId="0" sldId="259"/>
            <ac:spMk id="5" creationId="{00F3B3CF-1A26-4364-9B2C-C9C5EA9C5ED8}"/>
          </ac:spMkLst>
        </pc:spChg>
        <pc:spChg chg="mod">
          <ac:chgData name="塚田 長嗣" userId="a1282c42-e8fc-4766-a483-644cfa465bfd" providerId="ADAL" clId="{34909B36-12C4-492B-8F42-0E7D3F540DB2}" dt="2023-06-05T03:18:57.554" v="44" actId="207"/>
          <ac:spMkLst>
            <pc:docMk/>
            <pc:sldMk cId="0" sldId="259"/>
            <ac:spMk id="29" creationId="{53F638CB-7A15-4557-B9AB-787204358BB8}"/>
          </ac:spMkLst>
        </pc:spChg>
        <pc:graphicFrameChg chg="modGraphic">
          <ac:chgData name="塚田 長嗣" userId="a1282c42-e8fc-4766-a483-644cfa465bfd" providerId="ADAL" clId="{34909B36-12C4-492B-8F42-0E7D3F540DB2}" dt="2023-06-05T03:19:10.711" v="45" actId="12385"/>
          <ac:graphicFrameMkLst>
            <pc:docMk/>
            <pc:sldMk cId="0" sldId="259"/>
            <ac:graphicFrameMk id="2" creationId="{BC92C7D3-8224-4ACF-97E0-59617E35CB94}"/>
          </ac:graphicFrameMkLst>
        </pc:graphicFrameChg>
        <pc:picChg chg="add del mod ord">
          <ac:chgData name="塚田 長嗣" userId="a1282c42-e8fc-4766-a483-644cfa465bfd" providerId="ADAL" clId="{34909B36-12C4-492B-8F42-0E7D3F540DB2}" dt="2023-06-05T03:30:54.918" v="93" actId="166"/>
          <ac:picMkLst>
            <pc:docMk/>
            <pc:sldMk cId="0" sldId="259"/>
            <ac:picMk id="3" creationId="{D59A2300-46A2-49F1-9C31-C8AE9A096AFC}"/>
          </ac:picMkLst>
        </pc:picChg>
        <pc:picChg chg="add del mod">
          <ac:chgData name="塚田 長嗣" userId="a1282c42-e8fc-4766-a483-644cfa465bfd" providerId="ADAL" clId="{34909B36-12C4-492B-8F42-0E7D3F540DB2}" dt="2023-06-05T03:29:50.937" v="73"/>
          <ac:picMkLst>
            <pc:docMk/>
            <pc:sldMk cId="0" sldId="259"/>
            <ac:picMk id="17" creationId="{8236AB81-481A-476E-9179-DEE264B1479F}"/>
          </ac:picMkLst>
        </pc:picChg>
        <pc:picChg chg="add del mod">
          <ac:chgData name="塚田 長嗣" userId="a1282c42-e8fc-4766-a483-644cfa465bfd" providerId="ADAL" clId="{34909B36-12C4-492B-8F42-0E7D3F540DB2}" dt="2023-06-05T03:30:45.058" v="87"/>
          <ac:picMkLst>
            <pc:docMk/>
            <pc:sldMk cId="0" sldId="259"/>
            <ac:picMk id="18" creationId="{DC5243D8-C1CB-4E97-8C86-BAA93B9CB9E0}"/>
          </ac:picMkLst>
        </pc:picChg>
        <pc:picChg chg="del">
          <ac:chgData name="塚田 長嗣" userId="a1282c42-e8fc-4766-a483-644cfa465bfd" providerId="ADAL" clId="{34909B36-12C4-492B-8F42-0E7D3F540DB2}" dt="2023-06-05T03:20:55.482" v="46" actId="478"/>
          <ac:picMkLst>
            <pc:docMk/>
            <pc:sldMk cId="0" sldId="259"/>
            <ac:picMk id="3112" creationId="{F4365337-3A79-4F46-AF6D-64A0960FF39B}"/>
          </ac:picMkLst>
        </pc:picChg>
      </pc:sldChg>
    </pc:docChg>
  </pc:docChgLst>
  <pc:docChgLst>
    <pc:chgData name="塚田 長嗣" userId="a1282c42-e8fc-4766-a483-644cfa465bfd" providerId="ADAL" clId="{8CA5715F-A064-4F40-96D6-87C87BEC7836}"/>
    <pc:docChg chg="modSld">
      <pc:chgData name="塚田 長嗣" userId="a1282c42-e8fc-4766-a483-644cfa465bfd" providerId="ADAL" clId="{8CA5715F-A064-4F40-96D6-87C87BEC7836}" dt="2023-07-19T00:31:24.048" v="329" actId="13926"/>
      <pc:docMkLst>
        <pc:docMk/>
      </pc:docMkLst>
      <pc:sldChg chg="addSp modSp mod">
        <pc:chgData name="塚田 長嗣" userId="a1282c42-e8fc-4766-a483-644cfa465bfd" providerId="ADAL" clId="{8CA5715F-A064-4F40-96D6-87C87BEC7836}" dt="2023-07-18T10:11:17.911" v="99" actId="692"/>
        <pc:sldMkLst>
          <pc:docMk/>
          <pc:sldMk cId="0" sldId="258"/>
        </pc:sldMkLst>
        <pc:spChg chg="mod">
          <ac:chgData name="塚田 長嗣" userId="a1282c42-e8fc-4766-a483-644cfa465bfd" providerId="ADAL" clId="{8CA5715F-A064-4F40-96D6-87C87BEC7836}" dt="2023-07-04T10:46:19.504" v="68" actId="1037"/>
          <ac:spMkLst>
            <pc:docMk/>
            <pc:sldMk cId="0" sldId="258"/>
            <ac:spMk id="71" creationId="{8899EAFF-AA75-4D9D-ADE5-2E072C9D21E8}"/>
          </ac:spMkLst>
        </pc:spChg>
        <pc:spChg chg="add mod">
          <ac:chgData name="塚田 長嗣" userId="a1282c42-e8fc-4766-a483-644cfa465bfd" providerId="ADAL" clId="{8CA5715F-A064-4F40-96D6-87C87BEC7836}" dt="2023-07-18T10:11:17.911" v="99" actId="692"/>
          <ac:spMkLst>
            <pc:docMk/>
            <pc:sldMk cId="0" sldId="258"/>
            <ac:spMk id="72" creationId="{23124104-8104-494D-B444-6064C1A5E593}"/>
          </ac:spMkLst>
        </pc:spChg>
        <pc:spChg chg="mod">
          <ac:chgData name="塚田 長嗣" userId="a1282c42-e8fc-4766-a483-644cfa465bfd" providerId="ADAL" clId="{8CA5715F-A064-4F40-96D6-87C87BEC7836}" dt="2023-07-18T08:50:21.682" v="69" actId="164"/>
          <ac:spMkLst>
            <pc:docMk/>
            <pc:sldMk cId="0" sldId="258"/>
            <ac:spMk id="79" creationId="{E1A3E85E-E8F8-4D25-AC27-7CC55648E2E4}"/>
          </ac:spMkLst>
        </pc:spChg>
        <pc:spChg chg="mod">
          <ac:chgData name="塚田 長嗣" userId="a1282c42-e8fc-4766-a483-644cfa465bfd" providerId="ADAL" clId="{8CA5715F-A064-4F40-96D6-87C87BEC7836}" dt="2023-07-18T08:50:21.682" v="69" actId="164"/>
          <ac:spMkLst>
            <pc:docMk/>
            <pc:sldMk cId="0" sldId="258"/>
            <ac:spMk id="92" creationId="{7A94C664-5A4E-4DF3-89CF-5539E0E83460}"/>
          </ac:spMkLst>
        </pc:spChg>
        <pc:spChg chg="mod">
          <ac:chgData name="塚田 長嗣" userId="a1282c42-e8fc-4766-a483-644cfa465bfd" providerId="ADAL" clId="{8CA5715F-A064-4F40-96D6-87C87BEC7836}" dt="2023-07-18T08:50:21.682" v="69" actId="164"/>
          <ac:spMkLst>
            <pc:docMk/>
            <pc:sldMk cId="0" sldId="258"/>
            <ac:spMk id="94" creationId="{BEF5E80F-1437-4F5A-8FC4-C41FF016D5FC}"/>
          </ac:spMkLst>
        </pc:spChg>
        <pc:spChg chg="mod">
          <ac:chgData name="塚田 長嗣" userId="a1282c42-e8fc-4766-a483-644cfa465bfd" providerId="ADAL" clId="{8CA5715F-A064-4F40-96D6-87C87BEC7836}" dt="2023-07-18T08:50:21.682" v="69" actId="164"/>
          <ac:spMkLst>
            <pc:docMk/>
            <pc:sldMk cId="0" sldId="258"/>
            <ac:spMk id="95" creationId="{BC2BF5CD-E887-4BD2-91F1-F5340E6B48CA}"/>
          </ac:spMkLst>
        </pc:spChg>
        <pc:spChg chg="mod">
          <ac:chgData name="塚田 長嗣" userId="a1282c42-e8fc-4766-a483-644cfa465bfd" providerId="ADAL" clId="{8CA5715F-A064-4F40-96D6-87C87BEC7836}" dt="2023-07-18T08:50:21.682" v="69" actId="164"/>
          <ac:spMkLst>
            <pc:docMk/>
            <pc:sldMk cId="0" sldId="258"/>
            <ac:spMk id="2084" creationId="{9399CE45-8AC7-4957-8EE9-4F270F4F0DDE}"/>
          </ac:spMkLst>
        </pc:spChg>
        <pc:spChg chg="mod">
          <ac:chgData name="塚田 長嗣" userId="a1282c42-e8fc-4766-a483-644cfa465bfd" providerId="ADAL" clId="{8CA5715F-A064-4F40-96D6-87C87BEC7836}" dt="2023-07-18T08:50:21.682" v="69" actId="164"/>
          <ac:spMkLst>
            <pc:docMk/>
            <pc:sldMk cId="0" sldId="258"/>
            <ac:spMk id="2096" creationId="{92BCB46C-A241-4FFD-895C-D2AB2873C8F6}"/>
          </ac:spMkLst>
        </pc:spChg>
        <pc:grpChg chg="add mod">
          <ac:chgData name="塚田 長嗣" userId="a1282c42-e8fc-4766-a483-644cfa465bfd" providerId="ADAL" clId="{8CA5715F-A064-4F40-96D6-87C87BEC7836}" dt="2023-07-18T08:50:21.682" v="69" actId="164"/>
          <ac:grpSpMkLst>
            <pc:docMk/>
            <pc:sldMk cId="0" sldId="258"/>
            <ac:grpSpMk id="2" creationId="{9B99C583-A83B-4015-8AAD-FB9E3043605E}"/>
          </ac:grpSpMkLst>
        </pc:grpChg>
        <pc:picChg chg="mod">
          <ac:chgData name="塚田 長嗣" userId="a1282c42-e8fc-4766-a483-644cfa465bfd" providerId="ADAL" clId="{8CA5715F-A064-4F40-96D6-87C87BEC7836}" dt="2023-07-18T08:50:21.682" v="69" actId="164"/>
          <ac:picMkLst>
            <pc:docMk/>
            <pc:sldMk cId="0" sldId="258"/>
            <ac:picMk id="2085" creationId="{FAC280D0-3F92-446A-BD00-34A381F652C1}"/>
          </ac:picMkLst>
        </pc:picChg>
        <pc:picChg chg="mod">
          <ac:chgData name="塚田 長嗣" userId="a1282c42-e8fc-4766-a483-644cfa465bfd" providerId="ADAL" clId="{8CA5715F-A064-4F40-96D6-87C87BEC7836}" dt="2023-07-18T08:50:21.682" v="69" actId="164"/>
          <ac:picMkLst>
            <pc:docMk/>
            <pc:sldMk cId="0" sldId="258"/>
            <ac:picMk id="2086" creationId="{0CB0B7AD-FE53-4427-B93C-6056F3248F7E}"/>
          </ac:picMkLst>
        </pc:picChg>
        <pc:picChg chg="mod">
          <ac:chgData name="塚田 長嗣" userId="a1282c42-e8fc-4766-a483-644cfa465bfd" providerId="ADAL" clId="{8CA5715F-A064-4F40-96D6-87C87BEC7836}" dt="2023-07-18T08:50:21.682" v="69" actId="164"/>
          <ac:picMkLst>
            <pc:docMk/>
            <pc:sldMk cId="0" sldId="258"/>
            <ac:picMk id="2087" creationId="{5B496B16-80AE-40B0-BBBE-C721E38FB972}"/>
          </ac:picMkLst>
        </pc:picChg>
        <pc:picChg chg="mod">
          <ac:chgData name="塚田 長嗣" userId="a1282c42-e8fc-4766-a483-644cfa465bfd" providerId="ADAL" clId="{8CA5715F-A064-4F40-96D6-87C87BEC7836}" dt="2023-07-18T08:50:21.682" v="69" actId="164"/>
          <ac:picMkLst>
            <pc:docMk/>
            <pc:sldMk cId="0" sldId="258"/>
            <ac:picMk id="2088" creationId="{DA372DEA-F7B7-49E6-BBEC-00C242EB9A9A}"/>
          </ac:picMkLst>
        </pc:picChg>
        <pc:picChg chg="mod">
          <ac:chgData name="塚田 長嗣" userId="a1282c42-e8fc-4766-a483-644cfa465bfd" providerId="ADAL" clId="{8CA5715F-A064-4F40-96D6-87C87BEC7836}" dt="2023-07-18T08:50:21.682" v="69" actId="164"/>
          <ac:picMkLst>
            <pc:docMk/>
            <pc:sldMk cId="0" sldId="258"/>
            <ac:picMk id="2089" creationId="{9F88839B-97B6-4283-9FC9-345EC6DB1D10}"/>
          </ac:picMkLst>
        </pc:picChg>
        <pc:cxnChg chg="mod">
          <ac:chgData name="塚田 長嗣" userId="a1282c42-e8fc-4766-a483-644cfa465bfd" providerId="ADAL" clId="{8CA5715F-A064-4F40-96D6-87C87BEC7836}" dt="2023-07-18T08:50:21.682" v="69" actId="164"/>
          <ac:cxnSpMkLst>
            <pc:docMk/>
            <pc:sldMk cId="0" sldId="258"/>
            <ac:cxnSpMk id="54" creationId="{09942BC9-BD36-4D60-A979-A07F6F0938B1}"/>
          </ac:cxnSpMkLst>
        </pc:cxnChg>
      </pc:sldChg>
      <pc:sldChg chg="modSp mod">
        <pc:chgData name="塚田 長嗣" userId="a1282c42-e8fc-4766-a483-644cfa465bfd" providerId="ADAL" clId="{8CA5715F-A064-4F40-96D6-87C87BEC7836}" dt="2023-07-19T00:31:24.048" v="329" actId="13926"/>
        <pc:sldMkLst>
          <pc:docMk/>
          <pc:sldMk cId="0" sldId="259"/>
        </pc:sldMkLst>
        <pc:graphicFrameChg chg="modGraphic">
          <ac:chgData name="塚田 長嗣" userId="a1282c42-e8fc-4766-a483-644cfa465bfd" providerId="ADAL" clId="{8CA5715F-A064-4F40-96D6-87C87BEC7836}" dt="2023-07-19T00:30:37.213" v="177" actId="13926"/>
          <ac:graphicFrameMkLst>
            <pc:docMk/>
            <pc:sldMk cId="0" sldId="259"/>
            <ac:graphicFrameMk id="6" creationId="{0070BAFF-E826-4AAF-8ADD-086991460B37}"/>
          </ac:graphicFrameMkLst>
        </pc:graphicFrameChg>
        <pc:graphicFrameChg chg="modGraphic">
          <ac:chgData name="塚田 長嗣" userId="a1282c42-e8fc-4766-a483-644cfa465bfd" providerId="ADAL" clId="{8CA5715F-A064-4F40-96D6-87C87BEC7836}" dt="2023-07-19T00:31:24.048" v="329" actId="13926"/>
          <ac:graphicFrameMkLst>
            <pc:docMk/>
            <pc:sldMk cId="0" sldId="259"/>
            <ac:graphicFrameMk id="18" creationId="{C6CBCA7F-BA33-44FF-AB7C-C721353F8523}"/>
          </ac:graphicFrameMkLst>
        </pc:graphicFrameChg>
      </pc:sldChg>
    </pc:docChg>
  </pc:docChgLst>
  <pc:docChgLst>
    <pc:chgData name="塚田 長嗣" userId="a1282c42-e8fc-4766-a483-644cfa465bfd" providerId="ADAL" clId="{08D3535B-545F-41E4-B661-E756D436516C}"/>
    <pc:docChg chg="undo custSel modSld">
      <pc:chgData name="塚田 長嗣" userId="a1282c42-e8fc-4766-a483-644cfa465bfd" providerId="ADAL" clId="{08D3535B-545F-41E4-B661-E756D436516C}" dt="2023-07-19T06:55:12.324" v="1200" actId="13926"/>
      <pc:docMkLst>
        <pc:docMk/>
      </pc:docMkLst>
      <pc:sldChg chg="addSp delSp modSp mod">
        <pc:chgData name="塚田 長嗣" userId="a1282c42-e8fc-4766-a483-644cfa465bfd" providerId="ADAL" clId="{08D3535B-545F-41E4-B661-E756D436516C}" dt="2023-07-19T04:54:53.293" v="1064" actId="478"/>
        <pc:sldMkLst>
          <pc:docMk/>
          <pc:sldMk cId="0" sldId="258"/>
        </pc:sldMkLst>
        <pc:spChg chg="mod">
          <ac:chgData name="塚田 長嗣" userId="a1282c42-e8fc-4766-a483-644cfa465bfd" providerId="ADAL" clId="{08D3535B-545F-41E4-B661-E756D436516C}" dt="2023-07-19T01:48:50.170" v="430" actId="692"/>
          <ac:spMkLst>
            <pc:docMk/>
            <pc:sldMk cId="0" sldId="258"/>
            <ac:spMk id="3" creationId="{9D29DBF4-6CB4-4485-B69A-18F6B93DF3C4}"/>
          </ac:spMkLst>
        </pc:spChg>
        <pc:spChg chg="mod">
          <ac:chgData name="塚田 長嗣" userId="a1282c42-e8fc-4766-a483-644cfa465bfd" providerId="ADAL" clId="{08D3535B-545F-41E4-B661-E756D436516C}" dt="2023-07-19T01:46:04.980" v="389" actId="1076"/>
          <ac:spMkLst>
            <pc:docMk/>
            <pc:sldMk cId="0" sldId="258"/>
            <ac:spMk id="40" creationId="{6124F9F7-62D1-4A6D-B526-6CA319D818A4}"/>
          </ac:spMkLst>
        </pc:spChg>
        <pc:spChg chg="mod">
          <ac:chgData name="塚田 長嗣" userId="a1282c42-e8fc-4766-a483-644cfa465bfd" providerId="ADAL" clId="{08D3535B-545F-41E4-B661-E756D436516C}" dt="2023-07-19T02:32:33.948" v="990" actId="1076"/>
          <ac:spMkLst>
            <pc:docMk/>
            <pc:sldMk cId="0" sldId="258"/>
            <ac:spMk id="58" creationId="{A073B8E0-F38B-47CC-AB03-C0C5C5E3F24D}"/>
          </ac:spMkLst>
        </pc:spChg>
        <pc:spChg chg="mod">
          <ac:chgData name="塚田 長嗣" userId="a1282c42-e8fc-4766-a483-644cfa465bfd" providerId="ADAL" clId="{08D3535B-545F-41E4-B661-E756D436516C}" dt="2023-07-19T01:39:36.804" v="17" actId="1076"/>
          <ac:spMkLst>
            <pc:docMk/>
            <pc:sldMk cId="0" sldId="258"/>
            <ac:spMk id="61" creationId="{20C9A240-0EF7-4588-A6D1-ECE9F5ED074D}"/>
          </ac:spMkLst>
        </pc:spChg>
        <pc:spChg chg="mod">
          <ac:chgData name="塚田 長嗣" userId="a1282c42-e8fc-4766-a483-644cfa465bfd" providerId="ADAL" clId="{08D3535B-545F-41E4-B661-E756D436516C}" dt="2023-07-19T02:32:53.846" v="995" actId="1036"/>
          <ac:spMkLst>
            <pc:docMk/>
            <pc:sldMk cId="0" sldId="258"/>
            <ac:spMk id="62" creationId="{69E064E4-5B23-4D44-B769-ABD8C601B830}"/>
          </ac:spMkLst>
        </pc:spChg>
        <pc:spChg chg="del mod">
          <ac:chgData name="塚田 長嗣" userId="a1282c42-e8fc-4766-a483-644cfa465bfd" providerId="ADAL" clId="{08D3535B-545F-41E4-B661-E756D436516C}" dt="2023-07-19T02:34:23.738" v="999" actId="21"/>
          <ac:spMkLst>
            <pc:docMk/>
            <pc:sldMk cId="0" sldId="258"/>
            <ac:spMk id="64" creationId="{C3D5C83A-753D-450C-9BA3-8CCCDA6D0C97}"/>
          </ac:spMkLst>
        </pc:spChg>
        <pc:spChg chg="mod">
          <ac:chgData name="塚田 長嗣" userId="a1282c42-e8fc-4766-a483-644cfa465bfd" providerId="ADAL" clId="{08D3535B-545F-41E4-B661-E756D436516C}" dt="2023-07-19T01:53:17.224" v="653" actId="1036"/>
          <ac:spMkLst>
            <pc:docMk/>
            <pc:sldMk cId="0" sldId="258"/>
            <ac:spMk id="69" creationId="{B9B71AF9-DEFA-4AE1-A3BA-1804BBAC06B7}"/>
          </ac:spMkLst>
        </pc:spChg>
        <pc:spChg chg="mod">
          <ac:chgData name="塚田 長嗣" userId="a1282c42-e8fc-4766-a483-644cfa465bfd" providerId="ADAL" clId="{08D3535B-545F-41E4-B661-E756D436516C}" dt="2023-07-19T01:42:42.703" v="238" actId="1076"/>
          <ac:spMkLst>
            <pc:docMk/>
            <pc:sldMk cId="0" sldId="258"/>
            <ac:spMk id="70" creationId="{6A649B63-DCA2-4AF5-BD96-539B7D4906A2}"/>
          </ac:spMkLst>
        </pc:spChg>
        <pc:spChg chg="add mod">
          <ac:chgData name="塚田 長嗣" userId="a1282c42-e8fc-4766-a483-644cfa465bfd" providerId="ADAL" clId="{08D3535B-545F-41E4-B661-E756D436516C}" dt="2023-07-19T01:49:23.730" v="434" actId="404"/>
          <ac:spMkLst>
            <pc:docMk/>
            <pc:sldMk cId="0" sldId="258"/>
            <ac:spMk id="73" creationId="{101921FF-3EDE-472B-AAD7-81141F2937FA}"/>
          </ac:spMkLst>
        </pc:spChg>
        <pc:spChg chg="add mod">
          <ac:chgData name="塚田 長嗣" userId="a1282c42-e8fc-4766-a483-644cfa465bfd" providerId="ADAL" clId="{08D3535B-545F-41E4-B661-E756D436516C}" dt="2023-07-19T01:49:30.737" v="436" actId="20577"/>
          <ac:spMkLst>
            <pc:docMk/>
            <pc:sldMk cId="0" sldId="258"/>
            <ac:spMk id="74" creationId="{B02753F4-3552-4B02-9F33-606F0D691C6C}"/>
          </ac:spMkLst>
        </pc:spChg>
        <pc:spChg chg="add del mod">
          <ac:chgData name="塚田 長嗣" userId="a1282c42-e8fc-4766-a483-644cfa465bfd" providerId="ADAL" clId="{08D3535B-545F-41E4-B661-E756D436516C}" dt="2023-07-19T04:54:53.293" v="1064" actId="478"/>
          <ac:spMkLst>
            <pc:docMk/>
            <pc:sldMk cId="0" sldId="258"/>
            <ac:spMk id="75" creationId="{9DC07138-D519-44FC-BABF-E32C04D7392F}"/>
          </ac:spMkLst>
        </pc:spChg>
        <pc:spChg chg="add mod">
          <ac:chgData name="塚田 長嗣" userId="a1282c42-e8fc-4766-a483-644cfa465bfd" providerId="ADAL" clId="{08D3535B-545F-41E4-B661-E756D436516C}" dt="2023-07-19T01:47:33.442" v="416" actId="1036"/>
          <ac:spMkLst>
            <pc:docMk/>
            <pc:sldMk cId="0" sldId="258"/>
            <ac:spMk id="76" creationId="{7FC0EA8D-13CF-49A1-B568-577DF7CC8DFD}"/>
          </ac:spMkLst>
        </pc:spChg>
        <pc:spChg chg="add mod">
          <ac:chgData name="塚田 長嗣" userId="a1282c42-e8fc-4766-a483-644cfa465bfd" providerId="ADAL" clId="{08D3535B-545F-41E4-B661-E756D436516C}" dt="2023-07-19T01:53:36.294" v="656" actId="20577"/>
          <ac:spMkLst>
            <pc:docMk/>
            <pc:sldMk cId="0" sldId="258"/>
            <ac:spMk id="77" creationId="{67CD6FE4-C0C8-4F29-AD6F-2C2D1FD9F616}"/>
          </ac:spMkLst>
        </pc:spChg>
        <pc:spChg chg="add mod">
          <ac:chgData name="塚田 長嗣" userId="a1282c42-e8fc-4766-a483-644cfa465bfd" providerId="ADAL" clId="{08D3535B-545F-41E4-B661-E756D436516C}" dt="2023-07-19T02:33:50.104" v="997" actId="1035"/>
          <ac:spMkLst>
            <pc:docMk/>
            <pc:sldMk cId="0" sldId="258"/>
            <ac:spMk id="78" creationId="{6BB59F14-FE6B-4F3C-8973-D2A9E3DE2239}"/>
          </ac:spMkLst>
        </pc:spChg>
        <pc:spChg chg="add mod">
          <ac:chgData name="塚田 長嗣" userId="a1282c42-e8fc-4766-a483-644cfa465bfd" providerId="ADAL" clId="{08D3535B-545F-41E4-B661-E756D436516C}" dt="2023-07-19T02:58:09.677" v="1035" actId="13926"/>
          <ac:spMkLst>
            <pc:docMk/>
            <pc:sldMk cId="0" sldId="258"/>
            <ac:spMk id="80" creationId="{6D7503AA-C198-4539-9001-5937F7733574}"/>
          </ac:spMkLst>
        </pc:spChg>
        <pc:spChg chg="add mod">
          <ac:chgData name="塚田 長嗣" userId="a1282c42-e8fc-4766-a483-644cfa465bfd" providerId="ADAL" clId="{08D3535B-545F-41E4-B661-E756D436516C}" dt="2023-07-19T02:58:13.444" v="1036" actId="13926"/>
          <ac:spMkLst>
            <pc:docMk/>
            <pc:sldMk cId="0" sldId="258"/>
            <ac:spMk id="81" creationId="{E2D4A24B-3CA6-4045-AF17-79D1F9214621}"/>
          </ac:spMkLst>
        </pc:spChg>
        <pc:spChg chg="mod">
          <ac:chgData name="塚田 長嗣" userId="a1282c42-e8fc-4766-a483-644cfa465bfd" providerId="ADAL" clId="{08D3535B-545F-41E4-B661-E756D436516C}" dt="2023-07-19T01:42:37.433" v="236" actId="6549"/>
          <ac:spMkLst>
            <pc:docMk/>
            <pc:sldMk cId="0" sldId="258"/>
            <ac:spMk id="90" creationId="{CD67AF8F-AEDF-408D-8607-DCE3040E2006}"/>
          </ac:spMkLst>
        </pc:spChg>
        <pc:spChg chg="mod">
          <ac:chgData name="塚田 長嗣" userId="a1282c42-e8fc-4766-a483-644cfa465bfd" providerId="ADAL" clId="{08D3535B-545F-41E4-B661-E756D436516C}" dt="2023-07-19T01:48:32.861" v="426" actId="404"/>
          <ac:spMkLst>
            <pc:docMk/>
            <pc:sldMk cId="0" sldId="258"/>
            <ac:spMk id="2108" creationId="{0AC9A8F1-3066-4400-9DCC-90FD7BE1AAF3}"/>
          </ac:spMkLst>
        </pc:spChg>
        <pc:picChg chg="del mod">
          <ac:chgData name="塚田 長嗣" userId="a1282c42-e8fc-4766-a483-644cfa465bfd" providerId="ADAL" clId="{08D3535B-545F-41E4-B661-E756D436516C}" dt="2023-07-19T02:34:23.738" v="999" actId="21"/>
          <ac:picMkLst>
            <pc:docMk/>
            <pc:sldMk cId="0" sldId="258"/>
            <ac:picMk id="6" creationId="{BE626F4D-96FC-4C21-83FE-6921EC92C51E}"/>
          </ac:picMkLst>
        </pc:picChg>
        <pc:picChg chg="add mod modCrop">
          <ac:chgData name="塚田 長嗣" userId="a1282c42-e8fc-4766-a483-644cfa465bfd" providerId="ADAL" clId="{08D3535B-545F-41E4-B661-E756D436516C}" dt="2023-07-19T04:54:45.138" v="1063" actId="1038"/>
          <ac:picMkLst>
            <pc:docMk/>
            <pc:sldMk cId="0" sldId="258"/>
            <ac:picMk id="7" creationId="{C00369EA-0F60-4A63-BC15-17AE1562929D}"/>
          </ac:picMkLst>
        </pc:picChg>
        <pc:picChg chg="add mod">
          <ac:chgData name="塚田 長嗣" userId="a1282c42-e8fc-4766-a483-644cfa465bfd" providerId="ADAL" clId="{08D3535B-545F-41E4-B661-E756D436516C}" dt="2023-07-19T01:47:48.394" v="422" actId="14861"/>
          <ac:picMkLst>
            <pc:docMk/>
            <pc:sldMk cId="0" sldId="258"/>
            <ac:picMk id="8" creationId="{F451BD64-C5D8-4F1C-B583-F4A4603F7855}"/>
          </ac:picMkLst>
        </pc:picChg>
        <pc:picChg chg="mod">
          <ac:chgData name="塚田 長嗣" userId="a1282c42-e8fc-4766-a483-644cfa465bfd" providerId="ADAL" clId="{08D3535B-545F-41E4-B661-E756D436516C}" dt="2023-07-19T01:47:41.042" v="421" actId="1036"/>
          <ac:picMkLst>
            <pc:docMk/>
            <pc:sldMk cId="0" sldId="258"/>
            <ac:picMk id="57" creationId="{00000000-0000-0000-0000-000000000000}"/>
          </ac:picMkLst>
        </pc:picChg>
        <pc:picChg chg="del mod">
          <ac:chgData name="塚田 長嗣" userId="a1282c42-e8fc-4766-a483-644cfa465bfd" providerId="ADAL" clId="{08D3535B-545F-41E4-B661-E756D436516C}" dt="2023-07-19T02:34:23.738" v="999" actId="21"/>
          <ac:picMkLst>
            <pc:docMk/>
            <pc:sldMk cId="0" sldId="258"/>
            <ac:picMk id="2072" creationId="{27431224-65D7-4331-9503-1EC152392CB5}"/>
          </ac:picMkLst>
        </pc:picChg>
      </pc:sldChg>
      <pc:sldChg chg="addSp modSp mod">
        <pc:chgData name="塚田 長嗣" userId="a1282c42-e8fc-4766-a483-644cfa465bfd" providerId="ADAL" clId="{08D3535B-545F-41E4-B661-E756D436516C}" dt="2023-07-19T06:55:12.324" v="1200" actId="13926"/>
        <pc:sldMkLst>
          <pc:docMk/>
          <pc:sldMk cId="0" sldId="259"/>
        </pc:sldMkLst>
        <pc:spChg chg="mod">
          <ac:chgData name="塚田 長嗣" userId="a1282c42-e8fc-4766-a483-644cfa465bfd" providerId="ADAL" clId="{08D3535B-545F-41E4-B661-E756D436516C}" dt="2023-07-19T02:23:16.450" v="975" actId="20577"/>
          <ac:spMkLst>
            <pc:docMk/>
            <pc:sldMk cId="0" sldId="259"/>
            <ac:spMk id="22" creationId="{1B74C9DE-5FE2-46FC-9D45-AF20B1349DD0}"/>
          </ac:spMkLst>
        </pc:spChg>
        <pc:spChg chg="add mod">
          <ac:chgData name="塚田 長嗣" userId="a1282c42-e8fc-4766-a483-644cfa465bfd" providerId="ADAL" clId="{08D3535B-545F-41E4-B661-E756D436516C}" dt="2023-07-19T02:35:32.024" v="1021" actId="1038"/>
          <ac:spMkLst>
            <pc:docMk/>
            <pc:sldMk cId="0" sldId="259"/>
            <ac:spMk id="23" creationId="{680D275E-2742-4A95-A2CD-11BBD1CB3188}"/>
          </ac:spMkLst>
        </pc:spChg>
        <pc:spChg chg="mod">
          <ac:chgData name="塚田 長嗣" userId="a1282c42-e8fc-4766-a483-644cfa465bfd" providerId="ADAL" clId="{08D3535B-545F-41E4-B661-E756D436516C}" dt="2023-07-19T02:35:38.156" v="1025" actId="14100"/>
          <ac:spMkLst>
            <pc:docMk/>
            <pc:sldMk cId="0" sldId="259"/>
            <ac:spMk id="3075" creationId="{25A3B7A9-2510-413E-8102-CF8D68C8EE17}"/>
          </ac:spMkLst>
        </pc:spChg>
        <pc:graphicFrameChg chg="modGraphic">
          <ac:chgData name="塚田 長嗣" userId="a1282c42-e8fc-4766-a483-644cfa465bfd" providerId="ADAL" clId="{08D3535B-545F-41E4-B661-E756D436516C}" dt="2023-07-19T06:55:08.840" v="1199" actId="13926"/>
          <ac:graphicFrameMkLst>
            <pc:docMk/>
            <pc:sldMk cId="0" sldId="259"/>
            <ac:graphicFrameMk id="6" creationId="{0070BAFF-E826-4AAF-8ADD-086991460B37}"/>
          </ac:graphicFrameMkLst>
        </pc:graphicFrameChg>
        <pc:graphicFrameChg chg="modGraphic">
          <ac:chgData name="塚田 長嗣" userId="a1282c42-e8fc-4766-a483-644cfa465bfd" providerId="ADAL" clId="{08D3535B-545F-41E4-B661-E756D436516C}" dt="2023-07-19T06:55:12.324" v="1200" actId="13926"/>
          <ac:graphicFrameMkLst>
            <pc:docMk/>
            <pc:sldMk cId="0" sldId="259"/>
            <ac:graphicFrameMk id="18" creationId="{C6CBCA7F-BA33-44FF-AB7C-C721353F8523}"/>
          </ac:graphicFrameMkLst>
        </pc:graphicFrameChg>
        <pc:picChg chg="add mod">
          <ac:chgData name="塚田 長嗣" userId="a1282c42-e8fc-4766-a483-644cfa465bfd" providerId="ADAL" clId="{08D3535B-545F-41E4-B661-E756D436516C}" dt="2023-07-19T02:35:34.514" v="1024" actId="1035"/>
          <ac:picMkLst>
            <pc:docMk/>
            <pc:sldMk cId="0" sldId="259"/>
            <ac:picMk id="17" creationId="{534A0515-1DFB-4D72-AB74-2803BC5CC838}"/>
          </ac:picMkLst>
        </pc:picChg>
        <pc:picChg chg="add mod">
          <ac:chgData name="塚田 長嗣" userId="a1282c42-e8fc-4766-a483-644cfa465bfd" providerId="ADAL" clId="{08D3535B-545F-41E4-B661-E756D436516C}" dt="2023-07-19T02:35:50.340" v="1034" actId="1076"/>
          <ac:picMkLst>
            <pc:docMk/>
            <pc:sldMk cId="0" sldId="259"/>
            <ac:picMk id="21" creationId="{BF504AC9-CDD7-4B46-A195-FAB623475C1C}"/>
          </ac:picMkLst>
        </pc:picChg>
      </pc:sldChg>
    </pc:docChg>
  </pc:docChgLst>
  <pc:docChgLst>
    <pc:chgData name="塚田 長嗣" userId="a1282c42-e8fc-4766-a483-644cfa465bfd" providerId="ADAL" clId="{A4675F58-D1EC-4BBD-88CD-CBE6EE878273}"/>
    <pc:docChg chg="undo custSel modSld">
      <pc:chgData name="塚田 長嗣" userId="a1282c42-e8fc-4766-a483-644cfa465bfd" providerId="ADAL" clId="{A4675F58-D1EC-4BBD-88CD-CBE6EE878273}" dt="2023-07-04T10:06:49.813" v="341" actId="20577"/>
      <pc:docMkLst>
        <pc:docMk/>
      </pc:docMkLst>
      <pc:sldChg chg="addSp modSp mod">
        <pc:chgData name="塚田 長嗣" userId="a1282c42-e8fc-4766-a483-644cfa465bfd" providerId="ADAL" clId="{A4675F58-D1EC-4BBD-88CD-CBE6EE878273}" dt="2023-07-04T10:04:51.056" v="329" actId="20577"/>
        <pc:sldMkLst>
          <pc:docMk/>
          <pc:sldMk cId="0" sldId="258"/>
        </pc:sldMkLst>
        <pc:spChg chg="mod">
          <ac:chgData name="塚田 長嗣" userId="a1282c42-e8fc-4766-a483-644cfa465bfd" providerId="ADAL" clId="{A4675F58-D1EC-4BBD-88CD-CBE6EE878273}" dt="2023-07-04T09:51:43.437" v="37" actId="14100"/>
          <ac:spMkLst>
            <pc:docMk/>
            <pc:sldMk cId="0" sldId="258"/>
            <ac:spMk id="3" creationId="{9D29DBF4-6CB4-4485-B69A-18F6B93DF3C4}"/>
          </ac:spMkLst>
        </pc:spChg>
        <pc:spChg chg="mod">
          <ac:chgData name="塚田 長嗣" userId="a1282c42-e8fc-4766-a483-644cfa465bfd" providerId="ADAL" clId="{A4675F58-D1EC-4BBD-88CD-CBE6EE878273}" dt="2023-07-04T09:56:12.861" v="200" actId="120"/>
          <ac:spMkLst>
            <pc:docMk/>
            <pc:sldMk cId="0" sldId="258"/>
            <ac:spMk id="52" creationId="{E2554515-CB00-4846-A131-215EBC497E3C}"/>
          </ac:spMkLst>
        </pc:spChg>
        <pc:spChg chg="mod">
          <ac:chgData name="塚田 長嗣" userId="a1282c42-e8fc-4766-a483-644cfa465bfd" providerId="ADAL" clId="{A4675F58-D1EC-4BBD-88CD-CBE6EE878273}" dt="2023-07-04T10:04:41.653" v="323" actId="20577"/>
          <ac:spMkLst>
            <pc:docMk/>
            <pc:sldMk cId="0" sldId="258"/>
            <ac:spMk id="65" creationId="{130EBB88-E54A-4C9F-A6E3-47B04F1D1F25}"/>
          </ac:spMkLst>
        </pc:spChg>
        <pc:spChg chg="add mod">
          <ac:chgData name="塚田 長嗣" userId="a1282c42-e8fc-4766-a483-644cfa465bfd" providerId="ADAL" clId="{A4675F58-D1EC-4BBD-88CD-CBE6EE878273}" dt="2023-07-04T10:01:54.591" v="311" actId="1076"/>
          <ac:spMkLst>
            <pc:docMk/>
            <pc:sldMk cId="0" sldId="258"/>
            <ac:spMk id="71" creationId="{8899EAFF-AA75-4D9D-ADE5-2E072C9D21E8}"/>
          </ac:spMkLst>
        </pc:spChg>
        <pc:spChg chg="mod">
          <ac:chgData name="塚田 長嗣" userId="a1282c42-e8fc-4766-a483-644cfa465bfd" providerId="ADAL" clId="{A4675F58-D1EC-4BBD-88CD-CBE6EE878273}" dt="2023-07-04T10:04:51.056" v="329" actId="20577"/>
          <ac:spMkLst>
            <pc:docMk/>
            <pc:sldMk cId="0" sldId="258"/>
            <ac:spMk id="90" creationId="{CD67AF8F-AEDF-408D-8607-DCE3040E2006}"/>
          </ac:spMkLst>
        </pc:spChg>
        <pc:spChg chg="mod">
          <ac:chgData name="塚田 長嗣" userId="a1282c42-e8fc-4766-a483-644cfa465bfd" providerId="ADAL" clId="{A4675F58-D1EC-4BBD-88CD-CBE6EE878273}" dt="2023-07-04T10:04:33.353" v="317" actId="20577"/>
          <ac:spMkLst>
            <pc:docMk/>
            <pc:sldMk cId="0" sldId="258"/>
            <ac:spMk id="2076" creationId="{AD19FB30-3CFA-4434-B61E-ED273B2CFE22}"/>
          </ac:spMkLst>
        </pc:spChg>
        <pc:spChg chg="mod">
          <ac:chgData name="塚田 長嗣" userId="a1282c42-e8fc-4766-a483-644cfa465bfd" providerId="ADAL" clId="{A4675F58-D1EC-4BBD-88CD-CBE6EE878273}" dt="2023-07-04T09:51:45.790" v="40" actId="1036"/>
          <ac:spMkLst>
            <pc:docMk/>
            <pc:sldMk cId="0" sldId="258"/>
            <ac:spMk id="2108" creationId="{0AC9A8F1-3066-4400-9DCC-90FD7BE1AAF3}"/>
          </ac:spMkLst>
        </pc:spChg>
      </pc:sldChg>
      <pc:sldChg chg="modSp mod">
        <pc:chgData name="塚田 長嗣" userId="a1282c42-e8fc-4766-a483-644cfa465bfd" providerId="ADAL" clId="{A4675F58-D1EC-4BBD-88CD-CBE6EE878273}" dt="2023-07-04T10:06:49.813" v="341" actId="20577"/>
        <pc:sldMkLst>
          <pc:docMk/>
          <pc:sldMk cId="0" sldId="259"/>
        </pc:sldMkLst>
        <pc:spChg chg="mod">
          <ac:chgData name="塚田 長嗣" userId="a1282c42-e8fc-4766-a483-644cfa465bfd" providerId="ADAL" clId="{A4675F58-D1EC-4BBD-88CD-CBE6EE878273}" dt="2023-07-04T10:05:09.994" v="335" actId="20577"/>
          <ac:spMkLst>
            <pc:docMk/>
            <pc:sldMk cId="0" sldId="259"/>
            <ac:spMk id="4" creationId="{747D1EA2-E552-44B5-B7CA-66BF561C65CB}"/>
          </ac:spMkLst>
        </pc:spChg>
        <pc:graphicFrameChg chg="modGraphic">
          <ac:chgData name="塚田 長嗣" userId="a1282c42-e8fc-4766-a483-644cfa465bfd" providerId="ADAL" clId="{A4675F58-D1EC-4BBD-88CD-CBE6EE878273}" dt="2023-07-04T10:06:49.813" v="341" actId="20577"/>
          <ac:graphicFrameMkLst>
            <pc:docMk/>
            <pc:sldMk cId="0" sldId="259"/>
            <ac:graphicFrameMk id="6" creationId="{0070BAFF-E826-4AAF-8ADD-086991460B37}"/>
          </ac:graphicFrameMkLst>
        </pc:graphicFrameChg>
      </pc:sldChg>
    </pc:docChg>
  </pc:docChgLst>
  <pc:docChgLst>
    <pc:chgData name="塚田 長嗣" userId="a1282c42-e8fc-4766-a483-644cfa465bfd" providerId="ADAL" clId="{7EA2C1BC-07DE-4D87-A692-6B7893FCAB4E}"/>
    <pc:docChg chg="modSld">
      <pc:chgData name="塚田 長嗣" userId="a1282c42-e8fc-4766-a483-644cfa465bfd" providerId="ADAL" clId="{7EA2C1BC-07DE-4D87-A692-6B7893FCAB4E}" dt="2022-07-31T22:33:56.600" v="331" actId="13926"/>
      <pc:docMkLst>
        <pc:docMk/>
      </pc:docMkLst>
      <pc:sldChg chg="modSp mod">
        <pc:chgData name="塚田 長嗣" userId="a1282c42-e8fc-4766-a483-644cfa465bfd" providerId="ADAL" clId="{7EA2C1BC-07DE-4D87-A692-6B7893FCAB4E}" dt="2022-07-31T22:33:56.600" v="331" actId="13926"/>
        <pc:sldMkLst>
          <pc:docMk/>
          <pc:sldMk cId="0" sldId="259"/>
        </pc:sldMkLst>
        <pc:spChg chg="mod">
          <ac:chgData name="塚田 長嗣" userId="a1282c42-e8fc-4766-a483-644cfa465bfd" providerId="ADAL" clId="{7EA2C1BC-07DE-4D87-A692-6B7893FCAB4E}" dt="2022-07-31T22:32:12.606" v="313" actId="1076"/>
          <ac:spMkLst>
            <pc:docMk/>
            <pc:sldMk cId="0" sldId="259"/>
            <ac:spMk id="4" creationId="{747D1EA2-E552-44B5-B7CA-66BF561C65CB}"/>
          </ac:spMkLst>
        </pc:spChg>
        <pc:spChg chg="mod">
          <ac:chgData name="塚田 長嗣" userId="a1282c42-e8fc-4766-a483-644cfa465bfd" providerId="ADAL" clId="{7EA2C1BC-07DE-4D87-A692-6B7893FCAB4E}" dt="2022-07-31T22:33:56.600" v="331" actId="13926"/>
          <ac:spMkLst>
            <pc:docMk/>
            <pc:sldMk cId="0" sldId="259"/>
            <ac:spMk id="19" creationId="{1CA8867B-F7B9-45B4-9DC6-E64BF7F3E3D2}"/>
          </ac:spMkLst>
        </pc:spChg>
        <pc:spChg chg="mod">
          <ac:chgData name="塚田 長嗣" userId="a1282c42-e8fc-4766-a483-644cfa465bfd" providerId="ADAL" clId="{7EA2C1BC-07DE-4D87-A692-6B7893FCAB4E}" dt="2022-07-31T22:32:09.649" v="312" actId="1076"/>
          <ac:spMkLst>
            <pc:docMk/>
            <pc:sldMk cId="0" sldId="259"/>
            <ac:spMk id="24" creationId="{EE1D7CAD-4BF1-4DC2-A6BD-87DCCBCBC1FC}"/>
          </ac:spMkLst>
        </pc:spChg>
        <pc:spChg chg="mod">
          <ac:chgData name="塚田 長嗣" userId="a1282c42-e8fc-4766-a483-644cfa465bfd" providerId="ADAL" clId="{7EA2C1BC-07DE-4D87-A692-6B7893FCAB4E}" dt="2022-07-31T22:32:06.436" v="311" actId="14100"/>
          <ac:spMkLst>
            <pc:docMk/>
            <pc:sldMk cId="0" sldId="259"/>
            <ac:spMk id="29" creationId="{53F638CB-7A15-4557-B9AB-787204358BB8}"/>
          </ac:spMkLst>
        </pc:spChg>
        <pc:spChg chg="mod">
          <ac:chgData name="塚田 長嗣" userId="a1282c42-e8fc-4766-a483-644cfa465bfd" providerId="ADAL" clId="{7EA2C1BC-07DE-4D87-A692-6B7893FCAB4E}" dt="2022-07-31T22:32:12.606" v="313" actId="1076"/>
          <ac:spMkLst>
            <pc:docMk/>
            <pc:sldMk cId="0" sldId="259"/>
            <ac:spMk id="3110" creationId="{F7B6CE31-2954-4429-9D82-362A62383153}"/>
          </ac:spMkLst>
        </pc:spChg>
        <pc:spChg chg="mod">
          <ac:chgData name="塚田 長嗣" userId="a1282c42-e8fc-4766-a483-644cfa465bfd" providerId="ADAL" clId="{7EA2C1BC-07DE-4D87-A692-6B7893FCAB4E}" dt="2022-07-31T22:32:15.177" v="314" actId="1076"/>
          <ac:spMkLst>
            <pc:docMk/>
            <pc:sldMk cId="0" sldId="259"/>
            <ac:spMk id="3113" creationId="{5F88AE84-0F7B-4F75-A01C-ABA90FE3FCC1}"/>
          </ac:spMkLst>
        </pc:spChg>
        <pc:graphicFrameChg chg="mod">
          <ac:chgData name="塚田 長嗣" userId="a1282c42-e8fc-4766-a483-644cfa465bfd" providerId="ADAL" clId="{7EA2C1BC-07DE-4D87-A692-6B7893FCAB4E}" dt="2022-07-31T22:32:19.965" v="315" actId="1076"/>
          <ac:graphicFrameMkLst>
            <pc:docMk/>
            <pc:sldMk cId="0" sldId="259"/>
            <ac:graphicFrameMk id="2" creationId="{BC92C7D3-8224-4ACF-97E0-59617E35CB94}"/>
          </ac:graphicFrameMkLst>
        </pc:graphicFrame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6789"/>
            <a:ext cx="5829300" cy="2123029"/>
          </a:xfrm>
        </p:spPr>
        <p:txBody>
          <a:bodyPr/>
          <a:lstStyle/>
          <a:p>
            <a:r>
              <a:rPr lang="ja-JP" altLang="en-US"/>
              <a:t>マスタ タイトルの書式設定</a:t>
            </a:r>
          </a:p>
        </p:txBody>
      </p:sp>
      <p:sp>
        <p:nvSpPr>
          <p:cNvPr id="3" name="サブタイトル 2"/>
          <p:cNvSpPr>
            <a:spLocks noGrp="1"/>
          </p:cNvSpPr>
          <p:nvPr>
            <p:ph type="subTitle" idx="1"/>
          </p:nvPr>
        </p:nvSpPr>
        <p:spPr>
          <a:xfrm>
            <a:off x="1028700" y="5612501"/>
            <a:ext cx="4800600" cy="2531128"/>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 サブタイトルの書式設定</a:t>
            </a:r>
          </a:p>
        </p:txBody>
      </p:sp>
      <p:sp>
        <p:nvSpPr>
          <p:cNvPr id="4" name="日付プレースホルダ 3">
            <a:extLst>
              <a:ext uri="{FF2B5EF4-FFF2-40B4-BE49-F238E27FC236}">
                <a16:creationId xmlns:a16="http://schemas.microsoft.com/office/drawing/2014/main" id="{6900426B-5940-47E7-B9B3-91A6B9492A33}"/>
              </a:ext>
            </a:extLst>
          </p:cNvPr>
          <p:cNvSpPr>
            <a:spLocks noGrp="1"/>
          </p:cNvSpPr>
          <p:nvPr>
            <p:ph type="dt" sz="half" idx="10"/>
          </p:nvPr>
        </p:nvSpPr>
        <p:spPr/>
        <p:txBody>
          <a:bodyPr/>
          <a:lstStyle>
            <a:lvl1pPr>
              <a:defRPr/>
            </a:lvl1pPr>
          </a:lstStyle>
          <a:p>
            <a:pPr>
              <a:defRPr/>
            </a:pPr>
            <a:fld id="{4B4C6A54-F57B-4A81-8CE2-4CA93651F3ED}" type="datetimeFigureOut">
              <a:rPr lang="ja-JP" altLang="en-US"/>
              <a:pPr>
                <a:defRPr/>
              </a:pPr>
              <a:t>2023/7/21</a:t>
            </a:fld>
            <a:endParaRPr lang="ja-JP" altLang="en-US" dirty="0"/>
          </a:p>
        </p:txBody>
      </p:sp>
      <p:sp>
        <p:nvSpPr>
          <p:cNvPr id="5" name="フッター プレースホルダ 4">
            <a:extLst>
              <a:ext uri="{FF2B5EF4-FFF2-40B4-BE49-F238E27FC236}">
                <a16:creationId xmlns:a16="http://schemas.microsoft.com/office/drawing/2014/main" id="{90A315D0-8C8D-4354-B2EE-5D0B5E383616}"/>
              </a:ext>
            </a:extLst>
          </p:cNvPr>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a:extLst>
              <a:ext uri="{FF2B5EF4-FFF2-40B4-BE49-F238E27FC236}">
                <a16:creationId xmlns:a16="http://schemas.microsoft.com/office/drawing/2014/main" id="{DF36A6FE-8627-4780-9E27-15FEF46935E3}"/>
              </a:ext>
            </a:extLst>
          </p:cNvPr>
          <p:cNvSpPr>
            <a:spLocks noGrp="1"/>
          </p:cNvSpPr>
          <p:nvPr>
            <p:ph type="sldNum" sz="quarter" idx="12"/>
          </p:nvPr>
        </p:nvSpPr>
        <p:spPr/>
        <p:txBody>
          <a:bodyPr/>
          <a:lstStyle>
            <a:lvl1pPr>
              <a:defRPr/>
            </a:lvl1pPr>
          </a:lstStyle>
          <a:p>
            <a:pPr>
              <a:defRPr/>
            </a:pPr>
            <a:fld id="{52C8AE16-4C8F-40BD-B43C-2884E62C22E3}" type="slidenum">
              <a:rPr lang="ja-JP" altLang="en-US"/>
              <a:pPr>
                <a:defRPr/>
              </a:pPr>
              <a:t>‹#›</a:t>
            </a:fld>
            <a:endParaRPr lang="ja-JP" altLang="en-US"/>
          </a:p>
        </p:txBody>
      </p:sp>
    </p:spTree>
    <p:extLst>
      <p:ext uri="{BB962C8B-B14F-4D97-AF65-F5344CB8AC3E}">
        <p14:creationId xmlns:p14="http://schemas.microsoft.com/office/powerpoint/2010/main" val="31938952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a:extLst>
              <a:ext uri="{FF2B5EF4-FFF2-40B4-BE49-F238E27FC236}">
                <a16:creationId xmlns:a16="http://schemas.microsoft.com/office/drawing/2014/main" id="{F8DC34E4-CB7F-4994-B9D0-C9B82B96E676}"/>
              </a:ext>
            </a:extLst>
          </p:cNvPr>
          <p:cNvSpPr>
            <a:spLocks noGrp="1"/>
          </p:cNvSpPr>
          <p:nvPr>
            <p:ph type="dt" sz="half" idx="10"/>
          </p:nvPr>
        </p:nvSpPr>
        <p:spPr/>
        <p:txBody>
          <a:bodyPr/>
          <a:lstStyle>
            <a:lvl1pPr>
              <a:defRPr/>
            </a:lvl1pPr>
          </a:lstStyle>
          <a:p>
            <a:pPr>
              <a:defRPr/>
            </a:pPr>
            <a:fld id="{0EDB0D48-7C2B-40CE-B91A-951E5E1C3534}" type="datetimeFigureOut">
              <a:rPr lang="ja-JP" altLang="en-US"/>
              <a:pPr>
                <a:defRPr/>
              </a:pPr>
              <a:t>2023/7/21</a:t>
            </a:fld>
            <a:endParaRPr lang="ja-JP" altLang="en-US" dirty="0"/>
          </a:p>
        </p:txBody>
      </p:sp>
      <p:sp>
        <p:nvSpPr>
          <p:cNvPr id="5" name="フッター プレースホルダ 4">
            <a:extLst>
              <a:ext uri="{FF2B5EF4-FFF2-40B4-BE49-F238E27FC236}">
                <a16:creationId xmlns:a16="http://schemas.microsoft.com/office/drawing/2014/main" id="{894767C3-1185-4DC2-BFA9-BD0C90157903}"/>
              </a:ext>
            </a:extLst>
          </p:cNvPr>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a:extLst>
              <a:ext uri="{FF2B5EF4-FFF2-40B4-BE49-F238E27FC236}">
                <a16:creationId xmlns:a16="http://schemas.microsoft.com/office/drawing/2014/main" id="{8383F46A-369E-40BB-9B4D-18E1DC19CAF1}"/>
              </a:ext>
            </a:extLst>
          </p:cNvPr>
          <p:cNvSpPr>
            <a:spLocks noGrp="1"/>
          </p:cNvSpPr>
          <p:nvPr>
            <p:ph type="sldNum" sz="quarter" idx="12"/>
          </p:nvPr>
        </p:nvSpPr>
        <p:spPr/>
        <p:txBody>
          <a:bodyPr/>
          <a:lstStyle>
            <a:lvl1pPr>
              <a:defRPr/>
            </a:lvl1pPr>
          </a:lstStyle>
          <a:p>
            <a:pPr>
              <a:defRPr/>
            </a:pPr>
            <a:fld id="{4B27CD72-3C1E-4BE2-93F1-490A70F79609}" type="slidenum">
              <a:rPr lang="ja-JP" altLang="en-US"/>
              <a:pPr>
                <a:defRPr/>
              </a:pPr>
              <a:t>‹#›</a:t>
            </a:fld>
            <a:endParaRPr lang="ja-JP" altLang="en-US"/>
          </a:p>
        </p:txBody>
      </p:sp>
    </p:spTree>
    <p:extLst>
      <p:ext uri="{BB962C8B-B14F-4D97-AF65-F5344CB8AC3E}">
        <p14:creationId xmlns:p14="http://schemas.microsoft.com/office/powerpoint/2010/main" val="15225476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529612"/>
            <a:ext cx="1157288" cy="11266270"/>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257176" y="529612"/>
            <a:ext cx="3357563" cy="11266270"/>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a:extLst>
              <a:ext uri="{FF2B5EF4-FFF2-40B4-BE49-F238E27FC236}">
                <a16:creationId xmlns:a16="http://schemas.microsoft.com/office/drawing/2014/main" id="{BF250B2E-5E18-4DDC-A915-F77335B6CD3F}"/>
              </a:ext>
            </a:extLst>
          </p:cNvPr>
          <p:cNvSpPr>
            <a:spLocks noGrp="1"/>
          </p:cNvSpPr>
          <p:nvPr>
            <p:ph type="dt" sz="half" idx="10"/>
          </p:nvPr>
        </p:nvSpPr>
        <p:spPr/>
        <p:txBody>
          <a:bodyPr/>
          <a:lstStyle>
            <a:lvl1pPr>
              <a:defRPr/>
            </a:lvl1pPr>
          </a:lstStyle>
          <a:p>
            <a:pPr>
              <a:defRPr/>
            </a:pPr>
            <a:fld id="{647EFF44-4E11-4208-862E-6FC3F1194367}" type="datetimeFigureOut">
              <a:rPr lang="ja-JP" altLang="en-US"/>
              <a:pPr>
                <a:defRPr/>
              </a:pPr>
              <a:t>2023/7/21</a:t>
            </a:fld>
            <a:endParaRPr lang="ja-JP" altLang="en-US" dirty="0"/>
          </a:p>
        </p:txBody>
      </p:sp>
      <p:sp>
        <p:nvSpPr>
          <p:cNvPr id="5" name="フッター プレースホルダ 4">
            <a:extLst>
              <a:ext uri="{FF2B5EF4-FFF2-40B4-BE49-F238E27FC236}">
                <a16:creationId xmlns:a16="http://schemas.microsoft.com/office/drawing/2014/main" id="{814D8B09-E0DC-44CE-B61A-12529E5CA517}"/>
              </a:ext>
            </a:extLst>
          </p:cNvPr>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a:extLst>
              <a:ext uri="{FF2B5EF4-FFF2-40B4-BE49-F238E27FC236}">
                <a16:creationId xmlns:a16="http://schemas.microsoft.com/office/drawing/2014/main" id="{6A1C4955-7F65-450E-BC37-8FE561B37A45}"/>
              </a:ext>
            </a:extLst>
          </p:cNvPr>
          <p:cNvSpPr>
            <a:spLocks noGrp="1"/>
          </p:cNvSpPr>
          <p:nvPr>
            <p:ph type="sldNum" sz="quarter" idx="12"/>
          </p:nvPr>
        </p:nvSpPr>
        <p:spPr/>
        <p:txBody>
          <a:bodyPr/>
          <a:lstStyle>
            <a:lvl1pPr>
              <a:defRPr/>
            </a:lvl1pPr>
          </a:lstStyle>
          <a:p>
            <a:pPr>
              <a:defRPr/>
            </a:pPr>
            <a:fld id="{04257D9D-E145-4553-B7D1-13E24D874EC4}" type="slidenum">
              <a:rPr lang="ja-JP" altLang="en-US"/>
              <a:pPr>
                <a:defRPr/>
              </a:pPr>
              <a:t>‹#›</a:t>
            </a:fld>
            <a:endParaRPr lang="ja-JP" altLang="en-US"/>
          </a:p>
        </p:txBody>
      </p:sp>
    </p:spTree>
    <p:extLst>
      <p:ext uri="{BB962C8B-B14F-4D97-AF65-F5344CB8AC3E}">
        <p14:creationId xmlns:p14="http://schemas.microsoft.com/office/powerpoint/2010/main" val="21516402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a:extLst>
              <a:ext uri="{FF2B5EF4-FFF2-40B4-BE49-F238E27FC236}">
                <a16:creationId xmlns:a16="http://schemas.microsoft.com/office/drawing/2014/main" id="{E5EB33C5-CE99-4A5A-890E-AC15F0A8E3FB}"/>
              </a:ext>
            </a:extLst>
          </p:cNvPr>
          <p:cNvSpPr>
            <a:spLocks noGrp="1"/>
          </p:cNvSpPr>
          <p:nvPr>
            <p:ph type="dt" sz="half" idx="10"/>
          </p:nvPr>
        </p:nvSpPr>
        <p:spPr/>
        <p:txBody>
          <a:bodyPr/>
          <a:lstStyle>
            <a:lvl1pPr>
              <a:defRPr/>
            </a:lvl1pPr>
          </a:lstStyle>
          <a:p>
            <a:pPr>
              <a:defRPr/>
            </a:pPr>
            <a:fld id="{88347FFF-B9CF-4CD6-80A7-B3C3F124ED09}" type="datetimeFigureOut">
              <a:rPr lang="ja-JP" altLang="en-US"/>
              <a:pPr>
                <a:defRPr/>
              </a:pPr>
              <a:t>2023/7/21</a:t>
            </a:fld>
            <a:endParaRPr lang="ja-JP" altLang="en-US" dirty="0"/>
          </a:p>
        </p:txBody>
      </p:sp>
      <p:sp>
        <p:nvSpPr>
          <p:cNvPr id="5" name="フッター プレースホルダ 4">
            <a:extLst>
              <a:ext uri="{FF2B5EF4-FFF2-40B4-BE49-F238E27FC236}">
                <a16:creationId xmlns:a16="http://schemas.microsoft.com/office/drawing/2014/main" id="{9B537ED0-12E1-4BAB-815D-35850CC695CC}"/>
              </a:ext>
            </a:extLst>
          </p:cNvPr>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a:extLst>
              <a:ext uri="{FF2B5EF4-FFF2-40B4-BE49-F238E27FC236}">
                <a16:creationId xmlns:a16="http://schemas.microsoft.com/office/drawing/2014/main" id="{75CEBDFE-140C-4893-BAE7-61E69CD89857}"/>
              </a:ext>
            </a:extLst>
          </p:cNvPr>
          <p:cNvSpPr>
            <a:spLocks noGrp="1"/>
          </p:cNvSpPr>
          <p:nvPr>
            <p:ph type="sldNum" sz="quarter" idx="12"/>
          </p:nvPr>
        </p:nvSpPr>
        <p:spPr/>
        <p:txBody>
          <a:bodyPr/>
          <a:lstStyle>
            <a:lvl1pPr>
              <a:defRPr/>
            </a:lvl1pPr>
          </a:lstStyle>
          <a:p>
            <a:pPr>
              <a:defRPr/>
            </a:pPr>
            <a:fld id="{AC0A52FF-58F2-4DEE-9917-71B6FF269B25}" type="slidenum">
              <a:rPr lang="ja-JP" altLang="en-US"/>
              <a:pPr>
                <a:defRPr/>
              </a:pPr>
              <a:t>‹#›</a:t>
            </a:fld>
            <a:endParaRPr lang="ja-JP" altLang="en-US"/>
          </a:p>
        </p:txBody>
      </p:sp>
    </p:spTree>
    <p:extLst>
      <p:ext uri="{BB962C8B-B14F-4D97-AF65-F5344CB8AC3E}">
        <p14:creationId xmlns:p14="http://schemas.microsoft.com/office/powerpoint/2010/main" val="9653691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4503"/>
            <a:ext cx="5829300" cy="1967126"/>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541735" y="4197914"/>
            <a:ext cx="5829300" cy="216658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 テキストの書式設定</a:t>
            </a:r>
          </a:p>
        </p:txBody>
      </p:sp>
      <p:sp>
        <p:nvSpPr>
          <p:cNvPr id="4" name="日付プレースホルダ 3">
            <a:extLst>
              <a:ext uri="{FF2B5EF4-FFF2-40B4-BE49-F238E27FC236}">
                <a16:creationId xmlns:a16="http://schemas.microsoft.com/office/drawing/2014/main" id="{0D738A66-C0D9-4F65-B429-E9C85934EE89}"/>
              </a:ext>
            </a:extLst>
          </p:cNvPr>
          <p:cNvSpPr>
            <a:spLocks noGrp="1"/>
          </p:cNvSpPr>
          <p:nvPr>
            <p:ph type="dt" sz="half" idx="10"/>
          </p:nvPr>
        </p:nvSpPr>
        <p:spPr/>
        <p:txBody>
          <a:bodyPr/>
          <a:lstStyle>
            <a:lvl1pPr>
              <a:defRPr/>
            </a:lvl1pPr>
          </a:lstStyle>
          <a:p>
            <a:pPr>
              <a:defRPr/>
            </a:pPr>
            <a:fld id="{24BD59DF-7D4B-4B9B-A693-52E7206BA2ED}" type="datetimeFigureOut">
              <a:rPr lang="ja-JP" altLang="en-US"/>
              <a:pPr>
                <a:defRPr/>
              </a:pPr>
              <a:t>2023/7/21</a:t>
            </a:fld>
            <a:endParaRPr lang="ja-JP" altLang="en-US" dirty="0"/>
          </a:p>
        </p:txBody>
      </p:sp>
      <p:sp>
        <p:nvSpPr>
          <p:cNvPr id="5" name="フッター プレースホルダ 4">
            <a:extLst>
              <a:ext uri="{FF2B5EF4-FFF2-40B4-BE49-F238E27FC236}">
                <a16:creationId xmlns:a16="http://schemas.microsoft.com/office/drawing/2014/main" id="{625F9F64-E5AA-4DE0-A32C-7E91D31F0F71}"/>
              </a:ext>
            </a:extLst>
          </p:cNvPr>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a:extLst>
              <a:ext uri="{FF2B5EF4-FFF2-40B4-BE49-F238E27FC236}">
                <a16:creationId xmlns:a16="http://schemas.microsoft.com/office/drawing/2014/main" id="{7A31522C-AC4B-4892-9248-A1B0E9C23949}"/>
              </a:ext>
            </a:extLst>
          </p:cNvPr>
          <p:cNvSpPr>
            <a:spLocks noGrp="1"/>
          </p:cNvSpPr>
          <p:nvPr>
            <p:ph type="sldNum" sz="quarter" idx="12"/>
          </p:nvPr>
        </p:nvSpPr>
        <p:spPr/>
        <p:txBody>
          <a:bodyPr/>
          <a:lstStyle>
            <a:lvl1pPr>
              <a:defRPr/>
            </a:lvl1pPr>
          </a:lstStyle>
          <a:p>
            <a:pPr>
              <a:defRPr/>
            </a:pPr>
            <a:fld id="{75DC7AB5-A839-4B71-A804-6FE5BBCFC6E7}" type="slidenum">
              <a:rPr lang="ja-JP" altLang="en-US"/>
              <a:pPr>
                <a:defRPr/>
              </a:pPr>
              <a:t>‹#›</a:t>
            </a:fld>
            <a:endParaRPr lang="ja-JP" altLang="en-US"/>
          </a:p>
        </p:txBody>
      </p:sp>
    </p:spTree>
    <p:extLst>
      <p:ext uri="{BB962C8B-B14F-4D97-AF65-F5344CB8AC3E}">
        <p14:creationId xmlns:p14="http://schemas.microsoft.com/office/powerpoint/2010/main" val="8963453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257176" y="3081373"/>
            <a:ext cx="2257425" cy="871450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2628901" y="3081373"/>
            <a:ext cx="2257425" cy="871450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3">
            <a:extLst>
              <a:ext uri="{FF2B5EF4-FFF2-40B4-BE49-F238E27FC236}">
                <a16:creationId xmlns:a16="http://schemas.microsoft.com/office/drawing/2014/main" id="{7E4D9411-5653-4D07-A510-32BC2EA195E5}"/>
              </a:ext>
            </a:extLst>
          </p:cNvPr>
          <p:cNvSpPr>
            <a:spLocks noGrp="1"/>
          </p:cNvSpPr>
          <p:nvPr>
            <p:ph type="dt" sz="half" idx="10"/>
          </p:nvPr>
        </p:nvSpPr>
        <p:spPr/>
        <p:txBody>
          <a:bodyPr/>
          <a:lstStyle>
            <a:lvl1pPr>
              <a:defRPr/>
            </a:lvl1pPr>
          </a:lstStyle>
          <a:p>
            <a:pPr>
              <a:defRPr/>
            </a:pPr>
            <a:fld id="{16291F8D-67BB-4244-8673-1CCB42CE88AA}" type="datetimeFigureOut">
              <a:rPr lang="ja-JP" altLang="en-US"/>
              <a:pPr>
                <a:defRPr/>
              </a:pPr>
              <a:t>2023/7/21</a:t>
            </a:fld>
            <a:endParaRPr lang="ja-JP" altLang="en-US" dirty="0"/>
          </a:p>
        </p:txBody>
      </p:sp>
      <p:sp>
        <p:nvSpPr>
          <p:cNvPr id="6" name="フッター プレースホルダ 4">
            <a:extLst>
              <a:ext uri="{FF2B5EF4-FFF2-40B4-BE49-F238E27FC236}">
                <a16:creationId xmlns:a16="http://schemas.microsoft.com/office/drawing/2014/main" id="{E8921084-6E18-4578-83F1-8F3DB4AE401D}"/>
              </a:ext>
            </a:extLst>
          </p:cNvPr>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a:extLst>
              <a:ext uri="{FF2B5EF4-FFF2-40B4-BE49-F238E27FC236}">
                <a16:creationId xmlns:a16="http://schemas.microsoft.com/office/drawing/2014/main" id="{26222D62-8110-4AB7-8051-88E37E12A005}"/>
              </a:ext>
            </a:extLst>
          </p:cNvPr>
          <p:cNvSpPr>
            <a:spLocks noGrp="1"/>
          </p:cNvSpPr>
          <p:nvPr>
            <p:ph type="sldNum" sz="quarter" idx="12"/>
          </p:nvPr>
        </p:nvSpPr>
        <p:spPr/>
        <p:txBody>
          <a:bodyPr/>
          <a:lstStyle>
            <a:lvl1pPr>
              <a:defRPr/>
            </a:lvl1pPr>
          </a:lstStyle>
          <a:p>
            <a:pPr>
              <a:defRPr/>
            </a:pPr>
            <a:fld id="{60F87E90-DA5E-43A6-80EF-2472ED361819}" type="slidenum">
              <a:rPr lang="ja-JP" altLang="en-US"/>
              <a:pPr>
                <a:defRPr/>
              </a:pPr>
              <a:t>‹#›</a:t>
            </a:fld>
            <a:endParaRPr lang="ja-JP" altLang="en-US"/>
          </a:p>
        </p:txBody>
      </p:sp>
    </p:spTree>
    <p:extLst>
      <p:ext uri="{BB962C8B-B14F-4D97-AF65-F5344CB8AC3E}">
        <p14:creationId xmlns:p14="http://schemas.microsoft.com/office/powerpoint/2010/main" val="12936678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36"/>
            <a:ext cx="6172200" cy="1650736"/>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342900" y="2217030"/>
            <a:ext cx="3030141" cy="92395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342900" y="3140982"/>
            <a:ext cx="3030141" cy="570650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3483770" y="2217030"/>
            <a:ext cx="3031331" cy="92395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3483770" y="3140982"/>
            <a:ext cx="3031331" cy="570650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 3">
            <a:extLst>
              <a:ext uri="{FF2B5EF4-FFF2-40B4-BE49-F238E27FC236}">
                <a16:creationId xmlns:a16="http://schemas.microsoft.com/office/drawing/2014/main" id="{55576BFA-52CE-45FE-B240-9EAFB90A1DCE}"/>
              </a:ext>
            </a:extLst>
          </p:cNvPr>
          <p:cNvSpPr>
            <a:spLocks noGrp="1"/>
          </p:cNvSpPr>
          <p:nvPr>
            <p:ph type="dt" sz="half" idx="10"/>
          </p:nvPr>
        </p:nvSpPr>
        <p:spPr/>
        <p:txBody>
          <a:bodyPr/>
          <a:lstStyle>
            <a:lvl1pPr>
              <a:defRPr/>
            </a:lvl1pPr>
          </a:lstStyle>
          <a:p>
            <a:pPr>
              <a:defRPr/>
            </a:pPr>
            <a:fld id="{2312D391-8CEA-4D90-8699-E6AE47DD0153}" type="datetimeFigureOut">
              <a:rPr lang="ja-JP" altLang="en-US"/>
              <a:pPr>
                <a:defRPr/>
              </a:pPr>
              <a:t>2023/7/21</a:t>
            </a:fld>
            <a:endParaRPr lang="ja-JP" altLang="en-US" dirty="0"/>
          </a:p>
        </p:txBody>
      </p:sp>
      <p:sp>
        <p:nvSpPr>
          <p:cNvPr id="8" name="フッター プレースホルダ 4">
            <a:extLst>
              <a:ext uri="{FF2B5EF4-FFF2-40B4-BE49-F238E27FC236}">
                <a16:creationId xmlns:a16="http://schemas.microsoft.com/office/drawing/2014/main" id="{A342B544-995A-4696-A230-F607A6162027}"/>
              </a:ext>
            </a:extLst>
          </p:cNvPr>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 5">
            <a:extLst>
              <a:ext uri="{FF2B5EF4-FFF2-40B4-BE49-F238E27FC236}">
                <a16:creationId xmlns:a16="http://schemas.microsoft.com/office/drawing/2014/main" id="{9E3C53C9-1122-40A4-A616-62FDA2CE2C2B}"/>
              </a:ext>
            </a:extLst>
          </p:cNvPr>
          <p:cNvSpPr>
            <a:spLocks noGrp="1"/>
          </p:cNvSpPr>
          <p:nvPr>
            <p:ph type="sldNum" sz="quarter" idx="12"/>
          </p:nvPr>
        </p:nvSpPr>
        <p:spPr/>
        <p:txBody>
          <a:bodyPr/>
          <a:lstStyle>
            <a:lvl1pPr>
              <a:defRPr/>
            </a:lvl1pPr>
          </a:lstStyle>
          <a:p>
            <a:pPr>
              <a:defRPr/>
            </a:pPr>
            <a:fld id="{27C9C8C4-E882-4BCA-A2CC-FDD77BB0B8E5}" type="slidenum">
              <a:rPr lang="ja-JP" altLang="en-US"/>
              <a:pPr>
                <a:defRPr/>
              </a:pPr>
              <a:t>‹#›</a:t>
            </a:fld>
            <a:endParaRPr lang="ja-JP" altLang="en-US"/>
          </a:p>
        </p:txBody>
      </p:sp>
    </p:spTree>
    <p:extLst>
      <p:ext uri="{BB962C8B-B14F-4D97-AF65-F5344CB8AC3E}">
        <p14:creationId xmlns:p14="http://schemas.microsoft.com/office/powerpoint/2010/main" val="36204254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日付プレースホルダ 3">
            <a:extLst>
              <a:ext uri="{FF2B5EF4-FFF2-40B4-BE49-F238E27FC236}">
                <a16:creationId xmlns:a16="http://schemas.microsoft.com/office/drawing/2014/main" id="{2409D585-5F0E-478C-AE95-C437082B8F5D}"/>
              </a:ext>
            </a:extLst>
          </p:cNvPr>
          <p:cNvSpPr>
            <a:spLocks noGrp="1"/>
          </p:cNvSpPr>
          <p:nvPr>
            <p:ph type="dt" sz="half" idx="10"/>
          </p:nvPr>
        </p:nvSpPr>
        <p:spPr/>
        <p:txBody>
          <a:bodyPr/>
          <a:lstStyle>
            <a:lvl1pPr>
              <a:defRPr/>
            </a:lvl1pPr>
          </a:lstStyle>
          <a:p>
            <a:pPr>
              <a:defRPr/>
            </a:pPr>
            <a:fld id="{2428406F-E113-4892-8E03-62C8715BC2EA}" type="datetimeFigureOut">
              <a:rPr lang="ja-JP" altLang="en-US"/>
              <a:pPr>
                <a:defRPr/>
              </a:pPr>
              <a:t>2023/7/21</a:t>
            </a:fld>
            <a:endParaRPr lang="ja-JP" altLang="en-US" dirty="0"/>
          </a:p>
        </p:txBody>
      </p:sp>
      <p:sp>
        <p:nvSpPr>
          <p:cNvPr id="4" name="フッター プレースホルダ 4">
            <a:extLst>
              <a:ext uri="{FF2B5EF4-FFF2-40B4-BE49-F238E27FC236}">
                <a16:creationId xmlns:a16="http://schemas.microsoft.com/office/drawing/2014/main" id="{7DDD5DAD-3C39-4C6A-AEDC-5EE0E6DC8945}"/>
              </a:ext>
            </a:extLst>
          </p:cNvPr>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 5">
            <a:extLst>
              <a:ext uri="{FF2B5EF4-FFF2-40B4-BE49-F238E27FC236}">
                <a16:creationId xmlns:a16="http://schemas.microsoft.com/office/drawing/2014/main" id="{3E64C19D-A67E-446A-B843-F16D1CC2339F}"/>
              </a:ext>
            </a:extLst>
          </p:cNvPr>
          <p:cNvSpPr>
            <a:spLocks noGrp="1"/>
          </p:cNvSpPr>
          <p:nvPr>
            <p:ph type="sldNum" sz="quarter" idx="12"/>
          </p:nvPr>
        </p:nvSpPr>
        <p:spPr/>
        <p:txBody>
          <a:bodyPr/>
          <a:lstStyle>
            <a:lvl1pPr>
              <a:defRPr/>
            </a:lvl1pPr>
          </a:lstStyle>
          <a:p>
            <a:pPr>
              <a:defRPr/>
            </a:pPr>
            <a:fld id="{CDDC869E-E3F7-4BF7-98ED-57E4F36578C1}" type="slidenum">
              <a:rPr lang="ja-JP" altLang="en-US"/>
              <a:pPr>
                <a:defRPr/>
              </a:pPr>
              <a:t>‹#›</a:t>
            </a:fld>
            <a:endParaRPr lang="ja-JP" altLang="en-US"/>
          </a:p>
        </p:txBody>
      </p:sp>
    </p:spTree>
    <p:extLst>
      <p:ext uri="{BB962C8B-B14F-4D97-AF65-F5344CB8AC3E}">
        <p14:creationId xmlns:p14="http://schemas.microsoft.com/office/powerpoint/2010/main" val="20226472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a:extLst>
              <a:ext uri="{FF2B5EF4-FFF2-40B4-BE49-F238E27FC236}">
                <a16:creationId xmlns:a16="http://schemas.microsoft.com/office/drawing/2014/main" id="{9CEDA442-6E10-4E3B-B784-E90A7F22B4BC}"/>
              </a:ext>
            </a:extLst>
          </p:cNvPr>
          <p:cNvSpPr>
            <a:spLocks noGrp="1"/>
          </p:cNvSpPr>
          <p:nvPr>
            <p:ph type="dt" sz="half" idx="10"/>
          </p:nvPr>
        </p:nvSpPr>
        <p:spPr/>
        <p:txBody>
          <a:bodyPr/>
          <a:lstStyle>
            <a:lvl1pPr>
              <a:defRPr/>
            </a:lvl1pPr>
          </a:lstStyle>
          <a:p>
            <a:pPr>
              <a:defRPr/>
            </a:pPr>
            <a:fld id="{BC279030-4B7A-45A5-967C-8E666B32DA6B}" type="datetimeFigureOut">
              <a:rPr lang="ja-JP" altLang="en-US"/>
              <a:pPr>
                <a:defRPr/>
              </a:pPr>
              <a:t>2023/7/21</a:t>
            </a:fld>
            <a:endParaRPr lang="ja-JP" altLang="en-US" dirty="0"/>
          </a:p>
        </p:txBody>
      </p:sp>
      <p:sp>
        <p:nvSpPr>
          <p:cNvPr id="3" name="フッター プレースホルダ 4">
            <a:extLst>
              <a:ext uri="{FF2B5EF4-FFF2-40B4-BE49-F238E27FC236}">
                <a16:creationId xmlns:a16="http://schemas.microsoft.com/office/drawing/2014/main" id="{9F65DEDD-5BF0-42B7-BF92-88F4AEC35078}"/>
              </a:ext>
            </a:extLst>
          </p:cNvPr>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 5">
            <a:extLst>
              <a:ext uri="{FF2B5EF4-FFF2-40B4-BE49-F238E27FC236}">
                <a16:creationId xmlns:a16="http://schemas.microsoft.com/office/drawing/2014/main" id="{ABFB1E0E-12C4-4B42-AAFC-775AF9843FB7}"/>
              </a:ext>
            </a:extLst>
          </p:cNvPr>
          <p:cNvSpPr>
            <a:spLocks noGrp="1"/>
          </p:cNvSpPr>
          <p:nvPr>
            <p:ph type="sldNum" sz="quarter" idx="12"/>
          </p:nvPr>
        </p:nvSpPr>
        <p:spPr/>
        <p:txBody>
          <a:bodyPr/>
          <a:lstStyle>
            <a:lvl1pPr>
              <a:defRPr/>
            </a:lvl1pPr>
          </a:lstStyle>
          <a:p>
            <a:pPr>
              <a:defRPr/>
            </a:pPr>
            <a:fld id="{CB542EA3-C7D7-41AE-872F-70A44406AA22}" type="slidenum">
              <a:rPr lang="ja-JP" altLang="en-US"/>
              <a:pPr>
                <a:defRPr/>
              </a:pPr>
              <a:t>‹#›</a:t>
            </a:fld>
            <a:endParaRPr lang="ja-JP" altLang="en-US"/>
          </a:p>
        </p:txBody>
      </p:sp>
    </p:spTree>
    <p:extLst>
      <p:ext uri="{BB962C8B-B14F-4D97-AF65-F5344CB8AC3E}">
        <p14:creationId xmlns:p14="http://schemas.microsoft.com/office/powerpoint/2010/main" val="5786775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1" y="394343"/>
            <a:ext cx="2256235" cy="1678248"/>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2681288" y="394344"/>
            <a:ext cx="3833813" cy="845314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342901" y="2072591"/>
            <a:ext cx="2256235" cy="677489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日付プレースホルダ 3">
            <a:extLst>
              <a:ext uri="{FF2B5EF4-FFF2-40B4-BE49-F238E27FC236}">
                <a16:creationId xmlns:a16="http://schemas.microsoft.com/office/drawing/2014/main" id="{0EB1BF75-1DAB-4902-9FF3-602F4E1B70DC}"/>
              </a:ext>
            </a:extLst>
          </p:cNvPr>
          <p:cNvSpPr>
            <a:spLocks noGrp="1"/>
          </p:cNvSpPr>
          <p:nvPr>
            <p:ph type="dt" sz="half" idx="10"/>
          </p:nvPr>
        </p:nvSpPr>
        <p:spPr/>
        <p:txBody>
          <a:bodyPr/>
          <a:lstStyle>
            <a:lvl1pPr>
              <a:defRPr/>
            </a:lvl1pPr>
          </a:lstStyle>
          <a:p>
            <a:pPr>
              <a:defRPr/>
            </a:pPr>
            <a:fld id="{9CA658AF-CB84-45D3-ABBD-347CDAAD8B26}" type="datetimeFigureOut">
              <a:rPr lang="ja-JP" altLang="en-US"/>
              <a:pPr>
                <a:defRPr/>
              </a:pPr>
              <a:t>2023/7/21</a:t>
            </a:fld>
            <a:endParaRPr lang="ja-JP" altLang="en-US" dirty="0"/>
          </a:p>
        </p:txBody>
      </p:sp>
      <p:sp>
        <p:nvSpPr>
          <p:cNvPr id="6" name="フッター プレースホルダ 4">
            <a:extLst>
              <a:ext uri="{FF2B5EF4-FFF2-40B4-BE49-F238E27FC236}">
                <a16:creationId xmlns:a16="http://schemas.microsoft.com/office/drawing/2014/main" id="{5D06E3AB-D1F1-466C-9F06-C5BD3FCBABD5}"/>
              </a:ext>
            </a:extLst>
          </p:cNvPr>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a:extLst>
              <a:ext uri="{FF2B5EF4-FFF2-40B4-BE49-F238E27FC236}">
                <a16:creationId xmlns:a16="http://schemas.microsoft.com/office/drawing/2014/main" id="{9CD76035-EB23-4D8E-8A03-D0ECDB4395B0}"/>
              </a:ext>
            </a:extLst>
          </p:cNvPr>
          <p:cNvSpPr>
            <a:spLocks noGrp="1"/>
          </p:cNvSpPr>
          <p:nvPr>
            <p:ph type="sldNum" sz="quarter" idx="12"/>
          </p:nvPr>
        </p:nvSpPr>
        <p:spPr/>
        <p:txBody>
          <a:bodyPr/>
          <a:lstStyle>
            <a:lvl1pPr>
              <a:defRPr/>
            </a:lvl1pPr>
          </a:lstStyle>
          <a:p>
            <a:pPr>
              <a:defRPr/>
            </a:pPr>
            <a:fld id="{3F95A965-B846-4E3A-B987-1835E891B9BE}" type="slidenum">
              <a:rPr lang="ja-JP" altLang="en-US"/>
              <a:pPr>
                <a:defRPr/>
              </a:pPr>
              <a:t>‹#›</a:t>
            </a:fld>
            <a:endParaRPr lang="ja-JP" altLang="en-US"/>
          </a:p>
        </p:txBody>
      </p:sp>
    </p:spTree>
    <p:extLst>
      <p:ext uri="{BB962C8B-B14F-4D97-AF65-F5344CB8AC3E}">
        <p14:creationId xmlns:p14="http://schemas.microsoft.com/office/powerpoint/2010/main" val="22165455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3090"/>
            <a:ext cx="4114800" cy="818491"/>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344216" y="884977"/>
            <a:ext cx="4114800" cy="5942648"/>
          </a:xfrm>
        </p:spPr>
        <p:txBody>
          <a:bodyPr vert="horz" wrap="square" lIns="91440" tIns="45720" rIns="91440" bIns="45720" numCol="1" rtlCol="0" anchor="t" anchorCtr="0" compatLnSpc="1">
            <a:prstTxWarp prst="textNoShape">
              <a:avLst/>
            </a:prstTxWarp>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dirty="0"/>
          </a:p>
        </p:txBody>
      </p:sp>
      <p:sp>
        <p:nvSpPr>
          <p:cNvPr id="4" name="テキスト プレースホルダ 3"/>
          <p:cNvSpPr>
            <a:spLocks noGrp="1"/>
          </p:cNvSpPr>
          <p:nvPr>
            <p:ph type="body" sz="half" idx="2"/>
          </p:nvPr>
        </p:nvSpPr>
        <p:spPr>
          <a:xfrm>
            <a:off x="1344216" y="7751580"/>
            <a:ext cx="4114800" cy="116239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日付プレースホルダ 3">
            <a:extLst>
              <a:ext uri="{FF2B5EF4-FFF2-40B4-BE49-F238E27FC236}">
                <a16:creationId xmlns:a16="http://schemas.microsoft.com/office/drawing/2014/main" id="{BB701158-65F6-4E71-A13B-D747A536D212}"/>
              </a:ext>
            </a:extLst>
          </p:cNvPr>
          <p:cNvSpPr>
            <a:spLocks noGrp="1"/>
          </p:cNvSpPr>
          <p:nvPr>
            <p:ph type="dt" sz="half" idx="10"/>
          </p:nvPr>
        </p:nvSpPr>
        <p:spPr/>
        <p:txBody>
          <a:bodyPr/>
          <a:lstStyle>
            <a:lvl1pPr>
              <a:defRPr/>
            </a:lvl1pPr>
          </a:lstStyle>
          <a:p>
            <a:pPr>
              <a:defRPr/>
            </a:pPr>
            <a:fld id="{81D8CEC1-FAA6-495D-BE9D-8AFE6B0D5CB0}" type="datetimeFigureOut">
              <a:rPr lang="ja-JP" altLang="en-US"/>
              <a:pPr>
                <a:defRPr/>
              </a:pPr>
              <a:t>2023/7/21</a:t>
            </a:fld>
            <a:endParaRPr lang="ja-JP" altLang="en-US" dirty="0"/>
          </a:p>
        </p:txBody>
      </p:sp>
      <p:sp>
        <p:nvSpPr>
          <p:cNvPr id="6" name="フッター プレースホルダ 4">
            <a:extLst>
              <a:ext uri="{FF2B5EF4-FFF2-40B4-BE49-F238E27FC236}">
                <a16:creationId xmlns:a16="http://schemas.microsoft.com/office/drawing/2014/main" id="{1462A451-404E-4020-A169-E81DE6AF607F}"/>
              </a:ext>
            </a:extLst>
          </p:cNvPr>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a:extLst>
              <a:ext uri="{FF2B5EF4-FFF2-40B4-BE49-F238E27FC236}">
                <a16:creationId xmlns:a16="http://schemas.microsoft.com/office/drawing/2014/main" id="{94AF4958-2532-4B3B-9CDD-6894B25110DB}"/>
              </a:ext>
            </a:extLst>
          </p:cNvPr>
          <p:cNvSpPr>
            <a:spLocks noGrp="1"/>
          </p:cNvSpPr>
          <p:nvPr>
            <p:ph type="sldNum" sz="quarter" idx="12"/>
          </p:nvPr>
        </p:nvSpPr>
        <p:spPr/>
        <p:txBody>
          <a:bodyPr/>
          <a:lstStyle>
            <a:lvl1pPr>
              <a:defRPr/>
            </a:lvl1pPr>
          </a:lstStyle>
          <a:p>
            <a:pPr>
              <a:defRPr/>
            </a:pPr>
            <a:fld id="{5D4B6E02-2131-46D2-85F4-95EFB2A9EC95}" type="slidenum">
              <a:rPr lang="ja-JP" altLang="en-US"/>
              <a:pPr>
                <a:defRPr/>
              </a:pPr>
              <a:t>‹#›</a:t>
            </a:fld>
            <a:endParaRPr lang="ja-JP" altLang="en-US"/>
          </a:p>
        </p:txBody>
      </p:sp>
    </p:spTree>
    <p:extLst>
      <p:ext uri="{BB962C8B-B14F-4D97-AF65-F5344CB8AC3E}">
        <p14:creationId xmlns:p14="http://schemas.microsoft.com/office/powerpoint/2010/main" val="7806096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4" name="日付プレースホルダ 3">
            <a:extLst>
              <a:ext uri="{FF2B5EF4-FFF2-40B4-BE49-F238E27FC236}">
                <a16:creationId xmlns:a16="http://schemas.microsoft.com/office/drawing/2014/main" id="{7A69D12D-CDFB-411B-8D09-B07845C50C00}"/>
              </a:ext>
            </a:extLst>
          </p:cNvPr>
          <p:cNvSpPr>
            <a:spLocks noGrp="1"/>
          </p:cNvSpPr>
          <p:nvPr>
            <p:ph type="dt" sz="half" idx="2"/>
          </p:nvPr>
        </p:nvSpPr>
        <p:spPr>
          <a:xfrm>
            <a:off x="342900" y="9180513"/>
            <a:ext cx="1600200" cy="527050"/>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ea typeface="+mn-ea"/>
              </a:defRPr>
            </a:lvl1pPr>
          </a:lstStyle>
          <a:p>
            <a:pPr>
              <a:defRPr/>
            </a:pPr>
            <a:fld id="{F00A7E31-637F-4E3B-8CD0-E97FAEE6605F}" type="datetimeFigureOut">
              <a:rPr lang="ja-JP" altLang="en-US"/>
              <a:pPr>
                <a:defRPr/>
              </a:pPr>
              <a:t>2023/7/21</a:t>
            </a:fld>
            <a:endParaRPr lang="ja-JP" altLang="en-US" dirty="0"/>
          </a:p>
        </p:txBody>
      </p:sp>
      <p:sp>
        <p:nvSpPr>
          <p:cNvPr id="5" name="フッター プレースホルダ 4">
            <a:extLst>
              <a:ext uri="{FF2B5EF4-FFF2-40B4-BE49-F238E27FC236}">
                <a16:creationId xmlns:a16="http://schemas.microsoft.com/office/drawing/2014/main" id="{1E7CB803-F9CF-45A7-9589-11F13791C23B}"/>
              </a:ext>
            </a:extLst>
          </p:cNvPr>
          <p:cNvSpPr>
            <a:spLocks noGrp="1"/>
          </p:cNvSpPr>
          <p:nvPr>
            <p:ph type="ftr" sz="quarter" idx="3"/>
          </p:nvPr>
        </p:nvSpPr>
        <p:spPr>
          <a:xfrm>
            <a:off x="2343150" y="9180513"/>
            <a:ext cx="2171700" cy="527050"/>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defRPr>
            </a:lvl1pPr>
          </a:lstStyle>
          <a:p>
            <a:pPr>
              <a:defRPr/>
            </a:pPr>
            <a:endParaRPr lang="ja-JP" altLang="en-US"/>
          </a:p>
        </p:txBody>
      </p:sp>
      <p:sp>
        <p:nvSpPr>
          <p:cNvPr id="6" name="スライド番号プレースホルダ 5">
            <a:extLst>
              <a:ext uri="{FF2B5EF4-FFF2-40B4-BE49-F238E27FC236}">
                <a16:creationId xmlns:a16="http://schemas.microsoft.com/office/drawing/2014/main" id="{D3B4AAE7-950D-424E-9B7D-F15BD74CC8A4}"/>
              </a:ext>
            </a:extLst>
          </p:cNvPr>
          <p:cNvSpPr>
            <a:spLocks noGrp="1"/>
          </p:cNvSpPr>
          <p:nvPr>
            <p:ph type="sldNum" sz="quarter" idx="4"/>
          </p:nvPr>
        </p:nvSpPr>
        <p:spPr>
          <a:xfrm>
            <a:off x="4914900" y="9180513"/>
            <a:ext cx="1600200" cy="527050"/>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pPr>
              <a:defRPr/>
            </a:pPr>
            <a:fld id="{B21CA50E-4F70-475B-B294-C13F67CBF451}"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900" indent="-342900" algn="l" rtl="0" eaLnBrk="0" fontAlgn="base" hangingPunct="0">
        <a:spcBef>
          <a:spcPct val="20000"/>
        </a:spcBef>
        <a:spcAft>
          <a:spcPct val="0"/>
        </a:spcAft>
        <a:buFont typeface="Arial" panose="020B0604020202020204" pitchFamily="34"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hyperlink" Target="mailto:kenan@pref.fukui.lg.j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テキスト ボックス 9">
            <a:extLst>
              <a:ext uri="{FF2B5EF4-FFF2-40B4-BE49-F238E27FC236}">
                <a16:creationId xmlns:a16="http://schemas.microsoft.com/office/drawing/2014/main" id="{EE1D7CAD-4BF1-4DC2-A6BD-87DCCBCBC1FC}"/>
              </a:ext>
            </a:extLst>
          </p:cNvPr>
          <p:cNvSpPr txBox="1">
            <a:spLocks noChangeArrowheads="1"/>
          </p:cNvSpPr>
          <p:nvPr/>
        </p:nvSpPr>
        <p:spPr bwMode="auto">
          <a:xfrm>
            <a:off x="36513" y="790310"/>
            <a:ext cx="6591300" cy="558800"/>
          </a:xfrm>
          <a:prstGeom prst="rect">
            <a:avLst/>
          </a:prstGeom>
          <a:noFill/>
          <a:ln>
            <a:noFill/>
          </a:ln>
        </p:spPr>
        <p:txBody>
          <a:bodyPr wrap="none" lIns="36000" tIns="36000" rIns="36000" bIns="36000"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eaLnBrk="1" hangingPunct="1">
              <a:lnSpc>
                <a:spcPts val="2400"/>
              </a:lnSpc>
              <a:defRPr/>
            </a:pPr>
            <a:r>
              <a:rPr lang="ja-JP" altLang="en-US" sz="2400" b="1" u="sng" spc="300" dirty="0">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cs typeface="Meiryo UI" pitchFamily="50" charset="-128"/>
              </a:rPr>
              <a:t>参加申込書</a:t>
            </a:r>
            <a:endParaRPr lang="en-US" altLang="ja-JP" sz="2400" b="1" u="sng" spc="300" dirty="0">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cs typeface="Meiryo UI" pitchFamily="50" charset="-128"/>
            </a:endParaRPr>
          </a:p>
        </p:txBody>
      </p:sp>
      <p:sp>
        <p:nvSpPr>
          <p:cNvPr id="3075" name="正方形/長方形 6">
            <a:extLst>
              <a:ext uri="{FF2B5EF4-FFF2-40B4-BE49-F238E27FC236}">
                <a16:creationId xmlns:a16="http://schemas.microsoft.com/office/drawing/2014/main" id="{25A3B7A9-2510-413E-8102-CF8D68C8EE17}"/>
              </a:ext>
            </a:extLst>
          </p:cNvPr>
          <p:cNvSpPr>
            <a:spLocks noChangeArrowheads="1"/>
          </p:cNvSpPr>
          <p:nvPr/>
        </p:nvSpPr>
        <p:spPr bwMode="auto">
          <a:xfrm>
            <a:off x="433126" y="8839274"/>
            <a:ext cx="6236233" cy="100947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none" lIns="36000" tIns="36000" rIns="36000" bIns="36000"/>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900" dirty="0">
                <a:latin typeface="Meiryo UI" panose="020B0604030504040204" pitchFamily="50" charset="-128"/>
                <a:ea typeface="Meiryo UI" panose="020B0604030504040204" pitchFamily="50" charset="-128"/>
              </a:rPr>
              <a:t>①参加者に係わる個人情報</a:t>
            </a:r>
            <a:r>
              <a:rPr lang="en-US" altLang="ja-JP" sz="900" dirty="0">
                <a:latin typeface="Meiryo UI" panose="020B0604030504040204" pitchFamily="50" charset="-128"/>
                <a:ea typeface="Meiryo UI" panose="020B0604030504040204" pitchFamily="50" charset="-128"/>
              </a:rPr>
              <a:t>(</a:t>
            </a:r>
            <a:r>
              <a:rPr lang="ja-JP" altLang="en-US" sz="900" dirty="0">
                <a:latin typeface="Meiryo UI" panose="020B0604030504040204" pitchFamily="50" charset="-128"/>
                <a:ea typeface="Meiryo UI" panose="020B0604030504040204" pitchFamily="50" charset="-128"/>
              </a:rPr>
              <a:t>上記記載項目及び走行データ</a:t>
            </a:r>
            <a:r>
              <a:rPr lang="en-US" altLang="ja-JP" sz="900" dirty="0">
                <a:latin typeface="Meiryo UI" panose="020B0604030504040204" pitchFamily="50" charset="-128"/>
                <a:ea typeface="Meiryo UI" panose="020B0604030504040204" pitchFamily="50" charset="-128"/>
              </a:rPr>
              <a:t>)</a:t>
            </a:r>
            <a:r>
              <a:rPr lang="ja-JP" altLang="en-US" sz="900" dirty="0">
                <a:latin typeface="Meiryo UI" panose="020B0604030504040204" pitchFamily="50" charset="-128"/>
                <a:ea typeface="Meiryo UI" panose="020B0604030504040204" pitchFamily="50" charset="-128"/>
              </a:rPr>
              <a:t>は主催団体内で情報共有させていただきます。</a:t>
            </a:r>
            <a:endParaRPr lang="en-US" altLang="ja-JP" sz="900" dirty="0">
              <a:latin typeface="Meiryo UI" panose="020B0604030504040204" pitchFamily="50" charset="-128"/>
              <a:ea typeface="Meiryo UI" panose="020B0604030504040204" pitchFamily="50" charset="-128"/>
            </a:endParaRPr>
          </a:p>
          <a:p>
            <a:pPr eaLnBrk="1" hangingPunct="1"/>
            <a:r>
              <a:rPr lang="ja-JP" altLang="en-US" sz="900" dirty="0">
                <a:latin typeface="Meiryo UI" panose="020B0604030504040204" pitchFamily="50" charset="-128"/>
                <a:ea typeface="Meiryo UI" panose="020B0604030504040204" pitchFamily="50" charset="-128"/>
              </a:rPr>
              <a:t>　　なお、個人を特定できるデータは一切含みません。</a:t>
            </a:r>
            <a:endParaRPr lang="en-US" altLang="ja-JP" sz="900" dirty="0">
              <a:latin typeface="Meiryo UI" panose="020B0604030504040204" pitchFamily="50" charset="-128"/>
              <a:ea typeface="Meiryo UI" panose="020B0604030504040204" pitchFamily="50" charset="-128"/>
            </a:endParaRPr>
          </a:p>
          <a:p>
            <a:pPr eaLnBrk="1" hangingPunct="1"/>
            <a:r>
              <a:rPr lang="ja-JP" altLang="en-US" sz="900" dirty="0">
                <a:latin typeface="Meiryo UI" panose="020B0604030504040204" pitchFamily="50" charset="-128"/>
                <a:ea typeface="Meiryo UI" panose="020B0604030504040204" pitchFamily="50" charset="-128"/>
              </a:rPr>
              <a:t>②本イベントを通じて取得する個人情報は事故防止活動のために利用させていただきます。</a:t>
            </a:r>
            <a:endParaRPr lang="en-US" altLang="ja-JP" sz="900" dirty="0">
              <a:latin typeface="Meiryo UI" panose="020B0604030504040204" pitchFamily="50" charset="-128"/>
              <a:ea typeface="Meiryo UI" panose="020B0604030504040204" pitchFamily="50" charset="-128"/>
            </a:endParaRPr>
          </a:p>
          <a:p>
            <a:pPr eaLnBrk="1" hangingPunct="1"/>
            <a:r>
              <a:rPr lang="ja-JP" altLang="en-US" sz="900" dirty="0">
                <a:latin typeface="Meiryo UI" panose="020B0604030504040204" pitchFamily="50" charset="-128"/>
                <a:ea typeface="Meiryo UI" panose="020B0604030504040204" pitchFamily="50" charset="-128"/>
              </a:rPr>
              <a:t>　　</a:t>
            </a:r>
            <a:r>
              <a:rPr lang="en-US" altLang="ja-JP" sz="900" dirty="0">
                <a:latin typeface="Meiryo UI" panose="020B0604030504040204" pitchFamily="50" charset="-128"/>
                <a:ea typeface="Meiryo UI" panose="020B0604030504040204" pitchFamily="50" charset="-128"/>
              </a:rPr>
              <a:t>(</a:t>
            </a:r>
            <a:r>
              <a:rPr lang="ja-JP" altLang="en-US" sz="900" dirty="0">
                <a:latin typeface="Meiryo UI" panose="020B0604030504040204" pitchFamily="50" charset="-128"/>
                <a:ea typeface="Meiryo UI" panose="020B0604030504040204" pitchFamily="50" charset="-128"/>
              </a:rPr>
              <a:t>地図データに危険挙動の種類と発生地点のみを表示し、交通安全の啓蒙に利用させていただきます。</a:t>
            </a:r>
            <a:endParaRPr lang="en-US" altLang="ja-JP" sz="900" dirty="0">
              <a:latin typeface="Meiryo UI" panose="020B0604030504040204" pitchFamily="50" charset="-128"/>
              <a:ea typeface="Meiryo UI" panose="020B0604030504040204" pitchFamily="50" charset="-128"/>
            </a:endParaRPr>
          </a:p>
          <a:p>
            <a:pPr eaLnBrk="1" hangingPunct="1"/>
            <a:r>
              <a:rPr lang="ja-JP" altLang="en-US" sz="900" dirty="0">
                <a:latin typeface="Meiryo UI" panose="020B0604030504040204" pitchFamily="50" charset="-128"/>
                <a:ea typeface="Meiryo UI" panose="020B0604030504040204" pitchFamily="50" charset="-128"/>
              </a:rPr>
              <a:t>　　　個人を特定できる情報は地図データには一切反映しません。</a:t>
            </a:r>
            <a:r>
              <a:rPr lang="en-US" altLang="ja-JP" sz="900" dirty="0">
                <a:latin typeface="Meiryo UI" panose="020B0604030504040204" pitchFamily="50" charset="-128"/>
                <a:ea typeface="Meiryo UI" panose="020B0604030504040204" pitchFamily="50" charset="-128"/>
              </a:rPr>
              <a:t>)</a:t>
            </a:r>
          </a:p>
          <a:p>
            <a:pPr eaLnBrk="1" hangingPunct="1"/>
            <a:r>
              <a:rPr lang="ja-JP" altLang="en-US" sz="900" dirty="0">
                <a:latin typeface="Meiryo UI" panose="020B0604030504040204" pitchFamily="50" charset="-128"/>
                <a:ea typeface="Meiryo UI" panose="020B0604030504040204" pitchFamily="50" charset="-128"/>
              </a:rPr>
              <a:t>③上記②以外の目的で、ご本人の同意がない限り第三者には提供いたしません。</a:t>
            </a:r>
            <a:endParaRPr lang="en-US" altLang="ja-JP" sz="900" dirty="0">
              <a:latin typeface="Meiryo UI" panose="020B0604030504040204" pitchFamily="50" charset="-128"/>
              <a:ea typeface="Meiryo UI" panose="020B0604030504040204" pitchFamily="50" charset="-128"/>
            </a:endParaRPr>
          </a:p>
          <a:p>
            <a:pPr eaLnBrk="1" hangingPunct="1"/>
            <a:r>
              <a:rPr lang="ja-JP" altLang="en-US" sz="900" dirty="0">
                <a:latin typeface="Meiryo UI" panose="020B0604030504040204" pitchFamily="50" charset="-128"/>
                <a:ea typeface="Meiryo UI" panose="020B0604030504040204" pitchFamily="50" charset="-128"/>
              </a:rPr>
              <a:t>④イベントの運営に伴い、主催団体から連絡させていただく場合もありますのでご了承ください。</a:t>
            </a:r>
          </a:p>
        </p:txBody>
      </p:sp>
      <p:sp>
        <p:nvSpPr>
          <p:cNvPr id="3077" name="AutoShape 82" descr="http://www.shichouson-ib.or.jp/sougou/03_kaikan/image/chushajou.gif">
            <a:extLst>
              <a:ext uri="{FF2B5EF4-FFF2-40B4-BE49-F238E27FC236}">
                <a16:creationId xmlns:a16="http://schemas.microsoft.com/office/drawing/2014/main" id="{4A40DDB3-CDD8-4F0E-BDEC-7E8617FD3840}"/>
              </a:ext>
            </a:extLst>
          </p:cNvPr>
          <p:cNvSpPr>
            <a:spLocks noChangeAspect="1" noChangeArrowheads="1"/>
          </p:cNvSpPr>
          <p:nvPr/>
        </p:nvSpPr>
        <p:spPr bwMode="auto">
          <a:xfrm>
            <a:off x="155575" y="-2514600"/>
            <a:ext cx="5238750" cy="523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110" name="テキスト ボックス 2">
            <a:extLst>
              <a:ext uri="{FF2B5EF4-FFF2-40B4-BE49-F238E27FC236}">
                <a16:creationId xmlns:a16="http://schemas.microsoft.com/office/drawing/2014/main" id="{F7B6CE31-2954-4429-9D82-362A62383153}"/>
              </a:ext>
            </a:extLst>
          </p:cNvPr>
          <p:cNvSpPr txBox="1">
            <a:spLocks noChangeArrowheads="1"/>
          </p:cNvSpPr>
          <p:nvPr/>
        </p:nvSpPr>
        <p:spPr bwMode="auto">
          <a:xfrm>
            <a:off x="150813" y="997742"/>
            <a:ext cx="16065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1400" b="1">
                <a:latin typeface="Meiryo UI" panose="020B0604030504040204" pitchFamily="50" charset="-128"/>
                <a:ea typeface="Meiryo UI" panose="020B0604030504040204" pitchFamily="50" charset="-128"/>
              </a:rPr>
              <a:t>＜エントリー条件＞</a:t>
            </a:r>
          </a:p>
        </p:txBody>
      </p:sp>
      <p:sp>
        <p:nvSpPr>
          <p:cNvPr id="4" name="正方形/長方形 3">
            <a:extLst>
              <a:ext uri="{FF2B5EF4-FFF2-40B4-BE49-F238E27FC236}">
                <a16:creationId xmlns:a16="http://schemas.microsoft.com/office/drawing/2014/main" id="{747D1EA2-E552-44B5-B7CA-66BF561C65CB}"/>
              </a:ext>
            </a:extLst>
          </p:cNvPr>
          <p:cNvSpPr/>
          <p:nvPr/>
        </p:nvSpPr>
        <p:spPr>
          <a:xfrm>
            <a:off x="220663" y="1279798"/>
            <a:ext cx="6526212" cy="100947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①</a:t>
            </a:r>
            <a:r>
              <a:rPr lang="ja-JP" altLang="en-US" sz="1400"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１チーム５～１０人</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（１事業者あたり最大５チームまでエントリー可能）</a:t>
            </a:r>
            <a:endPar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defRPr/>
            </a:pP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u="sng"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参加者は福井県内で車を運転する方</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（令和</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年度コンテストに参加した方はエントリーできません）</a:t>
            </a:r>
            <a:endPar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ct val="150000"/>
              </a:lnSpc>
              <a:defRPr/>
            </a:pP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②運転免許所有およびスマートフォン（スペック条件あり</a:t>
            </a:r>
            <a:r>
              <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）を持っている方</a:t>
            </a:r>
            <a:endPar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defRPr/>
            </a:pP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スペック条件：</a:t>
            </a:r>
            <a:r>
              <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iPhone</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iOS12</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以上）および</a:t>
            </a:r>
            <a:r>
              <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Android</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端末（</a:t>
            </a:r>
            <a:r>
              <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Ver.6</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以上） </a:t>
            </a:r>
            <a:endPar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113" name="正方形/長方形 4">
            <a:extLst>
              <a:ext uri="{FF2B5EF4-FFF2-40B4-BE49-F238E27FC236}">
                <a16:creationId xmlns:a16="http://schemas.microsoft.com/office/drawing/2014/main" id="{5F88AE84-0F7B-4F75-A01C-ABA90FE3FCC1}"/>
              </a:ext>
            </a:extLst>
          </p:cNvPr>
          <p:cNvSpPr>
            <a:spLocks noChangeArrowheads="1"/>
          </p:cNvSpPr>
          <p:nvPr/>
        </p:nvSpPr>
        <p:spPr bwMode="auto">
          <a:xfrm>
            <a:off x="220663" y="2359918"/>
            <a:ext cx="6257925"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1100" dirty="0">
                <a:latin typeface="Meiryo UI" panose="020B0604030504040204" pitchFamily="50" charset="-128"/>
                <a:ea typeface="Meiryo UI" panose="020B0604030504040204" pitchFamily="50" charset="-128"/>
              </a:rPr>
              <a:t>※</a:t>
            </a:r>
            <a:r>
              <a:rPr lang="ja-JP" altLang="en-US" sz="1100" dirty="0">
                <a:latin typeface="Meiryo UI" panose="020B0604030504040204" pitchFamily="50" charset="-128"/>
                <a:ea typeface="Meiryo UI" panose="020B0604030504040204" pitchFamily="50" charset="-128"/>
              </a:rPr>
              <a:t>申込順で定員になり次第締め切らせていただきます</a:t>
            </a:r>
            <a:endParaRPr lang="en-US" altLang="ja-JP" sz="1100" dirty="0">
              <a:latin typeface="Meiryo UI" panose="020B0604030504040204" pitchFamily="50" charset="-128"/>
              <a:ea typeface="Meiryo UI" panose="020B0604030504040204" pitchFamily="50" charset="-128"/>
            </a:endParaRPr>
          </a:p>
        </p:txBody>
      </p:sp>
      <p:sp>
        <p:nvSpPr>
          <p:cNvPr id="19" name="正方形/長方形 18">
            <a:extLst>
              <a:ext uri="{FF2B5EF4-FFF2-40B4-BE49-F238E27FC236}">
                <a16:creationId xmlns:a16="http://schemas.microsoft.com/office/drawing/2014/main" id="{1CA8867B-F7B9-45B4-9DC6-E64BF7F3E3D2}"/>
              </a:ext>
            </a:extLst>
          </p:cNvPr>
          <p:cNvSpPr/>
          <p:nvPr/>
        </p:nvSpPr>
        <p:spPr>
          <a:xfrm>
            <a:off x="188640" y="2632852"/>
            <a:ext cx="6343650" cy="1671282"/>
          </a:xfrm>
          <a:prstGeom prst="rect">
            <a:avLst/>
          </a:prstGeom>
          <a:noFill/>
          <a:ln w="19050" cmpd="thinThick">
            <a:solidFill>
              <a:schemeClr val="accent1">
                <a:lumMod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a:lstStyle/>
          <a:p>
            <a:pPr eaLnBrk="1" hangingPunct="1">
              <a:lnSpc>
                <a:spcPts val="1800"/>
              </a:lnSpc>
              <a:defRPr/>
            </a:pPr>
            <a:r>
              <a:rPr lang="en-US" altLang="ja-JP" sz="1200" b="1" u="sng" dirty="0">
                <a:solidFill>
                  <a:schemeClr val="tx1"/>
                </a:solidFill>
                <a:latin typeface="HGS創英角ﾎﾟｯﾌﾟ体" panose="040B0A00000000000000" pitchFamily="50" charset="-128"/>
                <a:ea typeface="HGS創英角ﾎﾟｯﾌﾟ体" panose="040B0A00000000000000" pitchFamily="50" charset="-128"/>
                <a:cs typeface="Meiryo UI" panose="020B0604030504040204" pitchFamily="50" charset="-128"/>
              </a:rPr>
              <a:t>【</a:t>
            </a:r>
            <a:r>
              <a:rPr lang="ja-JP" altLang="en-US" sz="1200" b="1" u="sng" dirty="0">
                <a:solidFill>
                  <a:schemeClr val="tx1"/>
                </a:solidFill>
                <a:latin typeface="HGS創英角ﾎﾟｯﾌﾟ体" panose="040B0A00000000000000" pitchFamily="50" charset="-128"/>
                <a:ea typeface="HGS創英角ﾎﾟｯﾌﾟ体" panose="040B0A00000000000000" pitchFamily="50" charset="-128"/>
                <a:cs typeface="Meiryo UI" panose="020B0604030504040204" pitchFamily="50" charset="-128"/>
              </a:rPr>
              <a:t>コンテスト内容］</a:t>
            </a:r>
            <a:endParaRPr lang="en-US" altLang="ja-JP" sz="1200" b="1" u="sng" dirty="0">
              <a:solidFill>
                <a:schemeClr val="tx1"/>
              </a:solidFill>
              <a:latin typeface="HGS創英角ﾎﾟｯﾌﾟ体" panose="040B0A00000000000000" pitchFamily="50" charset="-128"/>
              <a:ea typeface="HGS創英角ﾎﾟｯﾌﾟ体" panose="040B0A00000000000000" pitchFamily="50" charset="-128"/>
              <a:cs typeface="Meiryo UI" panose="020B0604030504040204" pitchFamily="50" charset="-128"/>
            </a:endParaRPr>
          </a:p>
          <a:p>
            <a:pPr eaLnBrk="1" hangingPunct="1">
              <a:lnSpc>
                <a:spcPts val="1800"/>
              </a:lnSpc>
              <a:defRPr/>
            </a:pPr>
            <a:r>
              <a:rPr lang="ja-JP" altLang="en-US" sz="1200" b="1" dirty="0">
                <a:solidFill>
                  <a:schemeClr val="tx1"/>
                </a:solidFill>
                <a:latin typeface="HGS創英角ﾎﾟｯﾌﾟ体" panose="040B0A00000000000000" pitchFamily="50" charset="-128"/>
                <a:ea typeface="HGS創英角ﾎﾟｯﾌﾟ体" panose="040B0A00000000000000" pitchFamily="50" charset="-128"/>
                <a:cs typeface="Meiryo UI" panose="020B0604030504040204" pitchFamily="50" charset="-128"/>
              </a:rPr>
              <a:t>・</a:t>
            </a:r>
            <a:r>
              <a:rPr lang="ja-JP" altLang="en-US" sz="1200" b="1" u="sng" dirty="0">
                <a:solidFill>
                  <a:schemeClr val="tx1"/>
                </a:solidFill>
                <a:latin typeface="HGS創英角ﾎﾟｯﾌﾟ体" panose="040B0A00000000000000" pitchFamily="50" charset="-128"/>
                <a:ea typeface="HGS創英角ﾎﾟｯﾌﾟ体" panose="040B0A00000000000000" pitchFamily="50" charset="-128"/>
                <a:cs typeface="Meiryo UI" panose="020B0604030504040204" pitchFamily="50" charset="-128"/>
              </a:rPr>
              <a:t>チーム対抗戦</a:t>
            </a:r>
            <a:endParaRPr lang="en-US" altLang="ja-JP" sz="1200" b="1" u="sng" dirty="0">
              <a:solidFill>
                <a:schemeClr val="tx1"/>
              </a:solidFill>
              <a:latin typeface="HGS創英角ﾎﾟｯﾌﾟ体" panose="040B0A00000000000000" pitchFamily="50" charset="-128"/>
              <a:ea typeface="HGS創英角ﾎﾟｯﾌﾟ体" panose="040B0A00000000000000" pitchFamily="50" charset="-128"/>
              <a:cs typeface="Meiryo UI" panose="020B0604030504040204" pitchFamily="50" charset="-128"/>
            </a:endParaRPr>
          </a:p>
          <a:p>
            <a:pPr eaLnBrk="1" hangingPunct="1">
              <a:lnSpc>
                <a:spcPts val="1800"/>
              </a:lnSpc>
              <a:defRPr/>
            </a:pPr>
            <a:r>
              <a:rPr lang="ja-JP" altLang="en-US" sz="1200" b="1" dirty="0">
                <a:solidFill>
                  <a:schemeClr val="tx1"/>
                </a:solidFill>
                <a:latin typeface="HGS創英角ﾎﾟｯﾌﾟ体" panose="040B0A00000000000000" pitchFamily="50" charset="-128"/>
                <a:ea typeface="HGS創英角ﾎﾟｯﾌﾟ体" panose="040B0A00000000000000" pitchFamily="50" charset="-128"/>
                <a:cs typeface="Meiryo UI" panose="020B0604030504040204" pitchFamily="50" charset="-128"/>
              </a:rPr>
              <a:t>　⇒コンテストは、各チームの</a:t>
            </a:r>
            <a:r>
              <a:rPr lang="ja-JP" altLang="en-US" sz="1200" b="1" u="sng" dirty="0">
                <a:solidFill>
                  <a:schemeClr val="tx1"/>
                </a:solidFill>
                <a:latin typeface="HGS創英角ﾎﾟｯﾌﾟ体" panose="040B0A00000000000000" pitchFamily="50" charset="-128"/>
                <a:ea typeface="HGS創英角ﾎﾟｯﾌﾟ体" panose="040B0A00000000000000" pitchFamily="50" charset="-128"/>
                <a:cs typeface="Meiryo UI" panose="020B0604030504040204" pitchFamily="50" charset="-128"/>
              </a:rPr>
              <a:t>平均スコアを競う</a:t>
            </a:r>
            <a:r>
              <a:rPr lang="ja-JP" altLang="en-US" sz="1200" b="1" dirty="0">
                <a:solidFill>
                  <a:schemeClr val="tx1"/>
                </a:solidFill>
                <a:latin typeface="HGS創英角ﾎﾟｯﾌﾟ体" panose="040B0A00000000000000" pitchFamily="50" charset="-128"/>
                <a:ea typeface="HGS創英角ﾎﾟｯﾌﾟ体" panose="040B0A00000000000000" pitchFamily="50" charset="-128"/>
                <a:cs typeface="Meiryo UI" panose="020B0604030504040204" pitchFamily="50" charset="-128"/>
              </a:rPr>
              <a:t>対抗戦形式です。</a:t>
            </a:r>
            <a:endParaRPr lang="en-US" altLang="ja-JP" sz="1200" b="1" dirty="0">
              <a:solidFill>
                <a:schemeClr val="tx1"/>
              </a:solidFill>
              <a:latin typeface="HGS創英角ﾎﾟｯﾌﾟ体" panose="040B0A00000000000000" pitchFamily="50" charset="-128"/>
              <a:ea typeface="HGS創英角ﾎﾟｯﾌﾟ体" panose="040B0A00000000000000" pitchFamily="50" charset="-128"/>
              <a:cs typeface="Meiryo UI" panose="020B0604030504040204" pitchFamily="50" charset="-128"/>
            </a:endParaRPr>
          </a:p>
          <a:p>
            <a:pPr eaLnBrk="1" hangingPunct="1">
              <a:lnSpc>
                <a:spcPts val="1200"/>
              </a:lnSpc>
              <a:defRPr/>
            </a:pPr>
            <a:r>
              <a:rPr lang="en-US" altLang="ja-JP" sz="1200" b="1" dirty="0">
                <a:solidFill>
                  <a:schemeClr val="tx1"/>
                </a:solidFill>
                <a:latin typeface="HGS創英角ﾎﾟｯﾌﾟ体" panose="040B0A00000000000000" pitchFamily="50" charset="-128"/>
                <a:ea typeface="HGS創英角ﾎﾟｯﾌﾟ体" panose="040B0A00000000000000" pitchFamily="50" charset="-128"/>
                <a:cs typeface="Meiryo UI" panose="020B0604030504040204" pitchFamily="50" charset="-128"/>
              </a:rPr>
              <a:t>   ※</a:t>
            </a:r>
            <a:r>
              <a:rPr lang="ja-JP" altLang="en-US" sz="1200" b="1" dirty="0">
                <a:solidFill>
                  <a:schemeClr val="tx1"/>
                </a:solidFill>
                <a:latin typeface="HGS創英角ﾎﾟｯﾌﾟ体" panose="040B0A00000000000000" pitchFamily="50" charset="-128"/>
                <a:ea typeface="HGS創英角ﾎﾟｯﾌﾟ体" panose="040B0A00000000000000" pitchFamily="50" charset="-128"/>
                <a:cs typeface="Meiryo UI" panose="020B0604030504040204" pitchFamily="50" charset="-128"/>
              </a:rPr>
              <a:t>表彰に必要な条件は、</a:t>
            </a:r>
            <a:endParaRPr lang="en-US" altLang="ja-JP" sz="1200" b="1" dirty="0">
              <a:solidFill>
                <a:schemeClr val="tx1"/>
              </a:solidFill>
              <a:latin typeface="HGS創英角ﾎﾟｯﾌﾟ体" panose="040B0A00000000000000" pitchFamily="50" charset="-128"/>
              <a:ea typeface="HGS創英角ﾎﾟｯﾌﾟ体" panose="040B0A00000000000000" pitchFamily="50" charset="-128"/>
              <a:cs typeface="Meiryo UI" panose="020B0604030504040204" pitchFamily="50" charset="-128"/>
            </a:endParaRPr>
          </a:p>
          <a:p>
            <a:pPr eaLnBrk="1" hangingPunct="1">
              <a:lnSpc>
                <a:spcPts val="1200"/>
              </a:lnSpc>
              <a:defRPr/>
            </a:pPr>
            <a:r>
              <a:rPr lang="ja-JP" altLang="en-US" sz="1200" b="1" dirty="0">
                <a:solidFill>
                  <a:schemeClr val="tx1"/>
                </a:solidFill>
                <a:latin typeface="HGS創英角ﾎﾟｯﾌﾟ体" panose="040B0A00000000000000" pitchFamily="50" charset="-128"/>
                <a:ea typeface="HGS創英角ﾎﾟｯﾌﾟ体" panose="040B0A00000000000000" pitchFamily="50" charset="-128"/>
                <a:cs typeface="Meiryo UI" panose="020B0604030504040204" pitchFamily="50" charset="-128"/>
              </a:rPr>
              <a:t>　　コンテスト期間中　①チーム合計</a:t>
            </a:r>
            <a:r>
              <a:rPr lang="en-US" altLang="ja-JP" sz="1200" b="1" dirty="0">
                <a:solidFill>
                  <a:schemeClr val="tx1"/>
                </a:solidFill>
                <a:latin typeface="HGS創英角ﾎﾟｯﾌﾟ体" panose="040B0A00000000000000" pitchFamily="50" charset="-128"/>
                <a:ea typeface="HGS創英角ﾎﾟｯﾌﾟ体" panose="040B0A00000000000000" pitchFamily="50" charset="-128"/>
                <a:cs typeface="Meiryo UI" panose="020B0604030504040204" pitchFamily="50" charset="-128"/>
              </a:rPr>
              <a:t>100</a:t>
            </a:r>
            <a:r>
              <a:rPr lang="ja-JP" altLang="en-US" sz="1200" b="1" dirty="0">
                <a:solidFill>
                  <a:schemeClr val="tx1"/>
                </a:solidFill>
                <a:latin typeface="HGS創英角ﾎﾟｯﾌﾟ体" panose="040B0A00000000000000" pitchFamily="50" charset="-128"/>
                <a:ea typeface="HGS創英角ﾎﾟｯﾌﾟ体" panose="040B0A00000000000000" pitchFamily="50" charset="-128"/>
                <a:cs typeface="Meiryo UI" panose="020B0604030504040204" pitchFamily="50" charset="-128"/>
              </a:rPr>
              <a:t>㎞以上の走行　　</a:t>
            </a:r>
            <a:endParaRPr lang="en-US" altLang="ja-JP" sz="1200" b="1" dirty="0">
              <a:solidFill>
                <a:schemeClr val="tx1"/>
              </a:solidFill>
              <a:latin typeface="HGS創英角ﾎﾟｯﾌﾟ体" panose="040B0A00000000000000" pitchFamily="50" charset="-128"/>
              <a:ea typeface="HGS創英角ﾎﾟｯﾌﾟ体" panose="040B0A00000000000000" pitchFamily="50" charset="-128"/>
              <a:cs typeface="Meiryo UI" panose="020B0604030504040204" pitchFamily="50" charset="-128"/>
            </a:endParaRPr>
          </a:p>
          <a:p>
            <a:pPr eaLnBrk="1" hangingPunct="1">
              <a:lnSpc>
                <a:spcPts val="1200"/>
              </a:lnSpc>
              <a:defRPr/>
            </a:pPr>
            <a:r>
              <a:rPr lang="ja-JP" altLang="en-US" sz="1200" b="1" dirty="0">
                <a:solidFill>
                  <a:schemeClr val="tx1"/>
                </a:solidFill>
                <a:latin typeface="HGS創英角ﾎﾟｯﾌﾟ体" panose="040B0A00000000000000" pitchFamily="50" charset="-128"/>
                <a:ea typeface="HGS創英角ﾎﾟｯﾌﾟ体" panose="040B0A00000000000000" pitchFamily="50" charset="-128"/>
                <a:cs typeface="Meiryo UI" panose="020B0604030504040204" pitchFamily="50" charset="-128"/>
              </a:rPr>
              <a:t>　　　　　　　　　　　②メンバー全員が走行距離</a:t>
            </a:r>
            <a:r>
              <a:rPr lang="en-US" altLang="ja-JP" sz="1200" b="1" dirty="0">
                <a:solidFill>
                  <a:schemeClr val="tx1"/>
                </a:solidFill>
                <a:latin typeface="HGS創英角ﾎﾟｯﾌﾟ体" panose="040B0A00000000000000" pitchFamily="50" charset="-128"/>
                <a:ea typeface="HGS創英角ﾎﾟｯﾌﾟ体" panose="040B0A00000000000000" pitchFamily="50" charset="-128"/>
                <a:cs typeface="Meiryo UI" panose="020B0604030504040204" pitchFamily="50" charset="-128"/>
              </a:rPr>
              <a:t>10</a:t>
            </a:r>
            <a:r>
              <a:rPr lang="ja-JP" altLang="en-US" sz="1200" b="1" dirty="0">
                <a:solidFill>
                  <a:schemeClr val="tx1"/>
                </a:solidFill>
                <a:latin typeface="HGS創英角ﾎﾟｯﾌﾟ体" panose="040B0A00000000000000" pitchFamily="50" charset="-128"/>
                <a:ea typeface="HGS創英角ﾎﾟｯﾌﾟ体" panose="040B0A00000000000000" pitchFamily="50" charset="-128"/>
                <a:cs typeface="Meiryo UI" panose="020B0604030504040204" pitchFamily="50" charset="-128"/>
              </a:rPr>
              <a:t>㎞以上</a:t>
            </a:r>
            <a:endParaRPr lang="en-US" altLang="ja-JP" sz="1200" b="1" dirty="0">
              <a:solidFill>
                <a:schemeClr val="tx1"/>
              </a:solidFill>
              <a:latin typeface="HGS創英角ﾎﾟｯﾌﾟ体" panose="040B0A00000000000000" pitchFamily="50" charset="-128"/>
              <a:ea typeface="HGS創英角ﾎﾟｯﾌﾟ体" panose="040B0A00000000000000" pitchFamily="50" charset="-128"/>
              <a:cs typeface="Meiryo UI" panose="020B0604030504040204" pitchFamily="50" charset="-128"/>
            </a:endParaRPr>
          </a:p>
          <a:p>
            <a:pPr eaLnBrk="1" hangingPunct="1">
              <a:lnSpc>
                <a:spcPts val="1200"/>
              </a:lnSpc>
              <a:defRPr/>
            </a:pPr>
            <a:r>
              <a:rPr lang="ja-JP" altLang="en-US" sz="1200" b="1" dirty="0">
                <a:solidFill>
                  <a:schemeClr val="tx1"/>
                </a:solidFill>
                <a:latin typeface="HGS創英角ﾎﾟｯﾌﾟ体" panose="040B0A00000000000000" pitchFamily="50" charset="-128"/>
                <a:ea typeface="HGS創英角ﾎﾟｯﾌﾟ体" panose="040B0A00000000000000" pitchFamily="50" charset="-128"/>
                <a:cs typeface="Meiryo UI" panose="020B0604030504040204" pitchFamily="50" charset="-128"/>
              </a:rPr>
              <a:t>　　</a:t>
            </a:r>
            <a:r>
              <a:rPr lang="en-US" altLang="ja-JP" sz="1200" b="1" dirty="0">
                <a:solidFill>
                  <a:schemeClr val="tx1"/>
                </a:solidFill>
                <a:latin typeface="HGS創英角ﾎﾟｯﾌﾟ体" panose="040B0A00000000000000" pitchFamily="50" charset="-128"/>
                <a:ea typeface="HGS創英角ﾎﾟｯﾌﾟ体" panose="040B0A00000000000000" pitchFamily="50" charset="-128"/>
                <a:cs typeface="Meiryo UI" panose="020B0604030504040204" pitchFamily="50" charset="-128"/>
              </a:rPr>
              <a:t>※</a:t>
            </a:r>
            <a:r>
              <a:rPr lang="ja-JP" altLang="en-US" sz="1200" b="1" dirty="0">
                <a:solidFill>
                  <a:schemeClr val="tx1"/>
                </a:solidFill>
                <a:latin typeface="HGS創英角ﾎﾟｯﾌﾟ体" panose="040B0A00000000000000" pitchFamily="50" charset="-128"/>
                <a:ea typeface="HGS創英角ﾎﾟｯﾌﾟ体" panose="040B0A00000000000000" pitchFamily="50" charset="-128"/>
                <a:cs typeface="Meiryo UI" panose="020B0604030504040204" pitchFamily="50" charset="-128"/>
              </a:rPr>
              <a:t>同スコアとなった場合は「総走行距離順」で判定します。</a:t>
            </a:r>
            <a:endParaRPr lang="en-US" altLang="ja-JP" sz="1200" b="1" dirty="0">
              <a:solidFill>
                <a:schemeClr val="tx1"/>
              </a:solidFill>
              <a:latin typeface="HGS創英角ﾎﾟｯﾌﾟ体" panose="040B0A00000000000000" pitchFamily="50" charset="-128"/>
              <a:ea typeface="HGS創英角ﾎﾟｯﾌﾟ体" panose="040B0A00000000000000" pitchFamily="50" charset="-128"/>
              <a:cs typeface="Meiryo UI" panose="020B0604030504040204" pitchFamily="50" charset="-128"/>
            </a:endParaRPr>
          </a:p>
          <a:p>
            <a:pPr eaLnBrk="1" hangingPunct="1">
              <a:lnSpc>
                <a:spcPts val="1800"/>
              </a:lnSpc>
              <a:defRPr/>
            </a:pPr>
            <a:r>
              <a:rPr lang="ja-JP" altLang="en-US" sz="1200" u="sng" dirty="0">
                <a:solidFill>
                  <a:schemeClr val="tx1"/>
                </a:solidFill>
                <a:latin typeface="HGS創英角ﾎﾟｯﾌﾟ体" panose="040B0A00000000000000" pitchFamily="50" charset="-128"/>
                <a:ea typeface="HGS創英角ﾎﾟｯﾌﾟ体" panose="040B0A00000000000000" pitchFamily="50" charset="-128"/>
                <a:cs typeface="Meiryo UI" panose="020B0604030504040204" pitchFamily="50" charset="-128"/>
              </a:rPr>
              <a:t>★上位チームのメンバーには反射材グッズを贈呈</a:t>
            </a:r>
            <a:r>
              <a:rPr lang="ja-JP" altLang="en-US" sz="1200" dirty="0">
                <a:solidFill>
                  <a:schemeClr val="tx1"/>
                </a:solidFill>
                <a:latin typeface="HGS創英角ﾎﾟｯﾌﾟ体" panose="040B0A00000000000000" pitchFamily="50" charset="-128"/>
                <a:ea typeface="HGS創英角ﾎﾟｯﾌﾟ体" panose="040B0A00000000000000" pitchFamily="50" charset="-128"/>
                <a:cs typeface="Meiryo UI" panose="020B0604030504040204" pitchFamily="50" charset="-128"/>
              </a:rPr>
              <a:t>します。</a:t>
            </a:r>
            <a:endParaRPr lang="en-US" altLang="ja-JP" sz="1200" dirty="0">
              <a:solidFill>
                <a:schemeClr val="tx1"/>
              </a:solidFill>
              <a:latin typeface="HGS創英角ﾎﾟｯﾌﾟ体" panose="040B0A00000000000000" pitchFamily="50" charset="-128"/>
              <a:ea typeface="HGS創英角ﾎﾟｯﾌﾟ体" panose="040B0A00000000000000" pitchFamily="50" charset="-128"/>
              <a:cs typeface="Meiryo UI" pitchFamily="50" charset="-128"/>
            </a:endParaRPr>
          </a:p>
        </p:txBody>
      </p:sp>
      <p:sp>
        <p:nvSpPr>
          <p:cNvPr id="22" name="正方形/長方形 21">
            <a:extLst>
              <a:ext uri="{FF2B5EF4-FFF2-40B4-BE49-F238E27FC236}">
                <a16:creationId xmlns:a16="http://schemas.microsoft.com/office/drawing/2014/main" id="{1B74C9DE-5FE2-46FC-9D45-AF20B1349DD0}"/>
              </a:ext>
            </a:extLst>
          </p:cNvPr>
          <p:cNvSpPr/>
          <p:nvPr/>
        </p:nvSpPr>
        <p:spPr>
          <a:xfrm>
            <a:off x="4935660" y="4358747"/>
            <a:ext cx="1661692" cy="1847622"/>
          </a:xfrm>
          <a:prstGeom prst="rect">
            <a:avLst/>
          </a:prstGeom>
          <a:solidFill>
            <a:schemeClr val="bg1"/>
          </a:solidFill>
          <a:ln w="9525" cmpd="thinThick">
            <a:solidFill>
              <a:schemeClr val="accent1">
                <a:lumMod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72000" tIns="0" rIns="0" bIns="0" anchor="ctr"/>
          <a:lstStyle/>
          <a:p>
            <a:pPr eaLnBrk="1" hangingPunct="1">
              <a:defRPr/>
            </a:pPr>
            <a:r>
              <a:rPr lang="en-US" altLang="ja-JP" sz="1000" dirty="0">
                <a:solidFill>
                  <a:schemeClr val="tx1"/>
                </a:solidFill>
                <a:latin typeface="+mj-ea"/>
                <a:ea typeface="+mj-ea"/>
                <a:cs typeface="Dreaming Outloud Script Pro" panose="020B0604020202020204" pitchFamily="66" charset="0"/>
              </a:rPr>
              <a:t>【</a:t>
            </a:r>
            <a:r>
              <a:rPr lang="ja-JP" altLang="en-US" sz="1000" dirty="0">
                <a:solidFill>
                  <a:schemeClr val="tx1"/>
                </a:solidFill>
                <a:latin typeface="+mj-ea"/>
                <a:ea typeface="+mj-ea"/>
                <a:cs typeface="Dreaming Outloud Script Pro" panose="020B0604020202020204" pitchFamily="66" charset="0"/>
              </a:rPr>
              <a:t>注意事項</a:t>
            </a:r>
            <a:r>
              <a:rPr lang="en-US" altLang="ja-JP" sz="1000" dirty="0">
                <a:solidFill>
                  <a:schemeClr val="tx1"/>
                </a:solidFill>
                <a:latin typeface="+mj-ea"/>
                <a:ea typeface="+mj-ea"/>
                <a:cs typeface="Dreaming Outloud Script Pro" panose="020B0604020202020204" pitchFamily="66" charset="0"/>
              </a:rPr>
              <a:t>】</a:t>
            </a:r>
          </a:p>
          <a:p>
            <a:pPr eaLnBrk="1" hangingPunct="1">
              <a:defRPr/>
            </a:pPr>
            <a:r>
              <a:rPr lang="ja-JP" altLang="en-US" sz="1000" dirty="0">
                <a:solidFill>
                  <a:schemeClr val="tx1"/>
                </a:solidFill>
                <a:latin typeface="+mj-ea"/>
                <a:ea typeface="+mj-ea"/>
                <a:cs typeface="Dreaming Outloud Script Pro" panose="020B0604020202020204" pitchFamily="66" charset="0"/>
              </a:rPr>
              <a:t>・タグは</a:t>
            </a:r>
            <a:r>
              <a:rPr lang="en-US" altLang="ja-JP" sz="1000" dirty="0">
                <a:solidFill>
                  <a:schemeClr val="tx1"/>
                </a:solidFill>
                <a:latin typeface="+mj-ea"/>
                <a:ea typeface="+mj-ea"/>
                <a:cs typeface="Dreaming Outloud Script Pro" panose="020B0604020202020204" pitchFamily="66" charset="0"/>
              </a:rPr>
              <a:t>9</a:t>
            </a:r>
            <a:r>
              <a:rPr lang="ja-JP" altLang="en-US" sz="1000" dirty="0">
                <a:solidFill>
                  <a:schemeClr val="tx1"/>
                </a:solidFill>
                <a:latin typeface="+mj-ea"/>
                <a:ea typeface="+mj-ea"/>
                <a:cs typeface="Dreaming Outloud Script Pro" panose="020B0604020202020204" pitchFamily="66" charset="0"/>
              </a:rPr>
              <a:t>月開催予定の</a:t>
            </a:r>
            <a:endParaRPr lang="en-US" altLang="ja-JP" sz="1000" dirty="0">
              <a:solidFill>
                <a:schemeClr val="tx1"/>
              </a:solidFill>
              <a:latin typeface="+mj-ea"/>
              <a:ea typeface="+mj-ea"/>
              <a:cs typeface="Dreaming Outloud Script Pro" panose="020B0604020202020204" pitchFamily="66" charset="0"/>
            </a:endParaRPr>
          </a:p>
          <a:p>
            <a:pPr eaLnBrk="1" hangingPunct="1">
              <a:defRPr/>
            </a:pPr>
            <a:r>
              <a:rPr lang="ja-JP" altLang="en-US" sz="1000" dirty="0">
                <a:solidFill>
                  <a:schemeClr val="tx1"/>
                </a:solidFill>
                <a:latin typeface="+mj-ea"/>
                <a:ea typeface="+mj-ea"/>
                <a:cs typeface="Dreaming Outloud Script Pro" panose="020B0604020202020204" pitchFamily="66" charset="0"/>
              </a:rPr>
              <a:t>　説明会（</a:t>
            </a:r>
            <a:r>
              <a:rPr lang="en-US" altLang="ja-JP" sz="1000" dirty="0">
                <a:solidFill>
                  <a:schemeClr val="tx1"/>
                </a:solidFill>
                <a:latin typeface="+mj-ea"/>
                <a:ea typeface="+mj-ea"/>
                <a:cs typeface="Dreaming Outloud Script Pro" panose="020B0604020202020204" pitchFamily="66" charset="0"/>
              </a:rPr>
              <a:t>9/19</a:t>
            </a:r>
            <a:r>
              <a:rPr lang="ja-JP" altLang="en-US" sz="1000" dirty="0">
                <a:solidFill>
                  <a:schemeClr val="tx1"/>
                </a:solidFill>
                <a:latin typeface="+mj-ea"/>
                <a:ea typeface="+mj-ea"/>
                <a:cs typeface="Dreaming Outloud Script Pro" panose="020B0604020202020204" pitchFamily="66" charset="0"/>
              </a:rPr>
              <a:t>、福井県庁にて）にてチームごとにお渡し</a:t>
            </a:r>
            <a:endParaRPr lang="en-US" altLang="ja-JP" sz="1000" dirty="0">
              <a:solidFill>
                <a:schemeClr val="tx1"/>
              </a:solidFill>
              <a:latin typeface="+mj-ea"/>
              <a:ea typeface="+mj-ea"/>
              <a:cs typeface="Dreaming Outloud Script Pro" panose="020B0604020202020204" pitchFamily="66" charset="0"/>
            </a:endParaRPr>
          </a:p>
          <a:p>
            <a:pPr eaLnBrk="1" hangingPunct="1">
              <a:defRPr/>
            </a:pPr>
            <a:r>
              <a:rPr lang="ja-JP" altLang="en-US" sz="1000" dirty="0">
                <a:solidFill>
                  <a:schemeClr val="tx1"/>
                </a:solidFill>
                <a:latin typeface="+mj-ea"/>
                <a:ea typeface="+mj-ea"/>
                <a:cs typeface="Dreaming Outloud Script Pro" panose="020B0604020202020204" pitchFamily="66" charset="0"/>
              </a:rPr>
              <a:t>予定です。（説明会については代表者様宛て別途ご連絡いたします。）</a:t>
            </a:r>
            <a:endParaRPr lang="en-US" altLang="ja-JP" sz="1000" dirty="0">
              <a:solidFill>
                <a:schemeClr val="tx1"/>
              </a:solidFill>
              <a:latin typeface="+mj-ea"/>
              <a:ea typeface="+mj-ea"/>
              <a:cs typeface="Dreaming Outloud Script Pro" panose="020B0604020202020204" pitchFamily="66" charset="0"/>
            </a:endParaRPr>
          </a:p>
          <a:p>
            <a:pPr eaLnBrk="1" hangingPunct="1">
              <a:defRPr/>
            </a:pPr>
            <a:r>
              <a:rPr lang="ja-JP" altLang="en-US" sz="1000" dirty="0">
                <a:solidFill>
                  <a:schemeClr val="tx1"/>
                </a:solidFill>
                <a:latin typeface="+mj-ea"/>
                <a:ea typeface="+mj-ea"/>
                <a:cs typeface="Dreaming Outloud Script Pro" panose="020B0604020202020204" pitchFamily="66" charset="0"/>
              </a:rPr>
              <a:t>・診断期間終了後、タグを</a:t>
            </a:r>
            <a:endParaRPr lang="en-US" altLang="ja-JP" sz="1000" dirty="0">
              <a:solidFill>
                <a:schemeClr val="tx1"/>
              </a:solidFill>
              <a:latin typeface="+mj-ea"/>
              <a:ea typeface="+mj-ea"/>
              <a:cs typeface="Dreaming Outloud Script Pro" panose="020B0604020202020204" pitchFamily="66" charset="0"/>
            </a:endParaRPr>
          </a:p>
          <a:p>
            <a:pPr eaLnBrk="1" hangingPunct="1">
              <a:defRPr/>
            </a:pPr>
            <a:r>
              <a:rPr lang="ja-JP" altLang="en-US" sz="1000" dirty="0">
                <a:solidFill>
                  <a:schemeClr val="tx1"/>
                </a:solidFill>
                <a:latin typeface="+mj-ea"/>
                <a:ea typeface="+mj-ea"/>
                <a:cs typeface="Dreaming Outloud Script Pro" panose="020B0604020202020204" pitchFamily="66" charset="0"/>
              </a:rPr>
              <a:t>　県庁県民安全課まで</a:t>
            </a:r>
            <a:endParaRPr lang="en-US" altLang="ja-JP" sz="1000" dirty="0">
              <a:solidFill>
                <a:schemeClr val="tx1"/>
              </a:solidFill>
              <a:latin typeface="+mj-ea"/>
              <a:ea typeface="+mj-ea"/>
              <a:cs typeface="Dreaming Outloud Script Pro" panose="020B0604020202020204" pitchFamily="66" charset="0"/>
            </a:endParaRPr>
          </a:p>
          <a:p>
            <a:pPr eaLnBrk="1" hangingPunct="1">
              <a:defRPr/>
            </a:pPr>
            <a:r>
              <a:rPr lang="ja-JP" altLang="en-US" sz="1000" dirty="0">
                <a:solidFill>
                  <a:schemeClr val="tx1"/>
                </a:solidFill>
                <a:latin typeface="+mj-ea"/>
                <a:ea typeface="+mj-ea"/>
                <a:cs typeface="Dreaming Outloud Script Pro" panose="020B0604020202020204" pitchFamily="66" charset="0"/>
              </a:rPr>
              <a:t>　ご返却願います。</a:t>
            </a:r>
            <a:endParaRPr lang="en-US" altLang="ja-JP" sz="1000" dirty="0">
              <a:solidFill>
                <a:schemeClr val="tx1"/>
              </a:solidFill>
              <a:latin typeface="+mj-ea"/>
              <a:ea typeface="+mj-ea"/>
              <a:cs typeface="Dreaming Outloud Script Pro" panose="020B0604020202020204" pitchFamily="66" charset="0"/>
            </a:endParaRPr>
          </a:p>
        </p:txBody>
      </p:sp>
      <p:sp>
        <p:nvSpPr>
          <p:cNvPr id="25" name="AutoShape 334">
            <a:extLst>
              <a:ext uri="{FF2B5EF4-FFF2-40B4-BE49-F238E27FC236}">
                <a16:creationId xmlns:a16="http://schemas.microsoft.com/office/drawing/2014/main" id="{0FE8898F-26DA-40F0-BA44-5A99BA8450BE}"/>
              </a:ext>
            </a:extLst>
          </p:cNvPr>
          <p:cNvSpPr>
            <a:spLocks noChangeArrowheads="1"/>
          </p:cNvSpPr>
          <p:nvPr/>
        </p:nvSpPr>
        <p:spPr bwMode="auto">
          <a:xfrm>
            <a:off x="415665" y="8469040"/>
            <a:ext cx="5832995" cy="311150"/>
          </a:xfrm>
          <a:prstGeom prst="roundRect">
            <a:avLst>
              <a:gd name="adj" fmla="val 50000"/>
            </a:avLst>
          </a:prstGeom>
          <a:solidFill>
            <a:schemeClr val="tx2">
              <a:lumMod val="20000"/>
              <a:lumOff val="80000"/>
            </a:schemeClr>
          </a:solidFill>
          <a:ln>
            <a:solidFill>
              <a:schemeClr val="accent1">
                <a:shade val="50000"/>
              </a:schemeClr>
            </a:solidFill>
          </a:ln>
          <a:effectLst/>
        </p:spPr>
        <p:txBody>
          <a:bodyPr wrap="none" lIns="36000" tIns="36000" rIns="36000" bIns="36000" anchor="ctr"/>
          <a:lstStyle/>
          <a:p>
            <a:pPr algn="ctr" eaLnBrk="1" hangingPunct="1">
              <a:defRPr/>
            </a:pPr>
            <a:r>
              <a:rPr lang="ja-JP" altLang="en-US" sz="1100" dirty="0">
                <a:latin typeface="ＭＳ Ｐゴシック" pitchFamily="50" charset="-128"/>
                <a:ea typeface="Meiryo UI" pitchFamily="50" charset="-128"/>
                <a:cs typeface="Meiryo UI" pitchFamily="50" charset="-128"/>
              </a:rPr>
              <a:t>お客さま情報のお取扱いについて</a:t>
            </a:r>
            <a:r>
              <a:rPr lang="ja-JP" altLang="en-US" sz="900" dirty="0">
                <a:latin typeface="ＭＳ Ｐゴシック" pitchFamily="50" charset="-128"/>
                <a:ea typeface="Meiryo UI" pitchFamily="50" charset="-128"/>
                <a:cs typeface="Meiryo UI" pitchFamily="50" charset="-128"/>
              </a:rPr>
              <a:t>（お申込みは下記個人情報の取扱いに同意いただいたものとみなします）</a:t>
            </a:r>
            <a:endParaRPr lang="ja-JP" altLang="en-US" sz="1100" dirty="0">
              <a:latin typeface="ＭＳ Ｐゴシック" pitchFamily="50" charset="-128"/>
              <a:ea typeface="Meiryo UI" pitchFamily="50" charset="-128"/>
              <a:cs typeface="Meiryo UI" pitchFamily="50" charset="-128"/>
            </a:endParaRPr>
          </a:p>
        </p:txBody>
      </p:sp>
      <p:sp>
        <p:nvSpPr>
          <p:cNvPr id="5" name="テキスト ボックス 4">
            <a:extLst>
              <a:ext uri="{FF2B5EF4-FFF2-40B4-BE49-F238E27FC236}">
                <a16:creationId xmlns:a16="http://schemas.microsoft.com/office/drawing/2014/main" id="{00F3B3CF-1A26-4364-9B2C-C9C5EA9C5ED8}"/>
              </a:ext>
            </a:extLst>
          </p:cNvPr>
          <p:cNvSpPr txBox="1"/>
          <p:nvPr/>
        </p:nvSpPr>
        <p:spPr>
          <a:xfrm>
            <a:off x="7749480" y="5302106"/>
            <a:ext cx="1656184" cy="1250006"/>
          </a:xfrm>
          <a:prstGeom prst="rect">
            <a:avLst/>
          </a:prstGeom>
          <a:noFill/>
        </p:spPr>
        <p:txBody>
          <a:bodyPr wrap="square" rtlCol="0">
            <a:spAutoFit/>
          </a:bodyPr>
          <a:lstStyle/>
          <a:p>
            <a:endParaRPr kumimoji="1" lang="ja-JP" altLang="en-US" dirty="0"/>
          </a:p>
        </p:txBody>
      </p:sp>
      <p:pic>
        <p:nvPicPr>
          <p:cNvPr id="3" name="図 2">
            <a:extLst>
              <a:ext uri="{FF2B5EF4-FFF2-40B4-BE49-F238E27FC236}">
                <a16:creationId xmlns:a16="http://schemas.microsoft.com/office/drawing/2014/main" id="{D59A2300-46A2-49F1-9C31-C8AE9A096AFC}"/>
              </a:ext>
            </a:extLst>
          </p:cNvPr>
          <p:cNvPicPr>
            <a:picLocks noChangeAspect="1"/>
          </p:cNvPicPr>
          <p:nvPr/>
        </p:nvPicPr>
        <p:blipFill>
          <a:blip r:embed="rId2"/>
          <a:stretch>
            <a:fillRect/>
          </a:stretch>
        </p:blipFill>
        <p:spPr>
          <a:xfrm>
            <a:off x="4935660" y="2778763"/>
            <a:ext cx="1378743" cy="1378743"/>
          </a:xfrm>
          <a:prstGeom prst="rect">
            <a:avLst/>
          </a:prstGeom>
          <a:effectLst>
            <a:softEdge rad="63500"/>
          </a:effectLst>
        </p:spPr>
      </p:pic>
      <p:graphicFrame>
        <p:nvGraphicFramePr>
          <p:cNvPr id="6" name="表 6">
            <a:extLst>
              <a:ext uri="{FF2B5EF4-FFF2-40B4-BE49-F238E27FC236}">
                <a16:creationId xmlns:a16="http://schemas.microsoft.com/office/drawing/2014/main" id="{0070BAFF-E826-4AAF-8ADD-086991460B37}"/>
              </a:ext>
            </a:extLst>
          </p:cNvPr>
          <p:cNvGraphicFramePr>
            <a:graphicFrameLocks noGrp="1"/>
          </p:cNvGraphicFramePr>
          <p:nvPr/>
        </p:nvGraphicFramePr>
        <p:xfrm>
          <a:off x="188640" y="4402966"/>
          <a:ext cx="4608512" cy="1845384"/>
        </p:xfrm>
        <a:graphic>
          <a:graphicData uri="http://schemas.openxmlformats.org/drawingml/2006/table">
            <a:tbl>
              <a:tblPr firstRow="1" bandRow="1">
                <a:tableStyleId>{5C22544A-7EE6-4342-B048-85BDC9FD1C3A}</a:tableStyleId>
              </a:tblPr>
              <a:tblGrid>
                <a:gridCol w="1872208">
                  <a:extLst>
                    <a:ext uri="{9D8B030D-6E8A-4147-A177-3AD203B41FA5}">
                      <a16:colId xmlns:a16="http://schemas.microsoft.com/office/drawing/2014/main" val="669926635"/>
                    </a:ext>
                  </a:extLst>
                </a:gridCol>
                <a:gridCol w="2736304">
                  <a:extLst>
                    <a:ext uri="{9D8B030D-6E8A-4147-A177-3AD203B41FA5}">
                      <a16:colId xmlns:a16="http://schemas.microsoft.com/office/drawing/2014/main" val="1694642385"/>
                    </a:ext>
                  </a:extLst>
                </a:gridCol>
              </a:tblGrid>
              <a:tr h="307564">
                <a:tc gridSpan="2">
                  <a:txBody>
                    <a:bodyPr/>
                    <a:lstStyle/>
                    <a:p>
                      <a:pPr algn="l"/>
                      <a:r>
                        <a:rPr kumimoji="1" lang="ja-JP" altLang="en-US" sz="1400" dirty="0"/>
                        <a:t>（１）チーム代表者</a:t>
                      </a:r>
                    </a:p>
                  </a:txBody>
                  <a:tcPr anchor="ctr"/>
                </a:tc>
                <a:tc hMerge="1">
                  <a:txBody>
                    <a:bodyPr/>
                    <a:lstStyle/>
                    <a:p>
                      <a:endParaRPr kumimoji="1" lang="ja-JP" altLang="en-US" dirty="0"/>
                    </a:p>
                  </a:txBody>
                  <a:tcPr/>
                </a:tc>
                <a:extLst>
                  <a:ext uri="{0D108BD9-81ED-4DB2-BD59-A6C34878D82A}">
                    <a16:rowId xmlns:a16="http://schemas.microsoft.com/office/drawing/2014/main" val="4272362538"/>
                  </a:ext>
                </a:extLst>
              </a:tr>
              <a:tr h="307564">
                <a:tc>
                  <a:txBody>
                    <a:bodyPr/>
                    <a:lstStyle/>
                    <a:p>
                      <a:pPr algn="ctr"/>
                      <a:r>
                        <a:rPr kumimoji="1" lang="ja-JP" altLang="en-US" sz="1400"/>
                        <a:t>事業者名</a:t>
                      </a:r>
                      <a:endParaRPr kumimoji="1" lang="ja-JP" altLang="en-US" sz="1400" dirty="0"/>
                    </a:p>
                  </a:txBody>
                  <a:tcPr anchor="ctr"/>
                </a:tc>
                <a:tc>
                  <a:txBody>
                    <a:bodyPr/>
                    <a:lstStyle/>
                    <a:p>
                      <a:endParaRPr kumimoji="1" lang="ja-JP" altLang="en-US" sz="1400" dirty="0"/>
                    </a:p>
                  </a:txBody>
                  <a:tcPr anchor="ctr"/>
                </a:tc>
                <a:extLst>
                  <a:ext uri="{0D108BD9-81ED-4DB2-BD59-A6C34878D82A}">
                    <a16:rowId xmlns:a16="http://schemas.microsoft.com/office/drawing/2014/main" val="3510857061"/>
                  </a:ext>
                </a:extLst>
              </a:tr>
              <a:tr h="307564">
                <a:tc>
                  <a:txBody>
                    <a:bodyPr/>
                    <a:lstStyle/>
                    <a:p>
                      <a:pPr algn="ctr"/>
                      <a:r>
                        <a:rPr kumimoji="1" lang="ja-JP" altLang="en-US" sz="1400" dirty="0"/>
                        <a:t>氏　　　名</a:t>
                      </a:r>
                    </a:p>
                  </a:txBody>
                  <a:tcPr anchor="ctr"/>
                </a:tc>
                <a:tc>
                  <a:txBody>
                    <a:bodyPr/>
                    <a:lstStyle/>
                    <a:p>
                      <a:endParaRPr kumimoji="1" lang="ja-JP" altLang="en-US" sz="1400" dirty="0"/>
                    </a:p>
                  </a:txBody>
                  <a:tcPr anchor="ctr"/>
                </a:tc>
                <a:extLst>
                  <a:ext uri="{0D108BD9-81ED-4DB2-BD59-A6C34878D82A}">
                    <a16:rowId xmlns:a16="http://schemas.microsoft.com/office/drawing/2014/main" val="1310214366"/>
                  </a:ext>
                </a:extLst>
              </a:tr>
              <a:tr h="307564">
                <a:tc>
                  <a:txBody>
                    <a:bodyPr/>
                    <a:lstStyle/>
                    <a:p>
                      <a:pPr algn="ctr"/>
                      <a:r>
                        <a:rPr kumimoji="1" lang="ja-JP" altLang="en-US" sz="1400" dirty="0"/>
                        <a:t>連絡先</a:t>
                      </a:r>
                      <a:r>
                        <a:rPr kumimoji="1" lang="en-US" altLang="ja-JP" sz="1400" dirty="0"/>
                        <a:t>【</a:t>
                      </a:r>
                      <a:r>
                        <a:rPr kumimoji="1" lang="ja-JP" altLang="en-US" sz="1400" dirty="0"/>
                        <a:t>電話番号</a:t>
                      </a:r>
                      <a:r>
                        <a:rPr kumimoji="1" lang="en-US" altLang="ja-JP" sz="1400" dirty="0"/>
                        <a:t>】</a:t>
                      </a:r>
                      <a:endParaRPr kumimoji="1" lang="ja-JP" altLang="en-US" sz="1400" dirty="0"/>
                    </a:p>
                  </a:txBody>
                  <a:tcPr anchor="ctr"/>
                </a:tc>
                <a:tc>
                  <a:txBody>
                    <a:bodyPr/>
                    <a:lstStyle/>
                    <a:p>
                      <a:endParaRPr kumimoji="1" lang="ja-JP" altLang="en-US" sz="1400" dirty="0"/>
                    </a:p>
                  </a:txBody>
                  <a:tcPr anchor="ctr"/>
                </a:tc>
                <a:extLst>
                  <a:ext uri="{0D108BD9-81ED-4DB2-BD59-A6C34878D82A}">
                    <a16:rowId xmlns:a16="http://schemas.microsoft.com/office/drawing/2014/main" val="2995906936"/>
                  </a:ext>
                </a:extLst>
              </a:tr>
              <a:tr h="307564">
                <a:tc>
                  <a:txBody>
                    <a:bodyPr/>
                    <a:lstStyle/>
                    <a:p>
                      <a:pPr algn="ctr"/>
                      <a:r>
                        <a:rPr kumimoji="1" lang="ja-JP" altLang="en-US" sz="1400" dirty="0"/>
                        <a:t>　　　　 </a:t>
                      </a:r>
                      <a:r>
                        <a:rPr kumimoji="1" lang="en-US" altLang="ja-JP" sz="1400" dirty="0"/>
                        <a:t>【</a:t>
                      </a:r>
                      <a:r>
                        <a:rPr kumimoji="1" lang="ja-JP" altLang="en-US" sz="1400" dirty="0"/>
                        <a:t>メール</a:t>
                      </a:r>
                      <a:r>
                        <a:rPr kumimoji="1" lang="en-US" altLang="ja-JP" sz="1400" dirty="0"/>
                        <a:t>】</a:t>
                      </a:r>
                      <a:endParaRPr kumimoji="1" lang="ja-JP" altLang="en-US" sz="1400" dirty="0"/>
                    </a:p>
                  </a:txBody>
                  <a:tcPr anchor="ctr"/>
                </a:tc>
                <a:tc>
                  <a:txBody>
                    <a:bodyPr/>
                    <a:lstStyle/>
                    <a:p>
                      <a:endParaRPr kumimoji="1" lang="ja-JP" altLang="en-US" sz="1400" dirty="0"/>
                    </a:p>
                  </a:txBody>
                  <a:tcPr anchor="ctr"/>
                </a:tc>
                <a:extLst>
                  <a:ext uri="{0D108BD9-81ED-4DB2-BD59-A6C34878D82A}">
                    <a16:rowId xmlns:a16="http://schemas.microsoft.com/office/drawing/2014/main" val="4022953595"/>
                  </a:ext>
                </a:extLst>
              </a:tr>
              <a:tr h="307564">
                <a:tc>
                  <a:txBody>
                    <a:bodyPr/>
                    <a:lstStyle/>
                    <a:p>
                      <a:pPr algn="ctr"/>
                      <a:r>
                        <a:rPr kumimoji="1" lang="ja-JP" altLang="en-US" sz="1400" dirty="0"/>
                        <a:t>チーム名（予定）</a:t>
                      </a:r>
                    </a:p>
                  </a:txBody>
                  <a:tcPr anchor="ctr"/>
                </a:tc>
                <a:tc>
                  <a:txBody>
                    <a:bodyPr/>
                    <a:lstStyle/>
                    <a:p>
                      <a:endParaRPr kumimoji="1" lang="ja-JP" altLang="en-US" sz="1400" dirty="0"/>
                    </a:p>
                  </a:txBody>
                  <a:tcPr anchor="ctr"/>
                </a:tc>
                <a:extLst>
                  <a:ext uri="{0D108BD9-81ED-4DB2-BD59-A6C34878D82A}">
                    <a16:rowId xmlns:a16="http://schemas.microsoft.com/office/drawing/2014/main" val="3048614343"/>
                  </a:ext>
                </a:extLst>
              </a:tr>
            </a:tbl>
          </a:graphicData>
        </a:graphic>
      </p:graphicFrame>
      <p:graphicFrame>
        <p:nvGraphicFramePr>
          <p:cNvPr id="18" name="表 6">
            <a:extLst>
              <a:ext uri="{FF2B5EF4-FFF2-40B4-BE49-F238E27FC236}">
                <a16:creationId xmlns:a16="http://schemas.microsoft.com/office/drawing/2014/main" id="{C6CBCA7F-BA33-44FF-AB7C-C721353F8523}"/>
              </a:ext>
            </a:extLst>
          </p:cNvPr>
          <p:cNvGraphicFramePr>
            <a:graphicFrameLocks noGrp="1"/>
          </p:cNvGraphicFramePr>
          <p:nvPr/>
        </p:nvGraphicFramePr>
        <p:xfrm>
          <a:off x="180727" y="6394907"/>
          <a:ext cx="6308726" cy="1941675"/>
        </p:xfrm>
        <a:graphic>
          <a:graphicData uri="http://schemas.openxmlformats.org/drawingml/2006/table">
            <a:tbl>
              <a:tblPr firstRow="1" bandRow="1">
                <a:tableStyleId>{5C22544A-7EE6-4342-B048-85BDC9FD1C3A}</a:tableStyleId>
              </a:tblPr>
              <a:tblGrid>
                <a:gridCol w="359177">
                  <a:extLst>
                    <a:ext uri="{9D8B030D-6E8A-4147-A177-3AD203B41FA5}">
                      <a16:colId xmlns:a16="http://schemas.microsoft.com/office/drawing/2014/main" val="669926635"/>
                    </a:ext>
                  </a:extLst>
                </a:gridCol>
                <a:gridCol w="2409883">
                  <a:extLst>
                    <a:ext uri="{9D8B030D-6E8A-4147-A177-3AD203B41FA5}">
                      <a16:colId xmlns:a16="http://schemas.microsoft.com/office/drawing/2014/main" val="1694642385"/>
                    </a:ext>
                  </a:extLst>
                </a:gridCol>
                <a:gridCol w="606800">
                  <a:extLst>
                    <a:ext uri="{9D8B030D-6E8A-4147-A177-3AD203B41FA5}">
                      <a16:colId xmlns:a16="http://schemas.microsoft.com/office/drawing/2014/main" val="3066155052"/>
                    </a:ext>
                  </a:extLst>
                </a:gridCol>
                <a:gridCol w="2932866">
                  <a:extLst>
                    <a:ext uri="{9D8B030D-6E8A-4147-A177-3AD203B41FA5}">
                      <a16:colId xmlns:a16="http://schemas.microsoft.com/office/drawing/2014/main" val="2876410062"/>
                    </a:ext>
                  </a:extLst>
                </a:gridCol>
              </a:tblGrid>
              <a:tr h="360040">
                <a:tc gridSpan="4">
                  <a:txBody>
                    <a:bodyPr/>
                    <a:lstStyle/>
                    <a:p>
                      <a:pPr algn="l"/>
                      <a:r>
                        <a:rPr kumimoji="1" lang="ja-JP" altLang="en-US" sz="1400" dirty="0"/>
                        <a:t>（２）チームメンバー員　  </a:t>
                      </a:r>
                      <a:r>
                        <a:rPr kumimoji="1" lang="en-US" altLang="ja-JP" sz="1200" dirty="0"/>
                        <a:t>※</a:t>
                      </a:r>
                      <a:r>
                        <a:rPr kumimoji="1" lang="ja-JP" altLang="en-US" sz="1200" dirty="0"/>
                        <a:t>氏名を欄内に御記入ください</a:t>
                      </a:r>
                      <a:endParaRPr kumimoji="1" lang="ja-JP" altLang="en-US" sz="1400" dirty="0"/>
                    </a:p>
                  </a:txBody>
                  <a:tcPr anchor="ctr"/>
                </a:tc>
                <a:tc hMerge="1">
                  <a:txBody>
                    <a:bodyPr/>
                    <a:lstStyle/>
                    <a:p>
                      <a:endParaRPr kumimoji="1" lang="ja-JP" altLang="en-US" dirty="0"/>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4272362538"/>
                  </a:ext>
                </a:extLst>
              </a:tr>
              <a:tr h="316327">
                <a:tc>
                  <a:txBody>
                    <a:bodyPr/>
                    <a:lstStyle/>
                    <a:p>
                      <a:pPr algn="ctr"/>
                      <a:r>
                        <a:rPr kumimoji="1" lang="ja-JP" altLang="en-US" sz="1400" dirty="0"/>
                        <a:t>①</a:t>
                      </a:r>
                    </a:p>
                  </a:txBody>
                  <a:tcPr anchor="ctr"/>
                </a:tc>
                <a:tc>
                  <a:txBody>
                    <a:bodyPr/>
                    <a:lstStyle/>
                    <a:p>
                      <a:pPr algn="ctr"/>
                      <a:endParaRPr kumimoji="1" lang="ja-JP" altLang="en-US" sz="1400" dirty="0"/>
                    </a:p>
                  </a:txBody>
                  <a:tcPr anchor="ctr"/>
                </a:tc>
                <a:tc>
                  <a:txBody>
                    <a:bodyPr/>
                    <a:lstStyle/>
                    <a:p>
                      <a:pPr algn="ctr"/>
                      <a:r>
                        <a:rPr kumimoji="1" lang="ja-JP" altLang="en-US" sz="1400" dirty="0"/>
                        <a:t>⑥</a:t>
                      </a:r>
                    </a:p>
                  </a:txBody>
                  <a:tcPr anchor="ctr"/>
                </a:tc>
                <a:tc>
                  <a:txBody>
                    <a:bodyPr/>
                    <a:lstStyle/>
                    <a:p>
                      <a:pPr algn="ctr"/>
                      <a:endParaRPr kumimoji="1" lang="ja-JP" altLang="en-US" sz="1400" dirty="0">
                        <a:highlight>
                          <a:srgbClr val="FFFF00"/>
                        </a:highlight>
                      </a:endParaRPr>
                    </a:p>
                  </a:txBody>
                  <a:tcPr anchor="ctr"/>
                </a:tc>
                <a:extLst>
                  <a:ext uri="{0D108BD9-81ED-4DB2-BD59-A6C34878D82A}">
                    <a16:rowId xmlns:a16="http://schemas.microsoft.com/office/drawing/2014/main" val="3510857061"/>
                  </a:ext>
                </a:extLst>
              </a:tr>
              <a:tr h="316327">
                <a:tc>
                  <a:txBody>
                    <a:bodyPr/>
                    <a:lstStyle/>
                    <a:p>
                      <a:pPr algn="ctr"/>
                      <a:r>
                        <a:rPr kumimoji="1" lang="ja-JP" altLang="en-US" sz="1400" dirty="0"/>
                        <a:t>②</a:t>
                      </a:r>
                    </a:p>
                  </a:txBody>
                  <a:tcPr anchor="ctr"/>
                </a:tc>
                <a:tc>
                  <a:txBody>
                    <a:bodyPr/>
                    <a:lstStyle/>
                    <a:p>
                      <a:pPr algn="ctr"/>
                      <a:endParaRPr kumimoji="1" lang="ja-JP" altLang="en-US" sz="1400" dirty="0"/>
                    </a:p>
                  </a:txBody>
                  <a:tcPr anchor="ctr"/>
                </a:tc>
                <a:tc>
                  <a:txBody>
                    <a:bodyPr/>
                    <a:lstStyle/>
                    <a:p>
                      <a:pPr algn="ctr"/>
                      <a:r>
                        <a:rPr kumimoji="1" lang="ja-JP" altLang="en-US" sz="1400" dirty="0"/>
                        <a:t>⑦</a:t>
                      </a:r>
                    </a:p>
                  </a:txBody>
                  <a:tcPr anchor="ctr"/>
                </a:tc>
                <a:tc>
                  <a:txBody>
                    <a:bodyPr/>
                    <a:lstStyle/>
                    <a:p>
                      <a:pPr algn="ctr"/>
                      <a:endParaRPr kumimoji="1" lang="ja-JP" altLang="en-US" sz="1400" dirty="0">
                        <a:highlight>
                          <a:srgbClr val="FFFF00"/>
                        </a:highlight>
                      </a:endParaRPr>
                    </a:p>
                  </a:txBody>
                  <a:tcPr anchor="ctr"/>
                </a:tc>
                <a:extLst>
                  <a:ext uri="{0D108BD9-81ED-4DB2-BD59-A6C34878D82A}">
                    <a16:rowId xmlns:a16="http://schemas.microsoft.com/office/drawing/2014/main" val="1310214366"/>
                  </a:ext>
                </a:extLst>
              </a:tr>
              <a:tr h="316327">
                <a:tc>
                  <a:txBody>
                    <a:bodyPr/>
                    <a:lstStyle/>
                    <a:p>
                      <a:pPr algn="ctr"/>
                      <a:r>
                        <a:rPr kumimoji="1" lang="ja-JP" altLang="en-US" sz="1400" dirty="0"/>
                        <a:t>③</a:t>
                      </a:r>
                    </a:p>
                  </a:txBody>
                  <a:tcPr anchor="ctr"/>
                </a:tc>
                <a:tc>
                  <a:txBody>
                    <a:bodyPr/>
                    <a:lstStyle/>
                    <a:p>
                      <a:pPr algn="ctr"/>
                      <a:endParaRPr kumimoji="1" lang="ja-JP" altLang="en-US" sz="1400" dirty="0"/>
                    </a:p>
                  </a:txBody>
                  <a:tcPr anchor="ctr"/>
                </a:tc>
                <a:tc>
                  <a:txBody>
                    <a:bodyPr/>
                    <a:lstStyle/>
                    <a:p>
                      <a:pPr algn="ctr"/>
                      <a:r>
                        <a:rPr kumimoji="1" lang="ja-JP" altLang="en-US" sz="1400" dirty="0"/>
                        <a:t>⑧</a:t>
                      </a:r>
                    </a:p>
                  </a:txBody>
                  <a:tcPr anchor="ctr"/>
                </a:tc>
                <a:tc>
                  <a:txBody>
                    <a:bodyPr/>
                    <a:lstStyle/>
                    <a:p>
                      <a:pPr algn="ctr"/>
                      <a:endParaRPr kumimoji="1" lang="ja-JP" altLang="en-US" sz="1400" dirty="0"/>
                    </a:p>
                  </a:txBody>
                  <a:tcPr anchor="ctr"/>
                </a:tc>
                <a:extLst>
                  <a:ext uri="{0D108BD9-81ED-4DB2-BD59-A6C34878D82A}">
                    <a16:rowId xmlns:a16="http://schemas.microsoft.com/office/drawing/2014/main" val="2995906936"/>
                  </a:ext>
                </a:extLst>
              </a:tr>
              <a:tr h="316327">
                <a:tc>
                  <a:txBody>
                    <a:bodyPr/>
                    <a:lstStyle/>
                    <a:p>
                      <a:pPr algn="ctr"/>
                      <a:r>
                        <a:rPr kumimoji="1" lang="ja-JP" altLang="en-US" sz="1400" dirty="0"/>
                        <a:t>④</a:t>
                      </a:r>
                    </a:p>
                  </a:txBody>
                  <a:tcPr anchor="ctr"/>
                </a:tc>
                <a:tc>
                  <a:txBody>
                    <a:bodyPr/>
                    <a:lstStyle/>
                    <a:p>
                      <a:pPr algn="ctr"/>
                      <a:endParaRPr kumimoji="1" lang="ja-JP" altLang="en-US" sz="1400" dirty="0"/>
                    </a:p>
                  </a:txBody>
                  <a:tcPr anchor="ctr"/>
                </a:tc>
                <a:tc>
                  <a:txBody>
                    <a:bodyPr/>
                    <a:lstStyle/>
                    <a:p>
                      <a:pPr algn="ctr"/>
                      <a:r>
                        <a:rPr kumimoji="1" lang="ja-JP" altLang="en-US" sz="1400" dirty="0"/>
                        <a:t>⑨</a:t>
                      </a:r>
                    </a:p>
                  </a:txBody>
                  <a:tcPr anchor="ctr"/>
                </a:tc>
                <a:tc>
                  <a:txBody>
                    <a:bodyPr/>
                    <a:lstStyle/>
                    <a:p>
                      <a:pPr algn="ctr"/>
                      <a:endParaRPr kumimoji="1" lang="ja-JP" altLang="en-US" sz="1400" dirty="0"/>
                    </a:p>
                  </a:txBody>
                  <a:tcPr anchor="ctr"/>
                </a:tc>
                <a:extLst>
                  <a:ext uri="{0D108BD9-81ED-4DB2-BD59-A6C34878D82A}">
                    <a16:rowId xmlns:a16="http://schemas.microsoft.com/office/drawing/2014/main" val="4022953595"/>
                  </a:ext>
                </a:extLst>
              </a:tr>
              <a:tr h="316327">
                <a:tc>
                  <a:txBody>
                    <a:bodyPr/>
                    <a:lstStyle/>
                    <a:p>
                      <a:pPr algn="ctr"/>
                      <a:r>
                        <a:rPr kumimoji="1" lang="ja-JP" altLang="en-US" sz="1400" dirty="0"/>
                        <a:t>⑤</a:t>
                      </a:r>
                    </a:p>
                  </a:txBody>
                  <a:tcPr anchor="ctr"/>
                </a:tc>
                <a:tc>
                  <a:txBody>
                    <a:bodyPr/>
                    <a:lstStyle/>
                    <a:p>
                      <a:pPr algn="ctr"/>
                      <a:endParaRPr kumimoji="1" lang="ja-JP" altLang="en-US" sz="1400" dirty="0"/>
                    </a:p>
                  </a:txBody>
                  <a:tcPr anchor="ctr"/>
                </a:tc>
                <a:tc>
                  <a:txBody>
                    <a:bodyPr/>
                    <a:lstStyle/>
                    <a:p>
                      <a:pPr algn="ctr"/>
                      <a:r>
                        <a:rPr kumimoji="1" lang="ja-JP" altLang="en-US" sz="1400" dirty="0"/>
                        <a:t>⑩</a:t>
                      </a:r>
                    </a:p>
                  </a:txBody>
                  <a:tcPr anchor="ctr"/>
                </a:tc>
                <a:tc>
                  <a:txBody>
                    <a:bodyPr/>
                    <a:lstStyle/>
                    <a:p>
                      <a:pPr algn="ctr"/>
                      <a:endParaRPr kumimoji="1" lang="ja-JP" altLang="en-US" sz="1400" dirty="0"/>
                    </a:p>
                  </a:txBody>
                  <a:tcPr anchor="ctr"/>
                </a:tc>
                <a:extLst>
                  <a:ext uri="{0D108BD9-81ED-4DB2-BD59-A6C34878D82A}">
                    <a16:rowId xmlns:a16="http://schemas.microsoft.com/office/drawing/2014/main" val="3048614343"/>
                  </a:ext>
                </a:extLst>
              </a:tr>
            </a:tbl>
          </a:graphicData>
        </a:graphic>
      </p:graphicFrame>
      <p:grpSp>
        <p:nvGrpSpPr>
          <p:cNvPr id="2" name="グループ化 1">
            <a:extLst>
              <a:ext uri="{FF2B5EF4-FFF2-40B4-BE49-F238E27FC236}">
                <a16:creationId xmlns:a16="http://schemas.microsoft.com/office/drawing/2014/main" id="{067FB175-A1D1-480D-A543-E4A2F92BDE95}"/>
              </a:ext>
            </a:extLst>
          </p:cNvPr>
          <p:cNvGrpSpPr/>
          <p:nvPr/>
        </p:nvGrpSpPr>
        <p:grpSpPr>
          <a:xfrm>
            <a:off x="190499" y="-110814"/>
            <a:ext cx="6802028" cy="1307557"/>
            <a:chOff x="190499" y="-110814"/>
            <a:chExt cx="6802028" cy="1307557"/>
          </a:xfrm>
        </p:grpSpPr>
        <p:sp>
          <p:nvSpPr>
            <p:cNvPr id="29" name="角丸四角形 28">
              <a:extLst>
                <a:ext uri="{FF2B5EF4-FFF2-40B4-BE49-F238E27FC236}">
                  <a16:creationId xmlns:a16="http://schemas.microsoft.com/office/drawing/2014/main" id="{53F638CB-7A15-4557-B9AB-787204358BB8}"/>
                </a:ext>
              </a:extLst>
            </p:cNvPr>
            <p:cNvSpPr/>
            <p:nvPr/>
          </p:nvSpPr>
          <p:spPr>
            <a:xfrm>
              <a:off x="190499" y="50800"/>
              <a:ext cx="6556375" cy="794409"/>
            </a:xfrm>
            <a:prstGeom prst="roundRect">
              <a:avLst/>
            </a:prstGeom>
            <a:solidFill>
              <a:schemeClr val="accent5">
                <a:lumMod val="40000"/>
                <a:lumOff val="60000"/>
              </a:schemeClr>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lnSpc>
                  <a:spcPts val="1600"/>
                </a:lnSpc>
                <a:defRPr/>
              </a:pPr>
              <a:r>
                <a:rPr lang="ja-JP" altLang="en-US" sz="2000" b="1" dirty="0">
                  <a:solidFill>
                    <a:schemeClr val="tx1">
                      <a:lumMod val="85000"/>
                      <a:lumOff val="15000"/>
                    </a:schemeClr>
                  </a:solidFill>
                </a:rPr>
                <a:t>　申込期限　２０２３</a:t>
              </a:r>
              <a:r>
                <a:rPr lang="ja-JP" altLang="en-US" b="1" dirty="0">
                  <a:solidFill>
                    <a:schemeClr val="tx1">
                      <a:lumMod val="85000"/>
                      <a:lumOff val="15000"/>
                    </a:schemeClr>
                  </a:solidFill>
                </a:rPr>
                <a:t>年</a:t>
              </a:r>
              <a:r>
                <a:rPr lang="ja-JP" altLang="en-US" b="1" dirty="0">
                  <a:solidFill>
                    <a:srgbClr val="FF0000"/>
                  </a:solidFill>
                </a:rPr>
                <a:t>８月３１日</a:t>
              </a:r>
              <a:r>
                <a:rPr lang="en-US" altLang="ja-JP" b="1" dirty="0">
                  <a:solidFill>
                    <a:srgbClr val="FF0000"/>
                  </a:solidFill>
                </a:rPr>
                <a:t>(</a:t>
              </a:r>
              <a:r>
                <a:rPr lang="ja-JP" altLang="en-US" b="1" dirty="0">
                  <a:solidFill>
                    <a:srgbClr val="FF0000"/>
                  </a:solidFill>
                </a:rPr>
                <a:t>木</a:t>
              </a:r>
              <a:r>
                <a:rPr lang="en-US" altLang="ja-JP" b="1" dirty="0">
                  <a:solidFill>
                    <a:srgbClr val="FF0000"/>
                  </a:solidFill>
                </a:rPr>
                <a:t>)</a:t>
              </a:r>
            </a:p>
            <a:p>
              <a:pPr eaLnBrk="1" hangingPunct="1">
                <a:lnSpc>
                  <a:spcPts val="1600"/>
                </a:lnSpc>
                <a:defRPr/>
              </a:pPr>
              <a:r>
                <a:rPr lang="ja-JP" altLang="en-US" sz="1400" b="1" dirty="0">
                  <a:solidFill>
                    <a:schemeClr val="tx1">
                      <a:lumMod val="85000"/>
                      <a:lumOff val="15000"/>
                    </a:schemeClr>
                  </a:solidFill>
                </a:rPr>
                <a:t>　　　</a:t>
              </a:r>
              <a:r>
                <a:rPr lang="ja-JP" altLang="en-US" sz="1400" b="1" dirty="0">
                  <a:solidFill>
                    <a:schemeClr val="tx1">
                      <a:lumMod val="85000"/>
                      <a:lumOff val="15000"/>
                    </a:schemeClr>
                  </a:solidFill>
                  <a:latin typeface="+mn-ea"/>
                </a:rPr>
                <a:t>福井県県民安全課へ提出</a:t>
              </a:r>
              <a:r>
                <a:rPr lang="ja-JP" altLang="en-US" sz="1200" b="1" dirty="0">
                  <a:solidFill>
                    <a:schemeClr val="tx1">
                      <a:lumMod val="85000"/>
                      <a:lumOff val="15000"/>
                    </a:schemeClr>
                  </a:solidFill>
                  <a:latin typeface="+mn-ea"/>
                </a:rPr>
                <a:t>（メールもしくは</a:t>
              </a:r>
              <a:r>
                <a:rPr lang="en-US" altLang="ja-JP" sz="1200" b="1" dirty="0">
                  <a:solidFill>
                    <a:schemeClr val="tx1">
                      <a:lumMod val="85000"/>
                      <a:lumOff val="15000"/>
                    </a:schemeClr>
                  </a:solidFill>
                  <a:latin typeface="+mn-ea"/>
                </a:rPr>
                <a:t>FAX</a:t>
              </a:r>
              <a:r>
                <a:rPr lang="ja-JP" altLang="en-US" sz="1200" b="1" dirty="0">
                  <a:solidFill>
                    <a:schemeClr val="tx1">
                      <a:lumMod val="85000"/>
                      <a:lumOff val="15000"/>
                    </a:schemeClr>
                  </a:solidFill>
                  <a:latin typeface="+mn-ea"/>
                </a:rPr>
                <a:t>）</a:t>
              </a:r>
              <a:endParaRPr lang="en-US" altLang="ja-JP" sz="1200" b="1" dirty="0">
                <a:solidFill>
                  <a:schemeClr val="tx1">
                    <a:lumMod val="85000"/>
                    <a:lumOff val="15000"/>
                  </a:schemeClr>
                </a:solidFill>
                <a:latin typeface="+mn-ea"/>
              </a:endParaRPr>
            </a:p>
            <a:p>
              <a:pPr eaLnBrk="1" hangingPunct="1">
                <a:lnSpc>
                  <a:spcPts val="1600"/>
                </a:lnSpc>
                <a:defRPr/>
              </a:pPr>
              <a:r>
                <a:rPr lang="ja-JP" altLang="en-US" sz="1200" b="1" dirty="0">
                  <a:solidFill>
                    <a:schemeClr val="tx1"/>
                  </a:solidFill>
                  <a:latin typeface="+mn-ea"/>
                  <a:cs typeface="Meiryo UI" pitchFamily="50" charset="-128"/>
                </a:rPr>
                <a:t>もしくは　</a:t>
              </a:r>
              <a:r>
                <a:rPr lang="ja-JP" altLang="en-US" sz="1400" b="1" dirty="0">
                  <a:solidFill>
                    <a:schemeClr val="tx1"/>
                  </a:solidFill>
                  <a:latin typeface="+mn-ea"/>
                  <a:cs typeface="Meiryo UI" pitchFamily="50" charset="-128"/>
                </a:rPr>
                <a:t>参加申込専用フォームに入力</a:t>
              </a:r>
              <a:r>
                <a:rPr lang="ja-JP" altLang="en-US" sz="1050" b="1" dirty="0">
                  <a:solidFill>
                    <a:schemeClr val="tx1"/>
                  </a:solidFill>
                  <a:latin typeface="+mn-ea"/>
                  <a:cs typeface="Meiryo UI" pitchFamily="50" charset="-128"/>
                </a:rPr>
                <a:t>（右側</a:t>
              </a:r>
              <a:r>
                <a:rPr lang="en-US" altLang="ja-JP" sz="1050" b="1" dirty="0">
                  <a:solidFill>
                    <a:schemeClr val="tx1"/>
                  </a:solidFill>
                  <a:latin typeface="+mn-ea"/>
                  <a:cs typeface="Meiryo UI" pitchFamily="50" charset="-128"/>
                </a:rPr>
                <a:t>QR</a:t>
              </a:r>
              <a:r>
                <a:rPr lang="ja-JP" altLang="en-US" sz="1050" b="1" dirty="0">
                  <a:solidFill>
                    <a:schemeClr val="tx1"/>
                  </a:solidFill>
                  <a:latin typeface="+mn-ea"/>
                  <a:cs typeface="Meiryo UI" pitchFamily="50" charset="-128"/>
                </a:rPr>
                <a:t>コードより）</a:t>
              </a:r>
              <a:endParaRPr lang="en-US" altLang="ja-JP" sz="1400" b="1" dirty="0">
                <a:solidFill>
                  <a:schemeClr val="tx1">
                    <a:lumMod val="85000"/>
                    <a:lumOff val="15000"/>
                  </a:schemeClr>
                </a:solidFill>
                <a:latin typeface="+mn-ea"/>
              </a:endParaRPr>
            </a:p>
          </p:txBody>
        </p:sp>
        <p:sp>
          <p:nvSpPr>
            <p:cNvPr id="20" name="正方形/長方形 19">
              <a:extLst>
                <a:ext uri="{FF2B5EF4-FFF2-40B4-BE49-F238E27FC236}">
                  <a16:creationId xmlns:a16="http://schemas.microsoft.com/office/drawing/2014/main" id="{F301B303-061E-4156-A266-023C31F72857}"/>
                </a:ext>
              </a:extLst>
            </p:cNvPr>
            <p:cNvSpPr/>
            <p:nvPr/>
          </p:nvSpPr>
          <p:spPr>
            <a:xfrm>
              <a:off x="4221088" y="-110814"/>
              <a:ext cx="2771439" cy="827846"/>
            </a:xfrm>
            <a:prstGeom prst="rect">
              <a:avLst/>
            </a:prstGeom>
            <a:noFill/>
            <a:ln w="9525" cmpd="thinThick">
              <a:noFill/>
              <a:prstDash val="dash"/>
            </a:ln>
          </p:spPr>
          <p:style>
            <a:lnRef idx="2">
              <a:schemeClr val="accent1">
                <a:shade val="50000"/>
              </a:schemeClr>
            </a:lnRef>
            <a:fillRef idx="1">
              <a:schemeClr val="accent1"/>
            </a:fillRef>
            <a:effectRef idx="0">
              <a:schemeClr val="accent1"/>
            </a:effectRef>
            <a:fontRef idx="minor">
              <a:schemeClr val="lt1"/>
            </a:fontRef>
          </p:style>
          <p:txBody>
            <a:bodyPr lIns="72000" tIns="0" rIns="0" bIns="0" anchor="ctr"/>
            <a:lstStyle/>
            <a:p>
              <a:pPr eaLnBrk="1" hangingPunct="1">
                <a:defRPr/>
              </a:pPr>
              <a:r>
                <a:rPr lang="en-US" altLang="ja-JP" sz="1050" dirty="0">
                  <a:solidFill>
                    <a:schemeClr val="tx1"/>
                  </a:solidFill>
                  <a:latin typeface="+mn-ea"/>
                  <a:cs typeface="Dreaming Outloud Script Pro" panose="020B0604020202020204" pitchFamily="66" charset="0"/>
                </a:rPr>
                <a:t>【</a:t>
              </a:r>
              <a:r>
                <a:rPr lang="ja-JP" altLang="en-US" sz="1050" dirty="0">
                  <a:solidFill>
                    <a:schemeClr val="tx1"/>
                  </a:solidFill>
                  <a:latin typeface="+mn-ea"/>
                  <a:cs typeface="Dreaming Outloud Script Pro" panose="020B0604020202020204" pitchFamily="66" charset="0"/>
                </a:rPr>
                <a:t>提出先</a:t>
              </a:r>
              <a:r>
                <a:rPr lang="en-US" altLang="ja-JP" sz="1050" dirty="0">
                  <a:solidFill>
                    <a:schemeClr val="tx1"/>
                  </a:solidFill>
                  <a:latin typeface="+mn-ea"/>
                  <a:cs typeface="Dreaming Outloud Script Pro" panose="020B0604020202020204" pitchFamily="66" charset="0"/>
                </a:rPr>
                <a:t>】</a:t>
              </a:r>
              <a:r>
                <a:rPr lang="ja-JP" altLang="en-US" sz="1200" dirty="0">
                  <a:solidFill>
                    <a:schemeClr val="tx1"/>
                  </a:solidFill>
                  <a:latin typeface="+mn-ea"/>
                  <a:cs typeface="Dreaming Outloud Script Pro" panose="020B0604020202020204" pitchFamily="66" charset="0"/>
                </a:rPr>
                <a:t>ﾒｰﾙ</a:t>
              </a:r>
              <a:r>
                <a:rPr lang="en-US" altLang="ja-JP" sz="1200" dirty="0">
                  <a:solidFill>
                    <a:schemeClr val="tx1"/>
                  </a:solidFill>
                  <a:latin typeface="+mn-ea"/>
                  <a:cs typeface="Dreaming Outloud Script Pro" panose="020B0604020202020204" pitchFamily="66" charset="0"/>
                </a:rPr>
                <a:t>l:kenan@pref.fukui.lg.jp</a:t>
              </a:r>
            </a:p>
            <a:p>
              <a:pPr eaLnBrk="1" hangingPunct="1">
                <a:defRPr/>
              </a:pPr>
              <a:r>
                <a:rPr lang="ja-JP" altLang="en-US" sz="1200" dirty="0">
                  <a:solidFill>
                    <a:schemeClr val="tx1"/>
                  </a:solidFill>
                  <a:latin typeface="+mn-ea"/>
                  <a:cs typeface="Dreaming Outloud Script Pro" panose="020B0604020202020204" pitchFamily="66" charset="0"/>
                </a:rPr>
                <a:t>　　　　　</a:t>
              </a:r>
              <a:r>
                <a:rPr lang="en-US" altLang="ja-JP" sz="1200" dirty="0">
                  <a:solidFill>
                    <a:schemeClr val="tx1"/>
                  </a:solidFill>
                  <a:latin typeface="+mn-ea"/>
                  <a:cs typeface="Dreaming Outloud Script Pro" panose="020B0604020202020204" pitchFamily="66" charset="0"/>
                </a:rPr>
                <a:t>FAX</a:t>
              </a:r>
              <a:r>
                <a:rPr lang="ja-JP" altLang="en-US" sz="1200" dirty="0">
                  <a:solidFill>
                    <a:schemeClr val="tx1"/>
                  </a:solidFill>
                  <a:latin typeface="+mn-ea"/>
                  <a:cs typeface="Dreaming Outloud Script Pro" panose="020B0604020202020204" pitchFamily="66" charset="0"/>
                </a:rPr>
                <a:t>：</a:t>
              </a:r>
              <a:r>
                <a:rPr lang="en-US" altLang="ja-JP" sz="1200" dirty="0">
                  <a:solidFill>
                    <a:schemeClr val="tx1"/>
                  </a:solidFill>
                  <a:latin typeface="+mn-ea"/>
                  <a:cs typeface="Dreaming Outloud Script Pro" panose="020B0604020202020204" pitchFamily="66" charset="0"/>
                </a:rPr>
                <a:t>0776-20-0633</a:t>
              </a:r>
            </a:p>
          </p:txBody>
        </p:sp>
        <p:sp>
          <p:nvSpPr>
            <p:cNvPr id="17" name="テキスト ボックス 24">
              <a:extLst>
                <a:ext uri="{FF2B5EF4-FFF2-40B4-BE49-F238E27FC236}">
                  <a16:creationId xmlns:a16="http://schemas.microsoft.com/office/drawing/2014/main" id="{4B0F5CF4-5394-4A2C-91B0-99136D41E05B}"/>
                </a:ext>
              </a:extLst>
            </p:cNvPr>
            <p:cNvSpPr txBox="1">
              <a:spLocks noChangeArrowheads="1"/>
            </p:cNvSpPr>
            <p:nvPr/>
          </p:nvSpPr>
          <p:spPr bwMode="auto">
            <a:xfrm>
              <a:off x="4221088" y="597494"/>
              <a:ext cx="1656184" cy="250256"/>
            </a:xfrm>
            <a:prstGeom prst="rect">
              <a:avLst/>
            </a:prstGeom>
            <a:noFill/>
            <a:ln>
              <a:noFill/>
            </a:ln>
          </p:spPr>
          <p:txBody>
            <a:bodyPr wrap="square" lIns="95435" tIns="47718" rIns="95435" bIns="47718">
              <a:spAutoFit/>
            </a:bodyPr>
            <a:lstStyle>
              <a:lvl1pPr eaLnBrk="0" hangingPunct="0">
                <a:spcBef>
                  <a:spcPct val="20000"/>
                </a:spcBef>
                <a:buFont typeface="Arial" charset="0"/>
                <a:buChar char="•"/>
                <a:defRPr kumimoji="1" sz="3300">
                  <a:solidFill>
                    <a:schemeClr val="tx1"/>
                  </a:solidFill>
                  <a:latin typeface="HGPｺﾞｼｯｸM" pitchFamily="50" charset="-128"/>
                  <a:ea typeface="HGPｺﾞｼｯｸM" pitchFamily="50" charset="-128"/>
                </a:defRPr>
              </a:lvl1pPr>
              <a:lvl2pPr marL="742950" indent="-285750" eaLnBrk="0" hangingPunct="0">
                <a:spcBef>
                  <a:spcPct val="20000"/>
                </a:spcBef>
                <a:buFont typeface="Arial" charset="0"/>
                <a:buChar char="–"/>
                <a:defRPr kumimoji="1" sz="2900">
                  <a:solidFill>
                    <a:schemeClr val="tx1"/>
                  </a:solidFill>
                  <a:latin typeface="HGPｺﾞｼｯｸM" pitchFamily="50" charset="-128"/>
                  <a:ea typeface="HGPｺﾞｼｯｸM" pitchFamily="50" charset="-128"/>
                </a:defRPr>
              </a:lvl2pPr>
              <a:lvl3pPr marL="1143000" indent="-228600" eaLnBrk="0" hangingPunct="0">
                <a:spcBef>
                  <a:spcPct val="20000"/>
                </a:spcBef>
                <a:buFont typeface="Arial" charset="0"/>
                <a:buChar char="•"/>
                <a:defRPr kumimoji="1" sz="2500">
                  <a:solidFill>
                    <a:schemeClr val="tx1"/>
                  </a:solidFill>
                  <a:latin typeface="HGPｺﾞｼｯｸM" pitchFamily="50" charset="-128"/>
                  <a:ea typeface="HGPｺﾞｼｯｸM" pitchFamily="50" charset="-128"/>
                </a:defRPr>
              </a:lvl3pPr>
              <a:lvl4pPr marL="1600200" indent="-228600" eaLnBrk="0" hangingPunct="0">
                <a:spcBef>
                  <a:spcPct val="20000"/>
                </a:spcBef>
                <a:buFont typeface="Arial" charset="0"/>
                <a:buChar char="–"/>
                <a:defRPr kumimoji="1" sz="2100">
                  <a:solidFill>
                    <a:schemeClr val="tx1"/>
                  </a:solidFill>
                  <a:latin typeface="HGPｺﾞｼｯｸM" pitchFamily="50" charset="-128"/>
                  <a:ea typeface="HGPｺﾞｼｯｸM" pitchFamily="50" charset="-128"/>
                </a:defRPr>
              </a:lvl4pPr>
              <a:lvl5pPr marL="2057400" indent="-228600" eaLnBrk="0" hangingPunct="0">
                <a:spcBef>
                  <a:spcPct val="20000"/>
                </a:spcBef>
                <a:buFont typeface="Arial" charset="0"/>
                <a:buChar char="»"/>
                <a:defRPr kumimoji="1" sz="2100">
                  <a:solidFill>
                    <a:schemeClr val="tx1"/>
                  </a:solidFill>
                  <a:latin typeface="HGPｺﾞｼｯｸM" pitchFamily="50" charset="-128"/>
                  <a:ea typeface="HGPｺﾞｼｯｸM" pitchFamily="50" charset="-128"/>
                </a:defRPr>
              </a:lvl5pPr>
              <a:lvl6pPr marL="2514600" indent="-228600" eaLnBrk="0" fontAlgn="base" hangingPunct="0">
                <a:spcBef>
                  <a:spcPct val="20000"/>
                </a:spcBef>
                <a:spcAft>
                  <a:spcPct val="0"/>
                </a:spcAft>
                <a:buFont typeface="Arial" charset="0"/>
                <a:buChar char="»"/>
                <a:defRPr kumimoji="1" sz="2100">
                  <a:solidFill>
                    <a:schemeClr val="tx1"/>
                  </a:solidFill>
                  <a:latin typeface="HGPｺﾞｼｯｸM" pitchFamily="50" charset="-128"/>
                  <a:ea typeface="HGPｺﾞｼｯｸM" pitchFamily="50" charset="-128"/>
                </a:defRPr>
              </a:lvl6pPr>
              <a:lvl7pPr marL="2971800" indent="-228600" eaLnBrk="0" fontAlgn="base" hangingPunct="0">
                <a:spcBef>
                  <a:spcPct val="20000"/>
                </a:spcBef>
                <a:spcAft>
                  <a:spcPct val="0"/>
                </a:spcAft>
                <a:buFont typeface="Arial" charset="0"/>
                <a:buChar char="»"/>
                <a:defRPr kumimoji="1" sz="2100">
                  <a:solidFill>
                    <a:schemeClr val="tx1"/>
                  </a:solidFill>
                  <a:latin typeface="HGPｺﾞｼｯｸM" pitchFamily="50" charset="-128"/>
                  <a:ea typeface="HGPｺﾞｼｯｸM" pitchFamily="50" charset="-128"/>
                </a:defRPr>
              </a:lvl7pPr>
              <a:lvl8pPr marL="3429000" indent="-228600" eaLnBrk="0" fontAlgn="base" hangingPunct="0">
                <a:spcBef>
                  <a:spcPct val="20000"/>
                </a:spcBef>
                <a:spcAft>
                  <a:spcPct val="0"/>
                </a:spcAft>
                <a:buFont typeface="Arial" charset="0"/>
                <a:buChar char="»"/>
                <a:defRPr kumimoji="1" sz="2100">
                  <a:solidFill>
                    <a:schemeClr val="tx1"/>
                  </a:solidFill>
                  <a:latin typeface="HGPｺﾞｼｯｸM" pitchFamily="50" charset="-128"/>
                  <a:ea typeface="HGPｺﾞｼｯｸM" pitchFamily="50" charset="-128"/>
                </a:defRPr>
              </a:lvl8pPr>
              <a:lvl9pPr marL="3886200" indent="-228600" eaLnBrk="0" fontAlgn="base" hangingPunct="0">
                <a:spcBef>
                  <a:spcPct val="20000"/>
                </a:spcBef>
                <a:spcAft>
                  <a:spcPct val="0"/>
                </a:spcAft>
                <a:buFont typeface="Arial" charset="0"/>
                <a:buChar char="»"/>
                <a:defRPr kumimoji="1" sz="2100">
                  <a:solidFill>
                    <a:schemeClr val="tx1"/>
                  </a:solidFill>
                  <a:latin typeface="HGPｺﾞｼｯｸM" pitchFamily="50" charset="-128"/>
                  <a:ea typeface="HGPｺﾞｼｯｸM" pitchFamily="50" charset="-128"/>
                </a:defRPr>
              </a:lvl9pPr>
            </a:lstStyle>
            <a:p>
              <a:pPr algn="ctr" eaLnBrk="1" hangingPunct="1">
                <a:spcBef>
                  <a:spcPct val="0"/>
                </a:spcBef>
                <a:buFontTx/>
                <a:buNone/>
                <a:defRPr/>
              </a:pPr>
              <a:r>
                <a:rPr lang="ja-JP" altLang="en-US" sz="1000" dirty="0">
                  <a:latin typeface="Meiryo UI" pitchFamily="50" charset="-128"/>
                  <a:ea typeface="Meiryo UI" pitchFamily="50" charset="-128"/>
                  <a:cs typeface="Meiryo UI" pitchFamily="50" charset="-128"/>
                </a:rPr>
                <a:t>参加申込フォームはこちら⇒</a:t>
              </a:r>
            </a:p>
          </p:txBody>
        </p:sp>
        <p:pic>
          <p:nvPicPr>
            <p:cNvPr id="21" name="図 20" descr="QR コード&#10;&#10;自動的に生成された説明">
              <a:extLst>
                <a:ext uri="{FF2B5EF4-FFF2-40B4-BE49-F238E27FC236}">
                  <a16:creationId xmlns:a16="http://schemas.microsoft.com/office/drawing/2014/main" id="{5B2AD973-3328-4E4F-9FB7-2D6D10BA1CF1}"/>
                </a:ext>
              </a:extLst>
            </p:cNvPr>
            <p:cNvPicPr>
              <a:picLocks noChangeAspect="1"/>
            </p:cNvPicPr>
            <p:nvPr/>
          </p:nvPicPr>
          <p:blipFill rotWithShape="1">
            <a:blip r:embed="rId3">
              <a:extLst>
                <a:ext uri="{28A0092B-C50C-407E-A947-70E740481C1C}">
                  <a14:useLocalDpi xmlns:a14="http://schemas.microsoft.com/office/drawing/2010/main" val="0"/>
                </a:ext>
              </a:extLst>
            </a:blip>
            <a:srcRect l="22160" t="34532" r="22823" b="11914"/>
            <a:stretch/>
          </p:blipFill>
          <p:spPr>
            <a:xfrm>
              <a:off x="5796945" y="487710"/>
              <a:ext cx="728399" cy="709033"/>
            </a:xfrm>
            <a:prstGeom prst="rect">
              <a:avLst/>
            </a:prstGeom>
            <a:effectLst>
              <a:softEdge rad="31750"/>
            </a:effectLst>
          </p:spPr>
        </p:pic>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グループ化 20">
            <a:extLst>
              <a:ext uri="{FF2B5EF4-FFF2-40B4-BE49-F238E27FC236}">
                <a16:creationId xmlns:a16="http://schemas.microsoft.com/office/drawing/2014/main" id="{B5EF3BA4-EAAC-403E-B4FB-7980DA7628BD}"/>
              </a:ext>
            </a:extLst>
          </p:cNvPr>
          <p:cNvGrpSpPr/>
          <p:nvPr/>
        </p:nvGrpSpPr>
        <p:grpSpPr>
          <a:xfrm>
            <a:off x="161410" y="-110814"/>
            <a:ext cx="6929874" cy="1307557"/>
            <a:chOff x="190499" y="-110814"/>
            <a:chExt cx="6929874" cy="1307557"/>
          </a:xfrm>
        </p:grpSpPr>
        <p:sp>
          <p:nvSpPr>
            <p:cNvPr id="23" name="角丸四角形 28">
              <a:extLst>
                <a:ext uri="{FF2B5EF4-FFF2-40B4-BE49-F238E27FC236}">
                  <a16:creationId xmlns:a16="http://schemas.microsoft.com/office/drawing/2014/main" id="{6612DCBB-D445-474C-805A-21D190CE3B57}"/>
                </a:ext>
              </a:extLst>
            </p:cNvPr>
            <p:cNvSpPr/>
            <p:nvPr/>
          </p:nvSpPr>
          <p:spPr>
            <a:xfrm>
              <a:off x="190499" y="50800"/>
              <a:ext cx="6556375" cy="794409"/>
            </a:xfrm>
            <a:prstGeom prst="roundRect">
              <a:avLst/>
            </a:prstGeom>
            <a:solidFill>
              <a:schemeClr val="accent5">
                <a:lumMod val="40000"/>
                <a:lumOff val="60000"/>
              </a:schemeClr>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lnSpc>
                  <a:spcPts val="1600"/>
                </a:lnSpc>
                <a:defRPr/>
              </a:pPr>
              <a:r>
                <a:rPr lang="ja-JP" altLang="en-US" sz="2000" b="1" dirty="0">
                  <a:solidFill>
                    <a:schemeClr val="tx1">
                      <a:lumMod val="85000"/>
                      <a:lumOff val="15000"/>
                    </a:schemeClr>
                  </a:solidFill>
                </a:rPr>
                <a:t>　申込期限　２０２３</a:t>
              </a:r>
              <a:r>
                <a:rPr lang="ja-JP" altLang="en-US" b="1" dirty="0">
                  <a:solidFill>
                    <a:schemeClr val="tx1">
                      <a:lumMod val="85000"/>
                      <a:lumOff val="15000"/>
                    </a:schemeClr>
                  </a:solidFill>
                </a:rPr>
                <a:t>年</a:t>
              </a:r>
              <a:r>
                <a:rPr lang="ja-JP" altLang="en-US" b="1" dirty="0">
                  <a:solidFill>
                    <a:srgbClr val="FF0000"/>
                  </a:solidFill>
                </a:rPr>
                <a:t>８月３１日</a:t>
              </a:r>
              <a:r>
                <a:rPr lang="en-US" altLang="ja-JP" b="1" dirty="0">
                  <a:solidFill>
                    <a:srgbClr val="FF0000"/>
                  </a:solidFill>
                </a:rPr>
                <a:t>(</a:t>
              </a:r>
              <a:r>
                <a:rPr lang="ja-JP" altLang="en-US" b="1" dirty="0">
                  <a:solidFill>
                    <a:srgbClr val="FF0000"/>
                  </a:solidFill>
                </a:rPr>
                <a:t>木</a:t>
              </a:r>
              <a:r>
                <a:rPr lang="en-US" altLang="ja-JP" b="1" dirty="0">
                  <a:solidFill>
                    <a:srgbClr val="FF0000"/>
                  </a:solidFill>
                </a:rPr>
                <a:t>)</a:t>
              </a:r>
            </a:p>
            <a:p>
              <a:pPr eaLnBrk="1" hangingPunct="1">
                <a:lnSpc>
                  <a:spcPts val="1600"/>
                </a:lnSpc>
                <a:defRPr/>
              </a:pPr>
              <a:r>
                <a:rPr lang="ja-JP" altLang="en-US" sz="1400" b="1" dirty="0">
                  <a:solidFill>
                    <a:schemeClr val="tx1">
                      <a:lumMod val="85000"/>
                      <a:lumOff val="15000"/>
                    </a:schemeClr>
                  </a:solidFill>
                </a:rPr>
                <a:t>　　　</a:t>
              </a:r>
              <a:r>
                <a:rPr lang="ja-JP" altLang="en-US" sz="1400" b="1" dirty="0">
                  <a:solidFill>
                    <a:schemeClr val="tx1">
                      <a:lumMod val="85000"/>
                      <a:lumOff val="15000"/>
                    </a:schemeClr>
                  </a:solidFill>
                  <a:latin typeface="+mn-ea"/>
                </a:rPr>
                <a:t>福井県県民安全課へ提出</a:t>
              </a:r>
              <a:r>
                <a:rPr lang="ja-JP" altLang="en-US" sz="1200" b="1" dirty="0">
                  <a:solidFill>
                    <a:schemeClr val="tx1">
                      <a:lumMod val="85000"/>
                      <a:lumOff val="15000"/>
                    </a:schemeClr>
                  </a:solidFill>
                  <a:latin typeface="+mn-ea"/>
                </a:rPr>
                <a:t>（メールもしくは</a:t>
              </a:r>
              <a:r>
                <a:rPr lang="en-US" altLang="ja-JP" sz="1200" b="1" dirty="0">
                  <a:solidFill>
                    <a:schemeClr val="tx1">
                      <a:lumMod val="85000"/>
                      <a:lumOff val="15000"/>
                    </a:schemeClr>
                  </a:solidFill>
                  <a:latin typeface="+mn-ea"/>
                </a:rPr>
                <a:t>FAX</a:t>
              </a:r>
              <a:r>
                <a:rPr lang="ja-JP" altLang="en-US" sz="1200" b="1" dirty="0">
                  <a:solidFill>
                    <a:schemeClr val="tx1">
                      <a:lumMod val="85000"/>
                      <a:lumOff val="15000"/>
                    </a:schemeClr>
                  </a:solidFill>
                  <a:latin typeface="+mn-ea"/>
                </a:rPr>
                <a:t>）</a:t>
              </a:r>
              <a:endParaRPr lang="en-US" altLang="ja-JP" sz="1200" b="1" dirty="0">
                <a:solidFill>
                  <a:schemeClr val="tx1">
                    <a:lumMod val="85000"/>
                    <a:lumOff val="15000"/>
                  </a:schemeClr>
                </a:solidFill>
                <a:latin typeface="+mn-ea"/>
              </a:endParaRPr>
            </a:p>
            <a:p>
              <a:pPr eaLnBrk="1" hangingPunct="1">
                <a:lnSpc>
                  <a:spcPts val="1600"/>
                </a:lnSpc>
                <a:defRPr/>
              </a:pPr>
              <a:r>
                <a:rPr lang="ja-JP" altLang="en-US" sz="1200" b="1" dirty="0">
                  <a:solidFill>
                    <a:schemeClr val="tx1"/>
                  </a:solidFill>
                  <a:latin typeface="+mn-ea"/>
                  <a:cs typeface="Meiryo UI" pitchFamily="50" charset="-128"/>
                </a:rPr>
                <a:t>もしくは　</a:t>
              </a:r>
              <a:r>
                <a:rPr lang="ja-JP" altLang="en-US" sz="1400" b="1" dirty="0">
                  <a:solidFill>
                    <a:schemeClr val="tx1"/>
                  </a:solidFill>
                  <a:latin typeface="+mn-ea"/>
                  <a:cs typeface="Meiryo UI" pitchFamily="50" charset="-128"/>
                </a:rPr>
                <a:t>参加申込専用フォームに入力</a:t>
              </a:r>
              <a:r>
                <a:rPr lang="ja-JP" altLang="en-US" sz="1050" b="1" dirty="0">
                  <a:solidFill>
                    <a:schemeClr val="tx1"/>
                  </a:solidFill>
                  <a:latin typeface="+mn-ea"/>
                  <a:cs typeface="Meiryo UI" pitchFamily="50" charset="-128"/>
                </a:rPr>
                <a:t>（右側</a:t>
              </a:r>
              <a:r>
                <a:rPr lang="en-US" altLang="ja-JP" sz="1050" b="1" dirty="0">
                  <a:solidFill>
                    <a:schemeClr val="tx1"/>
                  </a:solidFill>
                  <a:latin typeface="+mn-ea"/>
                  <a:cs typeface="Meiryo UI" pitchFamily="50" charset="-128"/>
                </a:rPr>
                <a:t>QR</a:t>
              </a:r>
              <a:r>
                <a:rPr lang="ja-JP" altLang="en-US" sz="1050" b="1" dirty="0">
                  <a:solidFill>
                    <a:schemeClr val="tx1"/>
                  </a:solidFill>
                  <a:latin typeface="+mn-ea"/>
                  <a:cs typeface="Meiryo UI" pitchFamily="50" charset="-128"/>
                </a:rPr>
                <a:t>コードより）</a:t>
              </a:r>
              <a:endParaRPr lang="en-US" altLang="ja-JP" sz="1400" b="1" dirty="0">
                <a:solidFill>
                  <a:schemeClr val="tx1">
                    <a:lumMod val="85000"/>
                    <a:lumOff val="15000"/>
                  </a:schemeClr>
                </a:solidFill>
                <a:latin typeface="+mn-ea"/>
              </a:endParaRPr>
            </a:p>
          </p:txBody>
        </p:sp>
        <p:sp>
          <p:nvSpPr>
            <p:cNvPr id="27" name="正方形/長方形 26">
              <a:extLst>
                <a:ext uri="{FF2B5EF4-FFF2-40B4-BE49-F238E27FC236}">
                  <a16:creationId xmlns:a16="http://schemas.microsoft.com/office/drawing/2014/main" id="{D94663E2-6059-43A1-B2D0-BC92919AC4FA}"/>
                </a:ext>
              </a:extLst>
            </p:cNvPr>
            <p:cNvSpPr/>
            <p:nvPr/>
          </p:nvSpPr>
          <p:spPr>
            <a:xfrm>
              <a:off x="4348934" y="-110814"/>
              <a:ext cx="2771439" cy="827846"/>
            </a:xfrm>
            <a:prstGeom prst="rect">
              <a:avLst/>
            </a:prstGeom>
            <a:noFill/>
            <a:ln w="9525" cmpd="thinThick">
              <a:noFill/>
              <a:prstDash val="dash"/>
            </a:ln>
          </p:spPr>
          <p:style>
            <a:lnRef idx="2">
              <a:schemeClr val="accent1">
                <a:shade val="50000"/>
              </a:schemeClr>
            </a:lnRef>
            <a:fillRef idx="1">
              <a:schemeClr val="accent1"/>
            </a:fillRef>
            <a:effectRef idx="0">
              <a:schemeClr val="accent1"/>
            </a:effectRef>
            <a:fontRef idx="minor">
              <a:schemeClr val="lt1"/>
            </a:fontRef>
          </p:style>
          <p:txBody>
            <a:bodyPr lIns="72000" tIns="0" rIns="0" bIns="0" anchor="ctr"/>
            <a:lstStyle/>
            <a:p>
              <a:pPr eaLnBrk="1" hangingPunct="1">
                <a:defRPr/>
              </a:pPr>
              <a:r>
                <a:rPr lang="en-US" altLang="ja-JP" sz="1050" dirty="0">
                  <a:solidFill>
                    <a:schemeClr val="tx1"/>
                  </a:solidFill>
                  <a:latin typeface="+mn-ea"/>
                  <a:cs typeface="Dreaming Outloud Script Pro" panose="020B0604020202020204" pitchFamily="66" charset="0"/>
                </a:rPr>
                <a:t>【</a:t>
              </a:r>
              <a:r>
                <a:rPr lang="ja-JP" altLang="en-US" sz="1050" dirty="0">
                  <a:solidFill>
                    <a:schemeClr val="tx1"/>
                  </a:solidFill>
                  <a:latin typeface="+mn-ea"/>
                  <a:cs typeface="Dreaming Outloud Script Pro" panose="020B0604020202020204" pitchFamily="66" charset="0"/>
                </a:rPr>
                <a:t>提出先</a:t>
              </a:r>
              <a:r>
                <a:rPr lang="en-US" altLang="ja-JP" sz="1050" dirty="0">
                  <a:solidFill>
                    <a:schemeClr val="tx1"/>
                  </a:solidFill>
                  <a:latin typeface="+mn-ea"/>
                  <a:cs typeface="Dreaming Outloud Script Pro" panose="020B0604020202020204" pitchFamily="66" charset="0"/>
                </a:rPr>
                <a:t>】</a:t>
              </a:r>
              <a:r>
                <a:rPr lang="ja-JP" altLang="en-US" sz="1200" dirty="0">
                  <a:solidFill>
                    <a:schemeClr val="tx1"/>
                  </a:solidFill>
                  <a:latin typeface="+mn-ea"/>
                  <a:cs typeface="Dreaming Outloud Script Pro" panose="020B0604020202020204" pitchFamily="66" charset="0"/>
                </a:rPr>
                <a:t>ﾒｰﾙ</a:t>
              </a:r>
              <a:r>
                <a:rPr lang="en-US" altLang="ja-JP" sz="1200" dirty="0">
                  <a:solidFill>
                    <a:schemeClr val="tx1"/>
                  </a:solidFill>
                  <a:latin typeface="+mn-ea"/>
                  <a:cs typeface="Dreaming Outloud Script Pro" panose="020B0604020202020204" pitchFamily="66" charset="0"/>
                </a:rPr>
                <a:t>l:kenan@pref.fukui.lg.jp</a:t>
              </a:r>
            </a:p>
            <a:p>
              <a:pPr eaLnBrk="1" hangingPunct="1">
                <a:defRPr/>
              </a:pPr>
              <a:r>
                <a:rPr lang="ja-JP" altLang="en-US" sz="1200" dirty="0">
                  <a:solidFill>
                    <a:schemeClr val="tx1"/>
                  </a:solidFill>
                  <a:latin typeface="+mn-ea"/>
                  <a:cs typeface="Dreaming Outloud Script Pro" panose="020B0604020202020204" pitchFamily="66" charset="0"/>
                </a:rPr>
                <a:t>　　　　　</a:t>
              </a:r>
              <a:r>
                <a:rPr lang="en-US" altLang="ja-JP" sz="1200" dirty="0">
                  <a:solidFill>
                    <a:schemeClr val="tx1"/>
                  </a:solidFill>
                  <a:latin typeface="+mn-ea"/>
                  <a:cs typeface="Dreaming Outloud Script Pro" panose="020B0604020202020204" pitchFamily="66" charset="0"/>
                </a:rPr>
                <a:t>FAX</a:t>
              </a:r>
              <a:r>
                <a:rPr lang="ja-JP" altLang="en-US" sz="1200" dirty="0">
                  <a:solidFill>
                    <a:schemeClr val="tx1"/>
                  </a:solidFill>
                  <a:latin typeface="+mn-ea"/>
                  <a:cs typeface="Dreaming Outloud Script Pro" panose="020B0604020202020204" pitchFamily="66" charset="0"/>
                </a:rPr>
                <a:t>：</a:t>
              </a:r>
              <a:r>
                <a:rPr lang="en-US" altLang="ja-JP" sz="1200" dirty="0">
                  <a:solidFill>
                    <a:schemeClr val="tx1"/>
                  </a:solidFill>
                  <a:latin typeface="+mn-ea"/>
                  <a:cs typeface="Dreaming Outloud Script Pro" panose="020B0604020202020204" pitchFamily="66" charset="0"/>
                </a:rPr>
                <a:t>0776-20-0633</a:t>
              </a:r>
            </a:p>
          </p:txBody>
        </p:sp>
        <p:sp>
          <p:nvSpPr>
            <p:cNvPr id="28" name="テキスト ボックス 24">
              <a:extLst>
                <a:ext uri="{FF2B5EF4-FFF2-40B4-BE49-F238E27FC236}">
                  <a16:creationId xmlns:a16="http://schemas.microsoft.com/office/drawing/2014/main" id="{6F22933B-B818-4B9E-9AED-FE7FACC1D22C}"/>
                </a:ext>
              </a:extLst>
            </p:cNvPr>
            <p:cNvSpPr txBox="1">
              <a:spLocks noChangeArrowheads="1"/>
            </p:cNvSpPr>
            <p:nvPr/>
          </p:nvSpPr>
          <p:spPr bwMode="auto">
            <a:xfrm>
              <a:off x="4221088" y="597494"/>
              <a:ext cx="1656184" cy="250256"/>
            </a:xfrm>
            <a:prstGeom prst="rect">
              <a:avLst/>
            </a:prstGeom>
            <a:noFill/>
            <a:ln>
              <a:noFill/>
            </a:ln>
          </p:spPr>
          <p:txBody>
            <a:bodyPr wrap="square" lIns="95435" tIns="47718" rIns="95435" bIns="47718">
              <a:spAutoFit/>
            </a:bodyPr>
            <a:lstStyle>
              <a:lvl1pPr eaLnBrk="0" hangingPunct="0">
                <a:spcBef>
                  <a:spcPct val="20000"/>
                </a:spcBef>
                <a:buFont typeface="Arial" charset="0"/>
                <a:buChar char="•"/>
                <a:defRPr kumimoji="1" sz="3300">
                  <a:solidFill>
                    <a:schemeClr val="tx1"/>
                  </a:solidFill>
                  <a:latin typeface="HGPｺﾞｼｯｸM" pitchFamily="50" charset="-128"/>
                  <a:ea typeface="HGPｺﾞｼｯｸM" pitchFamily="50" charset="-128"/>
                </a:defRPr>
              </a:lvl1pPr>
              <a:lvl2pPr marL="742950" indent="-285750" eaLnBrk="0" hangingPunct="0">
                <a:spcBef>
                  <a:spcPct val="20000"/>
                </a:spcBef>
                <a:buFont typeface="Arial" charset="0"/>
                <a:buChar char="–"/>
                <a:defRPr kumimoji="1" sz="2900">
                  <a:solidFill>
                    <a:schemeClr val="tx1"/>
                  </a:solidFill>
                  <a:latin typeface="HGPｺﾞｼｯｸM" pitchFamily="50" charset="-128"/>
                  <a:ea typeface="HGPｺﾞｼｯｸM" pitchFamily="50" charset="-128"/>
                </a:defRPr>
              </a:lvl2pPr>
              <a:lvl3pPr marL="1143000" indent="-228600" eaLnBrk="0" hangingPunct="0">
                <a:spcBef>
                  <a:spcPct val="20000"/>
                </a:spcBef>
                <a:buFont typeface="Arial" charset="0"/>
                <a:buChar char="•"/>
                <a:defRPr kumimoji="1" sz="2500">
                  <a:solidFill>
                    <a:schemeClr val="tx1"/>
                  </a:solidFill>
                  <a:latin typeface="HGPｺﾞｼｯｸM" pitchFamily="50" charset="-128"/>
                  <a:ea typeface="HGPｺﾞｼｯｸM" pitchFamily="50" charset="-128"/>
                </a:defRPr>
              </a:lvl3pPr>
              <a:lvl4pPr marL="1600200" indent="-228600" eaLnBrk="0" hangingPunct="0">
                <a:spcBef>
                  <a:spcPct val="20000"/>
                </a:spcBef>
                <a:buFont typeface="Arial" charset="0"/>
                <a:buChar char="–"/>
                <a:defRPr kumimoji="1" sz="2100">
                  <a:solidFill>
                    <a:schemeClr val="tx1"/>
                  </a:solidFill>
                  <a:latin typeface="HGPｺﾞｼｯｸM" pitchFamily="50" charset="-128"/>
                  <a:ea typeface="HGPｺﾞｼｯｸM" pitchFamily="50" charset="-128"/>
                </a:defRPr>
              </a:lvl4pPr>
              <a:lvl5pPr marL="2057400" indent="-228600" eaLnBrk="0" hangingPunct="0">
                <a:spcBef>
                  <a:spcPct val="20000"/>
                </a:spcBef>
                <a:buFont typeface="Arial" charset="0"/>
                <a:buChar char="»"/>
                <a:defRPr kumimoji="1" sz="2100">
                  <a:solidFill>
                    <a:schemeClr val="tx1"/>
                  </a:solidFill>
                  <a:latin typeface="HGPｺﾞｼｯｸM" pitchFamily="50" charset="-128"/>
                  <a:ea typeface="HGPｺﾞｼｯｸM" pitchFamily="50" charset="-128"/>
                </a:defRPr>
              </a:lvl5pPr>
              <a:lvl6pPr marL="2514600" indent="-228600" eaLnBrk="0" fontAlgn="base" hangingPunct="0">
                <a:spcBef>
                  <a:spcPct val="20000"/>
                </a:spcBef>
                <a:spcAft>
                  <a:spcPct val="0"/>
                </a:spcAft>
                <a:buFont typeface="Arial" charset="0"/>
                <a:buChar char="»"/>
                <a:defRPr kumimoji="1" sz="2100">
                  <a:solidFill>
                    <a:schemeClr val="tx1"/>
                  </a:solidFill>
                  <a:latin typeface="HGPｺﾞｼｯｸM" pitchFamily="50" charset="-128"/>
                  <a:ea typeface="HGPｺﾞｼｯｸM" pitchFamily="50" charset="-128"/>
                </a:defRPr>
              </a:lvl6pPr>
              <a:lvl7pPr marL="2971800" indent="-228600" eaLnBrk="0" fontAlgn="base" hangingPunct="0">
                <a:spcBef>
                  <a:spcPct val="20000"/>
                </a:spcBef>
                <a:spcAft>
                  <a:spcPct val="0"/>
                </a:spcAft>
                <a:buFont typeface="Arial" charset="0"/>
                <a:buChar char="»"/>
                <a:defRPr kumimoji="1" sz="2100">
                  <a:solidFill>
                    <a:schemeClr val="tx1"/>
                  </a:solidFill>
                  <a:latin typeface="HGPｺﾞｼｯｸM" pitchFamily="50" charset="-128"/>
                  <a:ea typeface="HGPｺﾞｼｯｸM" pitchFamily="50" charset="-128"/>
                </a:defRPr>
              </a:lvl7pPr>
              <a:lvl8pPr marL="3429000" indent="-228600" eaLnBrk="0" fontAlgn="base" hangingPunct="0">
                <a:spcBef>
                  <a:spcPct val="20000"/>
                </a:spcBef>
                <a:spcAft>
                  <a:spcPct val="0"/>
                </a:spcAft>
                <a:buFont typeface="Arial" charset="0"/>
                <a:buChar char="»"/>
                <a:defRPr kumimoji="1" sz="2100">
                  <a:solidFill>
                    <a:schemeClr val="tx1"/>
                  </a:solidFill>
                  <a:latin typeface="HGPｺﾞｼｯｸM" pitchFamily="50" charset="-128"/>
                  <a:ea typeface="HGPｺﾞｼｯｸM" pitchFamily="50" charset="-128"/>
                </a:defRPr>
              </a:lvl8pPr>
              <a:lvl9pPr marL="3886200" indent="-228600" eaLnBrk="0" fontAlgn="base" hangingPunct="0">
                <a:spcBef>
                  <a:spcPct val="20000"/>
                </a:spcBef>
                <a:spcAft>
                  <a:spcPct val="0"/>
                </a:spcAft>
                <a:buFont typeface="Arial" charset="0"/>
                <a:buChar char="»"/>
                <a:defRPr kumimoji="1" sz="2100">
                  <a:solidFill>
                    <a:schemeClr val="tx1"/>
                  </a:solidFill>
                  <a:latin typeface="HGPｺﾞｼｯｸM" pitchFamily="50" charset="-128"/>
                  <a:ea typeface="HGPｺﾞｼｯｸM" pitchFamily="50" charset="-128"/>
                </a:defRPr>
              </a:lvl9pPr>
            </a:lstStyle>
            <a:p>
              <a:pPr algn="ctr" eaLnBrk="1" hangingPunct="1">
                <a:spcBef>
                  <a:spcPct val="0"/>
                </a:spcBef>
                <a:buFontTx/>
                <a:buNone/>
                <a:defRPr/>
              </a:pPr>
              <a:r>
                <a:rPr lang="ja-JP" altLang="en-US" sz="1000" dirty="0">
                  <a:latin typeface="Meiryo UI" pitchFamily="50" charset="-128"/>
                  <a:ea typeface="Meiryo UI" pitchFamily="50" charset="-128"/>
                  <a:cs typeface="Meiryo UI" pitchFamily="50" charset="-128"/>
                </a:rPr>
                <a:t>参加申込フォームはこちら⇒</a:t>
              </a:r>
            </a:p>
          </p:txBody>
        </p:sp>
        <p:pic>
          <p:nvPicPr>
            <p:cNvPr id="30" name="図 29" descr="QR コード&#10;&#10;自動的に生成された説明">
              <a:extLst>
                <a:ext uri="{FF2B5EF4-FFF2-40B4-BE49-F238E27FC236}">
                  <a16:creationId xmlns:a16="http://schemas.microsoft.com/office/drawing/2014/main" id="{5BAF2582-449E-46C3-A7D4-A53067E6FACD}"/>
                </a:ext>
              </a:extLst>
            </p:cNvPr>
            <p:cNvPicPr>
              <a:picLocks noChangeAspect="1"/>
            </p:cNvPicPr>
            <p:nvPr/>
          </p:nvPicPr>
          <p:blipFill rotWithShape="1">
            <a:blip r:embed="rId2">
              <a:extLst>
                <a:ext uri="{28A0092B-C50C-407E-A947-70E740481C1C}">
                  <a14:useLocalDpi xmlns:a14="http://schemas.microsoft.com/office/drawing/2010/main" val="0"/>
                </a:ext>
              </a:extLst>
            </a:blip>
            <a:srcRect l="22160" t="34532" r="22823" b="11914"/>
            <a:stretch/>
          </p:blipFill>
          <p:spPr>
            <a:xfrm>
              <a:off x="5796945" y="487710"/>
              <a:ext cx="728399" cy="709033"/>
            </a:xfrm>
            <a:prstGeom prst="rect">
              <a:avLst/>
            </a:prstGeom>
            <a:effectLst>
              <a:softEdge rad="31750"/>
            </a:effectLst>
          </p:spPr>
        </p:pic>
      </p:grpSp>
      <p:sp>
        <p:nvSpPr>
          <p:cNvPr id="24" name="テキスト ボックス 9">
            <a:extLst>
              <a:ext uri="{FF2B5EF4-FFF2-40B4-BE49-F238E27FC236}">
                <a16:creationId xmlns:a16="http://schemas.microsoft.com/office/drawing/2014/main" id="{EE1D7CAD-4BF1-4DC2-A6BD-87DCCBCBC1FC}"/>
              </a:ext>
            </a:extLst>
          </p:cNvPr>
          <p:cNvSpPr txBox="1">
            <a:spLocks noChangeArrowheads="1"/>
          </p:cNvSpPr>
          <p:nvPr/>
        </p:nvSpPr>
        <p:spPr bwMode="auto">
          <a:xfrm>
            <a:off x="36513" y="790310"/>
            <a:ext cx="6591300" cy="558800"/>
          </a:xfrm>
          <a:prstGeom prst="rect">
            <a:avLst/>
          </a:prstGeom>
          <a:noFill/>
          <a:ln>
            <a:noFill/>
          </a:ln>
        </p:spPr>
        <p:txBody>
          <a:bodyPr wrap="none" lIns="36000" tIns="36000" rIns="36000" bIns="36000"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eaLnBrk="1" hangingPunct="1">
              <a:lnSpc>
                <a:spcPts val="2400"/>
              </a:lnSpc>
              <a:defRPr/>
            </a:pPr>
            <a:r>
              <a:rPr lang="ja-JP" altLang="en-US" sz="2400" b="1" u="sng" spc="300" dirty="0">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cs typeface="Meiryo UI" pitchFamily="50" charset="-128"/>
              </a:rPr>
              <a:t>参加申込書</a:t>
            </a:r>
            <a:endParaRPr lang="en-US" altLang="ja-JP" sz="2400" b="1" u="sng" spc="300" dirty="0">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cs typeface="Meiryo UI" pitchFamily="50" charset="-128"/>
            </a:endParaRPr>
          </a:p>
        </p:txBody>
      </p:sp>
      <p:sp>
        <p:nvSpPr>
          <p:cNvPr id="3075" name="正方形/長方形 6">
            <a:extLst>
              <a:ext uri="{FF2B5EF4-FFF2-40B4-BE49-F238E27FC236}">
                <a16:creationId xmlns:a16="http://schemas.microsoft.com/office/drawing/2014/main" id="{25A3B7A9-2510-413E-8102-CF8D68C8EE17}"/>
              </a:ext>
            </a:extLst>
          </p:cNvPr>
          <p:cNvSpPr>
            <a:spLocks noChangeArrowheads="1"/>
          </p:cNvSpPr>
          <p:nvPr/>
        </p:nvSpPr>
        <p:spPr bwMode="auto">
          <a:xfrm>
            <a:off x="433126" y="8839274"/>
            <a:ext cx="6236233" cy="100947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none" lIns="36000" tIns="36000" rIns="36000" bIns="36000"/>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900" dirty="0">
                <a:latin typeface="Meiryo UI" panose="020B0604030504040204" pitchFamily="50" charset="-128"/>
                <a:ea typeface="Meiryo UI" panose="020B0604030504040204" pitchFamily="50" charset="-128"/>
              </a:rPr>
              <a:t>①参加者に係わる個人情報</a:t>
            </a:r>
            <a:r>
              <a:rPr lang="en-US" altLang="ja-JP" sz="900" dirty="0">
                <a:latin typeface="Meiryo UI" panose="020B0604030504040204" pitchFamily="50" charset="-128"/>
                <a:ea typeface="Meiryo UI" panose="020B0604030504040204" pitchFamily="50" charset="-128"/>
              </a:rPr>
              <a:t>(</a:t>
            </a:r>
            <a:r>
              <a:rPr lang="ja-JP" altLang="en-US" sz="900" dirty="0">
                <a:latin typeface="Meiryo UI" panose="020B0604030504040204" pitchFamily="50" charset="-128"/>
                <a:ea typeface="Meiryo UI" panose="020B0604030504040204" pitchFamily="50" charset="-128"/>
              </a:rPr>
              <a:t>上記記載項目及び走行データ</a:t>
            </a:r>
            <a:r>
              <a:rPr lang="en-US" altLang="ja-JP" sz="900" dirty="0">
                <a:latin typeface="Meiryo UI" panose="020B0604030504040204" pitchFamily="50" charset="-128"/>
                <a:ea typeface="Meiryo UI" panose="020B0604030504040204" pitchFamily="50" charset="-128"/>
              </a:rPr>
              <a:t>)</a:t>
            </a:r>
            <a:r>
              <a:rPr lang="ja-JP" altLang="en-US" sz="900" dirty="0">
                <a:latin typeface="Meiryo UI" panose="020B0604030504040204" pitchFamily="50" charset="-128"/>
                <a:ea typeface="Meiryo UI" panose="020B0604030504040204" pitchFamily="50" charset="-128"/>
              </a:rPr>
              <a:t>は主催団体内で情報共有させていただきます。</a:t>
            </a:r>
            <a:endParaRPr lang="en-US" altLang="ja-JP" sz="900" dirty="0">
              <a:latin typeface="Meiryo UI" panose="020B0604030504040204" pitchFamily="50" charset="-128"/>
              <a:ea typeface="Meiryo UI" panose="020B0604030504040204" pitchFamily="50" charset="-128"/>
            </a:endParaRPr>
          </a:p>
          <a:p>
            <a:pPr eaLnBrk="1" hangingPunct="1"/>
            <a:r>
              <a:rPr lang="ja-JP" altLang="en-US" sz="900" dirty="0">
                <a:latin typeface="Meiryo UI" panose="020B0604030504040204" pitchFamily="50" charset="-128"/>
                <a:ea typeface="Meiryo UI" panose="020B0604030504040204" pitchFamily="50" charset="-128"/>
              </a:rPr>
              <a:t>　　なお、個人を特定できるデータは一切含みません。</a:t>
            </a:r>
            <a:endParaRPr lang="en-US" altLang="ja-JP" sz="900" dirty="0">
              <a:latin typeface="Meiryo UI" panose="020B0604030504040204" pitchFamily="50" charset="-128"/>
              <a:ea typeface="Meiryo UI" panose="020B0604030504040204" pitchFamily="50" charset="-128"/>
            </a:endParaRPr>
          </a:p>
          <a:p>
            <a:pPr eaLnBrk="1" hangingPunct="1"/>
            <a:r>
              <a:rPr lang="ja-JP" altLang="en-US" sz="900" dirty="0">
                <a:latin typeface="Meiryo UI" panose="020B0604030504040204" pitchFamily="50" charset="-128"/>
                <a:ea typeface="Meiryo UI" panose="020B0604030504040204" pitchFamily="50" charset="-128"/>
              </a:rPr>
              <a:t>②本イベントを通じて取得する個人情報は事故防止活動のために利用させていただきます。</a:t>
            </a:r>
            <a:endParaRPr lang="en-US" altLang="ja-JP" sz="900" dirty="0">
              <a:latin typeface="Meiryo UI" panose="020B0604030504040204" pitchFamily="50" charset="-128"/>
              <a:ea typeface="Meiryo UI" panose="020B0604030504040204" pitchFamily="50" charset="-128"/>
            </a:endParaRPr>
          </a:p>
          <a:p>
            <a:pPr eaLnBrk="1" hangingPunct="1"/>
            <a:r>
              <a:rPr lang="ja-JP" altLang="en-US" sz="900" dirty="0">
                <a:latin typeface="Meiryo UI" panose="020B0604030504040204" pitchFamily="50" charset="-128"/>
                <a:ea typeface="Meiryo UI" panose="020B0604030504040204" pitchFamily="50" charset="-128"/>
              </a:rPr>
              <a:t>　　</a:t>
            </a:r>
            <a:r>
              <a:rPr lang="en-US" altLang="ja-JP" sz="900" dirty="0">
                <a:latin typeface="Meiryo UI" panose="020B0604030504040204" pitchFamily="50" charset="-128"/>
                <a:ea typeface="Meiryo UI" panose="020B0604030504040204" pitchFamily="50" charset="-128"/>
              </a:rPr>
              <a:t>(</a:t>
            </a:r>
            <a:r>
              <a:rPr lang="ja-JP" altLang="en-US" sz="900" dirty="0">
                <a:latin typeface="Meiryo UI" panose="020B0604030504040204" pitchFamily="50" charset="-128"/>
                <a:ea typeface="Meiryo UI" panose="020B0604030504040204" pitchFamily="50" charset="-128"/>
              </a:rPr>
              <a:t>地図データに危険挙動の種類と発生地点のみを表示し、交通安全の啓蒙に利用させていただきます。</a:t>
            </a:r>
            <a:endParaRPr lang="en-US" altLang="ja-JP" sz="900" dirty="0">
              <a:latin typeface="Meiryo UI" panose="020B0604030504040204" pitchFamily="50" charset="-128"/>
              <a:ea typeface="Meiryo UI" panose="020B0604030504040204" pitchFamily="50" charset="-128"/>
            </a:endParaRPr>
          </a:p>
          <a:p>
            <a:pPr eaLnBrk="1" hangingPunct="1"/>
            <a:r>
              <a:rPr lang="ja-JP" altLang="en-US" sz="900" dirty="0">
                <a:latin typeface="Meiryo UI" panose="020B0604030504040204" pitchFamily="50" charset="-128"/>
                <a:ea typeface="Meiryo UI" panose="020B0604030504040204" pitchFamily="50" charset="-128"/>
              </a:rPr>
              <a:t>　　　個人を特定できる情報は地図データには一切反映しません。</a:t>
            </a:r>
            <a:r>
              <a:rPr lang="en-US" altLang="ja-JP" sz="900" dirty="0">
                <a:latin typeface="Meiryo UI" panose="020B0604030504040204" pitchFamily="50" charset="-128"/>
                <a:ea typeface="Meiryo UI" panose="020B0604030504040204" pitchFamily="50" charset="-128"/>
              </a:rPr>
              <a:t>)</a:t>
            </a:r>
          </a:p>
          <a:p>
            <a:pPr eaLnBrk="1" hangingPunct="1"/>
            <a:r>
              <a:rPr lang="ja-JP" altLang="en-US" sz="900" dirty="0">
                <a:latin typeface="Meiryo UI" panose="020B0604030504040204" pitchFamily="50" charset="-128"/>
                <a:ea typeface="Meiryo UI" panose="020B0604030504040204" pitchFamily="50" charset="-128"/>
              </a:rPr>
              <a:t>③上記②以外の目的で、ご本人の同意がない限り第三者には提供いたしません。</a:t>
            </a:r>
            <a:endParaRPr lang="en-US" altLang="ja-JP" sz="900" dirty="0">
              <a:latin typeface="Meiryo UI" panose="020B0604030504040204" pitchFamily="50" charset="-128"/>
              <a:ea typeface="Meiryo UI" panose="020B0604030504040204" pitchFamily="50" charset="-128"/>
            </a:endParaRPr>
          </a:p>
          <a:p>
            <a:pPr eaLnBrk="1" hangingPunct="1"/>
            <a:r>
              <a:rPr lang="ja-JP" altLang="en-US" sz="900" dirty="0">
                <a:latin typeface="Meiryo UI" panose="020B0604030504040204" pitchFamily="50" charset="-128"/>
                <a:ea typeface="Meiryo UI" panose="020B0604030504040204" pitchFamily="50" charset="-128"/>
              </a:rPr>
              <a:t>④イベントの運営に伴い、主催団体から連絡させていただく場合もありますのでご了承ください。</a:t>
            </a:r>
          </a:p>
        </p:txBody>
      </p:sp>
      <p:sp>
        <p:nvSpPr>
          <p:cNvPr id="3077" name="AutoShape 82" descr="http://www.shichouson-ib.or.jp/sougou/03_kaikan/image/chushajou.gif">
            <a:extLst>
              <a:ext uri="{FF2B5EF4-FFF2-40B4-BE49-F238E27FC236}">
                <a16:creationId xmlns:a16="http://schemas.microsoft.com/office/drawing/2014/main" id="{4A40DDB3-CDD8-4F0E-BDEC-7E8617FD3840}"/>
              </a:ext>
            </a:extLst>
          </p:cNvPr>
          <p:cNvSpPr>
            <a:spLocks noChangeAspect="1" noChangeArrowheads="1"/>
          </p:cNvSpPr>
          <p:nvPr/>
        </p:nvSpPr>
        <p:spPr bwMode="auto">
          <a:xfrm>
            <a:off x="155575" y="-2514600"/>
            <a:ext cx="5238750" cy="523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110" name="テキスト ボックス 2">
            <a:extLst>
              <a:ext uri="{FF2B5EF4-FFF2-40B4-BE49-F238E27FC236}">
                <a16:creationId xmlns:a16="http://schemas.microsoft.com/office/drawing/2014/main" id="{F7B6CE31-2954-4429-9D82-362A62383153}"/>
              </a:ext>
            </a:extLst>
          </p:cNvPr>
          <p:cNvSpPr txBox="1">
            <a:spLocks noChangeArrowheads="1"/>
          </p:cNvSpPr>
          <p:nvPr/>
        </p:nvSpPr>
        <p:spPr bwMode="auto">
          <a:xfrm>
            <a:off x="150813" y="997742"/>
            <a:ext cx="16065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1400" b="1">
                <a:latin typeface="Meiryo UI" panose="020B0604030504040204" pitchFamily="50" charset="-128"/>
                <a:ea typeface="Meiryo UI" panose="020B0604030504040204" pitchFamily="50" charset="-128"/>
              </a:rPr>
              <a:t>＜エントリー条件＞</a:t>
            </a:r>
          </a:p>
        </p:txBody>
      </p:sp>
      <p:sp>
        <p:nvSpPr>
          <p:cNvPr id="4" name="正方形/長方形 3">
            <a:extLst>
              <a:ext uri="{FF2B5EF4-FFF2-40B4-BE49-F238E27FC236}">
                <a16:creationId xmlns:a16="http://schemas.microsoft.com/office/drawing/2014/main" id="{747D1EA2-E552-44B5-B7CA-66BF561C65CB}"/>
              </a:ext>
            </a:extLst>
          </p:cNvPr>
          <p:cNvSpPr/>
          <p:nvPr/>
        </p:nvSpPr>
        <p:spPr>
          <a:xfrm>
            <a:off x="220663" y="1279798"/>
            <a:ext cx="6526212" cy="100947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①</a:t>
            </a:r>
            <a:r>
              <a:rPr lang="ja-JP" altLang="en-US" sz="1400"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１チーム５～１０人</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（１事業者あたり最大５チームまでエントリー可能）</a:t>
            </a:r>
            <a:endPar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defRPr/>
            </a:pP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u="sng"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参加者は福井県内で車を運転する方</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（令和</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年度コンテストに参加した方はエントリーできません）</a:t>
            </a:r>
            <a:endPar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ct val="150000"/>
              </a:lnSpc>
              <a:defRPr/>
            </a:pP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②運転免許所有およびスマートフォン（スペック条件あり</a:t>
            </a:r>
            <a:r>
              <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）を持っている方</a:t>
            </a:r>
            <a:endPar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defRPr/>
            </a:pP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スペック条件：</a:t>
            </a:r>
            <a:r>
              <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iPhone</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iOS12</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以上）および</a:t>
            </a:r>
            <a:r>
              <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Android</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端末（</a:t>
            </a:r>
            <a:r>
              <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Ver.6</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以上） </a:t>
            </a:r>
            <a:endPar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113" name="正方形/長方形 4">
            <a:extLst>
              <a:ext uri="{FF2B5EF4-FFF2-40B4-BE49-F238E27FC236}">
                <a16:creationId xmlns:a16="http://schemas.microsoft.com/office/drawing/2014/main" id="{5F88AE84-0F7B-4F75-A01C-ABA90FE3FCC1}"/>
              </a:ext>
            </a:extLst>
          </p:cNvPr>
          <p:cNvSpPr>
            <a:spLocks noChangeArrowheads="1"/>
          </p:cNvSpPr>
          <p:nvPr/>
        </p:nvSpPr>
        <p:spPr bwMode="auto">
          <a:xfrm>
            <a:off x="220663" y="2359918"/>
            <a:ext cx="6257925"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1100" dirty="0">
                <a:latin typeface="Meiryo UI" panose="020B0604030504040204" pitchFamily="50" charset="-128"/>
                <a:ea typeface="Meiryo UI" panose="020B0604030504040204" pitchFamily="50" charset="-128"/>
              </a:rPr>
              <a:t>※</a:t>
            </a:r>
            <a:r>
              <a:rPr lang="ja-JP" altLang="en-US" sz="1100" dirty="0">
                <a:latin typeface="Meiryo UI" panose="020B0604030504040204" pitchFamily="50" charset="-128"/>
                <a:ea typeface="Meiryo UI" panose="020B0604030504040204" pitchFamily="50" charset="-128"/>
              </a:rPr>
              <a:t>申込順で定員になり次第締め切らせていただきます</a:t>
            </a:r>
            <a:endParaRPr lang="en-US" altLang="ja-JP" sz="1100" dirty="0">
              <a:latin typeface="Meiryo UI" panose="020B0604030504040204" pitchFamily="50" charset="-128"/>
              <a:ea typeface="Meiryo UI" panose="020B0604030504040204" pitchFamily="50" charset="-128"/>
            </a:endParaRPr>
          </a:p>
        </p:txBody>
      </p:sp>
      <p:sp>
        <p:nvSpPr>
          <p:cNvPr id="19" name="正方形/長方形 18">
            <a:extLst>
              <a:ext uri="{FF2B5EF4-FFF2-40B4-BE49-F238E27FC236}">
                <a16:creationId xmlns:a16="http://schemas.microsoft.com/office/drawing/2014/main" id="{1CA8867B-F7B9-45B4-9DC6-E64BF7F3E3D2}"/>
              </a:ext>
            </a:extLst>
          </p:cNvPr>
          <p:cNvSpPr/>
          <p:nvPr/>
        </p:nvSpPr>
        <p:spPr>
          <a:xfrm>
            <a:off x="188640" y="2632852"/>
            <a:ext cx="6343650" cy="1671282"/>
          </a:xfrm>
          <a:prstGeom prst="rect">
            <a:avLst/>
          </a:prstGeom>
          <a:noFill/>
          <a:ln w="19050" cmpd="thinThick">
            <a:solidFill>
              <a:schemeClr val="accent1">
                <a:lumMod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a:lstStyle/>
          <a:p>
            <a:pPr eaLnBrk="1" hangingPunct="1">
              <a:lnSpc>
                <a:spcPts val="1800"/>
              </a:lnSpc>
              <a:defRPr/>
            </a:pPr>
            <a:r>
              <a:rPr lang="en-US" altLang="ja-JP" sz="1200" b="1" u="sng" dirty="0">
                <a:solidFill>
                  <a:schemeClr val="tx1"/>
                </a:solidFill>
                <a:latin typeface="HGS創英角ﾎﾟｯﾌﾟ体" panose="040B0A00000000000000" pitchFamily="50" charset="-128"/>
                <a:ea typeface="HGS創英角ﾎﾟｯﾌﾟ体" panose="040B0A00000000000000" pitchFamily="50" charset="-128"/>
                <a:cs typeface="Meiryo UI" panose="020B0604030504040204" pitchFamily="50" charset="-128"/>
              </a:rPr>
              <a:t>【</a:t>
            </a:r>
            <a:r>
              <a:rPr lang="ja-JP" altLang="en-US" sz="1200" b="1" u="sng" dirty="0">
                <a:solidFill>
                  <a:schemeClr val="tx1"/>
                </a:solidFill>
                <a:latin typeface="HGS創英角ﾎﾟｯﾌﾟ体" panose="040B0A00000000000000" pitchFamily="50" charset="-128"/>
                <a:ea typeface="HGS創英角ﾎﾟｯﾌﾟ体" panose="040B0A00000000000000" pitchFamily="50" charset="-128"/>
                <a:cs typeface="Meiryo UI" panose="020B0604030504040204" pitchFamily="50" charset="-128"/>
              </a:rPr>
              <a:t>コンテスト内容］</a:t>
            </a:r>
            <a:endParaRPr lang="en-US" altLang="ja-JP" sz="1200" b="1" u="sng" dirty="0">
              <a:solidFill>
                <a:schemeClr val="tx1"/>
              </a:solidFill>
              <a:latin typeface="HGS創英角ﾎﾟｯﾌﾟ体" panose="040B0A00000000000000" pitchFamily="50" charset="-128"/>
              <a:ea typeface="HGS創英角ﾎﾟｯﾌﾟ体" panose="040B0A00000000000000" pitchFamily="50" charset="-128"/>
              <a:cs typeface="Meiryo UI" panose="020B0604030504040204" pitchFamily="50" charset="-128"/>
            </a:endParaRPr>
          </a:p>
          <a:p>
            <a:pPr eaLnBrk="1" hangingPunct="1">
              <a:lnSpc>
                <a:spcPts val="1800"/>
              </a:lnSpc>
              <a:defRPr/>
            </a:pPr>
            <a:r>
              <a:rPr lang="ja-JP" altLang="en-US" sz="1200" b="1" dirty="0">
                <a:solidFill>
                  <a:schemeClr val="tx1"/>
                </a:solidFill>
                <a:latin typeface="HGS創英角ﾎﾟｯﾌﾟ体" panose="040B0A00000000000000" pitchFamily="50" charset="-128"/>
                <a:ea typeface="HGS創英角ﾎﾟｯﾌﾟ体" panose="040B0A00000000000000" pitchFamily="50" charset="-128"/>
                <a:cs typeface="Meiryo UI" panose="020B0604030504040204" pitchFamily="50" charset="-128"/>
              </a:rPr>
              <a:t>・</a:t>
            </a:r>
            <a:r>
              <a:rPr lang="ja-JP" altLang="en-US" sz="1200" b="1" u="sng" dirty="0">
                <a:solidFill>
                  <a:schemeClr val="tx1"/>
                </a:solidFill>
                <a:latin typeface="HGS創英角ﾎﾟｯﾌﾟ体" panose="040B0A00000000000000" pitchFamily="50" charset="-128"/>
                <a:ea typeface="HGS創英角ﾎﾟｯﾌﾟ体" panose="040B0A00000000000000" pitchFamily="50" charset="-128"/>
                <a:cs typeface="Meiryo UI" panose="020B0604030504040204" pitchFamily="50" charset="-128"/>
              </a:rPr>
              <a:t>チーム対抗戦</a:t>
            </a:r>
            <a:endParaRPr lang="en-US" altLang="ja-JP" sz="1200" b="1" u="sng" dirty="0">
              <a:solidFill>
                <a:schemeClr val="tx1"/>
              </a:solidFill>
              <a:latin typeface="HGS創英角ﾎﾟｯﾌﾟ体" panose="040B0A00000000000000" pitchFamily="50" charset="-128"/>
              <a:ea typeface="HGS創英角ﾎﾟｯﾌﾟ体" panose="040B0A00000000000000" pitchFamily="50" charset="-128"/>
              <a:cs typeface="Meiryo UI" panose="020B0604030504040204" pitchFamily="50" charset="-128"/>
            </a:endParaRPr>
          </a:p>
          <a:p>
            <a:pPr eaLnBrk="1" hangingPunct="1">
              <a:lnSpc>
                <a:spcPts val="1800"/>
              </a:lnSpc>
              <a:defRPr/>
            </a:pPr>
            <a:r>
              <a:rPr lang="ja-JP" altLang="en-US" sz="1200" b="1" dirty="0">
                <a:solidFill>
                  <a:schemeClr val="tx1"/>
                </a:solidFill>
                <a:latin typeface="HGS創英角ﾎﾟｯﾌﾟ体" panose="040B0A00000000000000" pitchFamily="50" charset="-128"/>
                <a:ea typeface="HGS創英角ﾎﾟｯﾌﾟ体" panose="040B0A00000000000000" pitchFamily="50" charset="-128"/>
                <a:cs typeface="Meiryo UI" panose="020B0604030504040204" pitchFamily="50" charset="-128"/>
              </a:rPr>
              <a:t>　⇒コンテストは、各チームの</a:t>
            </a:r>
            <a:r>
              <a:rPr lang="ja-JP" altLang="en-US" sz="1200" b="1" u="sng" dirty="0">
                <a:solidFill>
                  <a:schemeClr val="tx1"/>
                </a:solidFill>
                <a:latin typeface="HGS創英角ﾎﾟｯﾌﾟ体" panose="040B0A00000000000000" pitchFamily="50" charset="-128"/>
                <a:ea typeface="HGS創英角ﾎﾟｯﾌﾟ体" panose="040B0A00000000000000" pitchFamily="50" charset="-128"/>
                <a:cs typeface="Meiryo UI" panose="020B0604030504040204" pitchFamily="50" charset="-128"/>
              </a:rPr>
              <a:t>平均スコアを競う</a:t>
            </a:r>
            <a:r>
              <a:rPr lang="ja-JP" altLang="en-US" sz="1200" b="1" dirty="0">
                <a:solidFill>
                  <a:schemeClr val="tx1"/>
                </a:solidFill>
                <a:latin typeface="HGS創英角ﾎﾟｯﾌﾟ体" panose="040B0A00000000000000" pitchFamily="50" charset="-128"/>
                <a:ea typeface="HGS創英角ﾎﾟｯﾌﾟ体" panose="040B0A00000000000000" pitchFamily="50" charset="-128"/>
                <a:cs typeface="Meiryo UI" panose="020B0604030504040204" pitchFamily="50" charset="-128"/>
              </a:rPr>
              <a:t>対抗戦形式です。</a:t>
            </a:r>
            <a:endParaRPr lang="en-US" altLang="ja-JP" sz="1200" b="1" dirty="0">
              <a:solidFill>
                <a:schemeClr val="tx1"/>
              </a:solidFill>
              <a:latin typeface="HGS創英角ﾎﾟｯﾌﾟ体" panose="040B0A00000000000000" pitchFamily="50" charset="-128"/>
              <a:ea typeface="HGS創英角ﾎﾟｯﾌﾟ体" panose="040B0A00000000000000" pitchFamily="50" charset="-128"/>
              <a:cs typeface="Meiryo UI" panose="020B0604030504040204" pitchFamily="50" charset="-128"/>
            </a:endParaRPr>
          </a:p>
          <a:p>
            <a:pPr eaLnBrk="1" hangingPunct="1">
              <a:lnSpc>
                <a:spcPts val="1200"/>
              </a:lnSpc>
              <a:defRPr/>
            </a:pPr>
            <a:r>
              <a:rPr lang="en-US" altLang="ja-JP" sz="1200" b="1" dirty="0">
                <a:solidFill>
                  <a:schemeClr val="tx1"/>
                </a:solidFill>
                <a:latin typeface="HGS創英角ﾎﾟｯﾌﾟ体" panose="040B0A00000000000000" pitchFamily="50" charset="-128"/>
                <a:ea typeface="HGS創英角ﾎﾟｯﾌﾟ体" panose="040B0A00000000000000" pitchFamily="50" charset="-128"/>
                <a:cs typeface="Meiryo UI" panose="020B0604030504040204" pitchFamily="50" charset="-128"/>
              </a:rPr>
              <a:t>   ※</a:t>
            </a:r>
            <a:r>
              <a:rPr lang="ja-JP" altLang="en-US" sz="1200" b="1" dirty="0">
                <a:solidFill>
                  <a:schemeClr val="tx1"/>
                </a:solidFill>
                <a:latin typeface="HGS創英角ﾎﾟｯﾌﾟ体" panose="040B0A00000000000000" pitchFamily="50" charset="-128"/>
                <a:ea typeface="HGS創英角ﾎﾟｯﾌﾟ体" panose="040B0A00000000000000" pitchFamily="50" charset="-128"/>
                <a:cs typeface="Meiryo UI" panose="020B0604030504040204" pitchFamily="50" charset="-128"/>
              </a:rPr>
              <a:t>表彰に必要な条件は、</a:t>
            </a:r>
            <a:endParaRPr lang="en-US" altLang="ja-JP" sz="1200" b="1" dirty="0">
              <a:solidFill>
                <a:schemeClr val="tx1"/>
              </a:solidFill>
              <a:latin typeface="HGS創英角ﾎﾟｯﾌﾟ体" panose="040B0A00000000000000" pitchFamily="50" charset="-128"/>
              <a:ea typeface="HGS創英角ﾎﾟｯﾌﾟ体" panose="040B0A00000000000000" pitchFamily="50" charset="-128"/>
              <a:cs typeface="Meiryo UI" panose="020B0604030504040204" pitchFamily="50" charset="-128"/>
            </a:endParaRPr>
          </a:p>
          <a:p>
            <a:pPr eaLnBrk="1" hangingPunct="1">
              <a:lnSpc>
                <a:spcPts val="1200"/>
              </a:lnSpc>
              <a:defRPr/>
            </a:pPr>
            <a:r>
              <a:rPr lang="ja-JP" altLang="en-US" sz="1200" b="1" dirty="0">
                <a:solidFill>
                  <a:schemeClr val="tx1"/>
                </a:solidFill>
                <a:latin typeface="HGS創英角ﾎﾟｯﾌﾟ体" panose="040B0A00000000000000" pitchFamily="50" charset="-128"/>
                <a:ea typeface="HGS創英角ﾎﾟｯﾌﾟ体" panose="040B0A00000000000000" pitchFamily="50" charset="-128"/>
                <a:cs typeface="Meiryo UI" panose="020B0604030504040204" pitchFamily="50" charset="-128"/>
              </a:rPr>
              <a:t>　　コンテスト期間中　①チーム合計</a:t>
            </a:r>
            <a:r>
              <a:rPr lang="en-US" altLang="ja-JP" sz="1200" b="1" dirty="0">
                <a:solidFill>
                  <a:schemeClr val="tx1"/>
                </a:solidFill>
                <a:latin typeface="HGS創英角ﾎﾟｯﾌﾟ体" panose="040B0A00000000000000" pitchFamily="50" charset="-128"/>
                <a:ea typeface="HGS創英角ﾎﾟｯﾌﾟ体" panose="040B0A00000000000000" pitchFamily="50" charset="-128"/>
                <a:cs typeface="Meiryo UI" panose="020B0604030504040204" pitchFamily="50" charset="-128"/>
              </a:rPr>
              <a:t>100</a:t>
            </a:r>
            <a:r>
              <a:rPr lang="ja-JP" altLang="en-US" sz="1200" b="1" dirty="0">
                <a:solidFill>
                  <a:schemeClr val="tx1"/>
                </a:solidFill>
                <a:latin typeface="HGS創英角ﾎﾟｯﾌﾟ体" panose="040B0A00000000000000" pitchFamily="50" charset="-128"/>
                <a:ea typeface="HGS創英角ﾎﾟｯﾌﾟ体" panose="040B0A00000000000000" pitchFamily="50" charset="-128"/>
                <a:cs typeface="Meiryo UI" panose="020B0604030504040204" pitchFamily="50" charset="-128"/>
              </a:rPr>
              <a:t>㎞以上の走行　　</a:t>
            </a:r>
            <a:endParaRPr lang="en-US" altLang="ja-JP" sz="1200" b="1" dirty="0">
              <a:solidFill>
                <a:schemeClr val="tx1"/>
              </a:solidFill>
              <a:latin typeface="HGS創英角ﾎﾟｯﾌﾟ体" panose="040B0A00000000000000" pitchFamily="50" charset="-128"/>
              <a:ea typeface="HGS創英角ﾎﾟｯﾌﾟ体" panose="040B0A00000000000000" pitchFamily="50" charset="-128"/>
              <a:cs typeface="Meiryo UI" panose="020B0604030504040204" pitchFamily="50" charset="-128"/>
            </a:endParaRPr>
          </a:p>
          <a:p>
            <a:pPr eaLnBrk="1" hangingPunct="1">
              <a:lnSpc>
                <a:spcPts val="1200"/>
              </a:lnSpc>
              <a:defRPr/>
            </a:pPr>
            <a:r>
              <a:rPr lang="ja-JP" altLang="en-US" sz="1200" b="1" dirty="0">
                <a:solidFill>
                  <a:schemeClr val="tx1"/>
                </a:solidFill>
                <a:latin typeface="HGS創英角ﾎﾟｯﾌﾟ体" panose="040B0A00000000000000" pitchFamily="50" charset="-128"/>
                <a:ea typeface="HGS創英角ﾎﾟｯﾌﾟ体" panose="040B0A00000000000000" pitchFamily="50" charset="-128"/>
                <a:cs typeface="Meiryo UI" panose="020B0604030504040204" pitchFamily="50" charset="-128"/>
              </a:rPr>
              <a:t>　　　　　　　　　　　②メンバー全員が走行距離</a:t>
            </a:r>
            <a:r>
              <a:rPr lang="en-US" altLang="ja-JP" sz="1200" b="1" dirty="0">
                <a:solidFill>
                  <a:schemeClr val="tx1"/>
                </a:solidFill>
                <a:latin typeface="HGS創英角ﾎﾟｯﾌﾟ体" panose="040B0A00000000000000" pitchFamily="50" charset="-128"/>
                <a:ea typeface="HGS創英角ﾎﾟｯﾌﾟ体" panose="040B0A00000000000000" pitchFamily="50" charset="-128"/>
                <a:cs typeface="Meiryo UI" panose="020B0604030504040204" pitchFamily="50" charset="-128"/>
              </a:rPr>
              <a:t>10</a:t>
            </a:r>
            <a:r>
              <a:rPr lang="ja-JP" altLang="en-US" sz="1200" b="1" dirty="0">
                <a:solidFill>
                  <a:schemeClr val="tx1"/>
                </a:solidFill>
                <a:latin typeface="HGS創英角ﾎﾟｯﾌﾟ体" panose="040B0A00000000000000" pitchFamily="50" charset="-128"/>
                <a:ea typeface="HGS創英角ﾎﾟｯﾌﾟ体" panose="040B0A00000000000000" pitchFamily="50" charset="-128"/>
                <a:cs typeface="Meiryo UI" panose="020B0604030504040204" pitchFamily="50" charset="-128"/>
              </a:rPr>
              <a:t>㎞以上</a:t>
            </a:r>
            <a:endParaRPr lang="en-US" altLang="ja-JP" sz="1200" b="1" dirty="0">
              <a:solidFill>
                <a:schemeClr val="tx1"/>
              </a:solidFill>
              <a:latin typeface="HGS創英角ﾎﾟｯﾌﾟ体" panose="040B0A00000000000000" pitchFamily="50" charset="-128"/>
              <a:ea typeface="HGS創英角ﾎﾟｯﾌﾟ体" panose="040B0A00000000000000" pitchFamily="50" charset="-128"/>
              <a:cs typeface="Meiryo UI" panose="020B0604030504040204" pitchFamily="50" charset="-128"/>
            </a:endParaRPr>
          </a:p>
          <a:p>
            <a:pPr eaLnBrk="1" hangingPunct="1">
              <a:lnSpc>
                <a:spcPts val="1200"/>
              </a:lnSpc>
              <a:defRPr/>
            </a:pPr>
            <a:r>
              <a:rPr lang="ja-JP" altLang="en-US" sz="1200" b="1" dirty="0">
                <a:solidFill>
                  <a:schemeClr val="tx1"/>
                </a:solidFill>
                <a:latin typeface="HGS創英角ﾎﾟｯﾌﾟ体" panose="040B0A00000000000000" pitchFamily="50" charset="-128"/>
                <a:ea typeface="HGS創英角ﾎﾟｯﾌﾟ体" panose="040B0A00000000000000" pitchFamily="50" charset="-128"/>
                <a:cs typeface="Meiryo UI" panose="020B0604030504040204" pitchFamily="50" charset="-128"/>
              </a:rPr>
              <a:t>　　</a:t>
            </a:r>
            <a:r>
              <a:rPr lang="en-US" altLang="ja-JP" sz="1200" b="1" dirty="0">
                <a:solidFill>
                  <a:schemeClr val="tx1"/>
                </a:solidFill>
                <a:latin typeface="HGS創英角ﾎﾟｯﾌﾟ体" panose="040B0A00000000000000" pitchFamily="50" charset="-128"/>
                <a:ea typeface="HGS創英角ﾎﾟｯﾌﾟ体" panose="040B0A00000000000000" pitchFamily="50" charset="-128"/>
                <a:cs typeface="Meiryo UI" panose="020B0604030504040204" pitchFamily="50" charset="-128"/>
              </a:rPr>
              <a:t>※</a:t>
            </a:r>
            <a:r>
              <a:rPr lang="ja-JP" altLang="en-US" sz="1200" b="1" dirty="0">
                <a:solidFill>
                  <a:schemeClr val="tx1"/>
                </a:solidFill>
                <a:latin typeface="HGS創英角ﾎﾟｯﾌﾟ体" panose="040B0A00000000000000" pitchFamily="50" charset="-128"/>
                <a:ea typeface="HGS創英角ﾎﾟｯﾌﾟ体" panose="040B0A00000000000000" pitchFamily="50" charset="-128"/>
                <a:cs typeface="Meiryo UI" panose="020B0604030504040204" pitchFamily="50" charset="-128"/>
              </a:rPr>
              <a:t>同スコアとなった場合は「総走行距離順」で判定します。</a:t>
            </a:r>
            <a:endParaRPr lang="en-US" altLang="ja-JP" sz="1200" b="1" dirty="0">
              <a:solidFill>
                <a:schemeClr val="tx1"/>
              </a:solidFill>
              <a:latin typeface="HGS創英角ﾎﾟｯﾌﾟ体" panose="040B0A00000000000000" pitchFamily="50" charset="-128"/>
              <a:ea typeface="HGS創英角ﾎﾟｯﾌﾟ体" panose="040B0A00000000000000" pitchFamily="50" charset="-128"/>
              <a:cs typeface="Meiryo UI" panose="020B0604030504040204" pitchFamily="50" charset="-128"/>
            </a:endParaRPr>
          </a:p>
          <a:p>
            <a:pPr eaLnBrk="1" hangingPunct="1">
              <a:lnSpc>
                <a:spcPts val="1800"/>
              </a:lnSpc>
              <a:defRPr/>
            </a:pPr>
            <a:r>
              <a:rPr lang="ja-JP" altLang="en-US" sz="1200" u="sng" dirty="0">
                <a:solidFill>
                  <a:schemeClr val="tx1"/>
                </a:solidFill>
                <a:latin typeface="HGS創英角ﾎﾟｯﾌﾟ体" panose="040B0A00000000000000" pitchFamily="50" charset="-128"/>
                <a:ea typeface="HGS創英角ﾎﾟｯﾌﾟ体" panose="040B0A00000000000000" pitchFamily="50" charset="-128"/>
                <a:cs typeface="Meiryo UI" panose="020B0604030504040204" pitchFamily="50" charset="-128"/>
              </a:rPr>
              <a:t>★上位チームのメンバーには反射材グッズを贈呈</a:t>
            </a:r>
            <a:r>
              <a:rPr lang="ja-JP" altLang="en-US" sz="1200" dirty="0">
                <a:solidFill>
                  <a:schemeClr val="tx1"/>
                </a:solidFill>
                <a:latin typeface="HGS創英角ﾎﾟｯﾌﾟ体" panose="040B0A00000000000000" pitchFamily="50" charset="-128"/>
                <a:ea typeface="HGS創英角ﾎﾟｯﾌﾟ体" panose="040B0A00000000000000" pitchFamily="50" charset="-128"/>
                <a:cs typeface="Meiryo UI" panose="020B0604030504040204" pitchFamily="50" charset="-128"/>
              </a:rPr>
              <a:t>します。</a:t>
            </a:r>
            <a:endParaRPr lang="en-US" altLang="ja-JP" sz="1200" dirty="0">
              <a:solidFill>
                <a:schemeClr val="tx1"/>
              </a:solidFill>
              <a:latin typeface="HGS創英角ﾎﾟｯﾌﾟ体" panose="040B0A00000000000000" pitchFamily="50" charset="-128"/>
              <a:ea typeface="HGS創英角ﾎﾟｯﾌﾟ体" panose="040B0A00000000000000" pitchFamily="50" charset="-128"/>
              <a:cs typeface="Meiryo UI" pitchFamily="50" charset="-128"/>
            </a:endParaRPr>
          </a:p>
        </p:txBody>
      </p:sp>
      <p:sp>
        <p:nvSpPr>
          <p:cNvPr id="22" name="正方形/長方形 21">
            <a:extLst>
              <a:ext uri="{FF2B5EF4-FFF2-40B4-BE49-F238E27FC236}">
                <a16:creationId xmlns:a16="http://schemas.microsoft.com/office/drawing/2014/main" id="{1B74C9DE-5FE2-46FC-9D45-AF20B1349DD0}"/>
              </a:ext>
            </a:extLst>
          </p:cNvPr>
          <p:cNvSpPr/>
          <p:nvPr/>
        </p:nvSpPr>
        <p:spPr>
          <a:xfrm>
            <a:off x="4935660" y="4358747"/>
            <a:ext cx="1661692" cy="1847622"/>
          </a:xfrm>
          <a:prstGeom prst="rect">
            <a:avLst/>
          </a:prstGeom>
          <a:solidFill>
            <a:schemeClr val="bg1"/>
          </a:solidFill>
          <a:ln w="9525" cmpd="thinThick">
            <a:solidFill>
              <a:schemeClr val="accent1">
                <a:lumMod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72000" tIns="0" rIns="0" bIns="0" anchor="ctr"/>
          <a:lstStyle/>
          <a:p>
            <a:pPr eaLnBrk="1" hangingPunct="1">
              <a:defRPr/>
            </a:pPr>
            <a:r>
              <a:rPr lang="en-US" altLang="ja-JP" sz="1000" dirty="0">
                <a:solidFill>
                  <a:schemeClr val="tx1"/>
                </a:solidFill>
                <a:latin typeface="+mj-ea"/>
                <a:ea typeface="+mj-ea"/>
                <a:cs typeface="Dreaming Outloud Script Pro" panose="020B0604020202020204" pitchFamily="66" charset="0"/>
              </a:rPr>
              <a:t>【</a:t>
            </a:r>
            <a:r>
              <a:rPr lang="ja-JP" altLang="en-US" sz="1000" dirty="0">
                <a:solidFill>
                  <a:schemeClr val="tx1"/>
                </a:solidFill>
                <a:latin typeface="+mj-ea"/>
                <a:ea typeface="+mj-ea"/>
                <a:cs typeface="Dreaming Outloud Script Pro" panose="020B0604020202020204" pitchFamily="66" charset="0"/>
              </a:rPr>
              <a:t>注意事項</a:t>
            </a:r>
            <a:r>
              <a:rPr lang="en-US" altLang="ja-JP" sz="1000" dirty="0">
                <a:solidFill>
                  <a:schemeClr val="tx1"/>
                </a:solidFill>
                <a:latin typeface="+mj-ea"/>
                <a:ea typeface="+mj-ea"/>
                <a:cs typeface="Dreaming Outloud Script Pro" panose="020B0604020202020204" pitchFamily="66" charset="0"/>
              </a:rPr>
              <a:t>】</a:t>
            </a:r>
          </a:p>
          <a:p>
            <a:pPr eaLnBrk="1" hangingPunct="1">
              <a:defRPr/>
            </a:pPr>
            <a:r>
              <a:rPr lang="ja-JP" altLang="en-US" sz="1000" dirty="0">
                <a:solidFill>
                  <a:schemeClr val="tx1"/>
                </a:solidFill>
                <a:latin typeface="+mj-ea"/>
                <a:ea typeface="+mj-ea"/>
                <a:cs typeface="Dreaming Outloud Script Pro" panose="020B0604020202020204" pitchFamily="66" charset="0"/>
              </a:rPr>
              <a:t>・タグは</a:t>
            </a:r>
            <a:r>
              <a:rPr lang="en-US" altLang="ja-JP" sz="1000" dirty="0">
                <a:solidFill>
                  <a:schemeClr val="tx1"/>
                </a:solidFill>
                <a:latin typeface="+mj-ea"/>
                <a:ea typeface="+mj-ea"/>
                <a:cs typeface="Dreaming Outloud Script Pro" panose="020B0604020202020204" pitchFamily="66" charset="0"/>
              </a:rPr>
              <a:t>9</a:t>
            </a:r>
            <a:r>
              <a:rPr lang="ja-JP" altLang="en-US" sz="1000" dirty="0">
                <a:solidFill>
                  <a:schemeClr val="tx1"/>
                </a:solidFill>
                <a:latin typeface="+mj-ea"/>
                <a:ea typeface="+mj-ea"/>
                <a:cs typeface="Dreaming Outloud Script Pro" panose="020B0604020202020204" pitchFamily="66" charset="0"/>
              </a:rPr>
              <a:t>月開催予定の</a:t>
            </a:r>
            <a:endParaRPr lang="en-US" altLang="ja-JP" sz="1000" dirty="0">
              <a:solidFill>
                <a:schemeClr val="tx1"/>
              </a:solidFill>
              <a:latin typeface="+mj-ea"/>
              <a:ea typeface="+mj-ea"/>
              <a:cs typeface="Dreaming Outloud Script Pro" panose="020B0604020202020204" pitchFamily="66" charset="0"/>
            </a:endParaRPr>
          </a:p>
          <a:p>
            <a:pPr eaLnBrk="1" hangingPunct="1">
              <a:defRPr/>
            </a:pPr>
            <a:r>
              <a:rPr lang="ja-JP" altLang="en-US" sz="1000" dirty="0">
                <a:solidFill>
                  <a:schemeClr val="tx1"/>
                </a:solidFill>
                <a:latin typeface="+mj-ea"/>
                <a:ea typeface="+mj-ea"/>
                <a:cs typeface="Dreaming Outloud Script Pro" panose="020B0604020202020204" pitchFamily="66" charset="0"/>
              </a:rPr>
              <a:t>　説明会（</a:t>
            </a:r>
            <a:r>
              <a:rPr lang="en-US" altLang="ja-JP" sz="1000" dirty="0">
                <a:solidFill>
                  <a:schemeClr val="tx1"/>
                </a:solidFill>
                <a:latin typeface="+mj-ea"/>
                <a:ea typeface="+mj-ea"/>
                <a:cs typeface="Dreaming Outloud Script Pro" panose="020B0604020202020204" pitchFamily="66" charset="0"/>
              </a:rPr>
              <a:t>9/19</a:t>
            </a:r>
            <a:r>
              <a:rPr lang="ja-JP" altLang="en-US" sz="1000" dirty="0">
                <a:solidFill>
                  <a:schemeClr val="tx1"/>
                </a:solidFill>
                <a:latin typeface="+mj-ea"/>
                <a:ea typeface="+mj-ea"/>
                <a:cs typeface="Dreaming Outloud Script Pro" panose="020B0604020202020204" pitchFamily="66" charset="0"/>
              </a:rPr>
              <a:t>、福井県庁にて）にてチームごとにお渡し</a:t>
            </a:r>
            <a:endParaRPr lang="en-US" altLang="ja-JP" sz="1000" dirty="0">
              <a:solidFill>
                <a:schemeClr val="tx1"/>
              </a:solidFill>
              <a:latin typeface="+mj-ea"/>
              <a:ea typeface="+mj-ea"/>
              <a:cs typeface="Dreaming Outloud Script Pro" panose="020B0604020202020204" pitchFamily="66" charset="0"/>
            </a:endParaRPr>
          </a:p>
          <a:p>
            <a:pPr eaLnBrk="1" hangingPunct="1">
              <a:defRPr/>
            </a:pPr>
            <a:r>
              <a:rPr lang="ja-JP" altLang="en-US" sz="1000" dirty="0">
                <a:solidFill>
                  <a:schemeClr val="tx1"/>
                </a:solidFill>
                <a:latin typeface="+mj-ea"/>
                <a:ea typeface="+mj-ea"/>
                <a:cs typeface="Dreaming Outloud Script Pro" panose="020B0604020202020204" pitchFamily="66" charset="0"/>
              </a:rPr>
              <a:t>予定です。（説明会については代表者様宛て別途ご連絡いたします。）</a:t>
            </a:r>
            <a:endParaRPr lang="en-US" altLang="ja-JP" sz="1000" dirty="0">
              <a:solidFill>
                <a:schemeClr val="tx1"/>
              </a:solidFill>
              <a:latin typeface="+mj-ea"/>
              <a:ea typeface="+mj-ea"/>
              <a:cs typeface="Dreaming Outloud Script Pro" panose="020B0604020202020204" pitchFamily="66" charset="0"/>
            </a:endParaRPr>
          </a:p>
          <a:p>
            <a:pPr eaLnBrk="1" hangingPunct="1">
              <a:defRPr/>
            </a:pPr>
            <a:r>
              <a:rPr lang="ja-JP" altLang="en-US" sz="1000" dirty="0">
                <a:solidFill>
                  <a:schemeClr val="tx1"/>
                </a:solidFill>
                <a:latin typeface="+mj-ea"/>
                <a:ea typeface="+mj-ea"/>
                <a:cs typeface="Dreaming Outloud Script Pro" panose="020B0604020202020204" pitchFamily="66" charset="0"/>
              </a:rPr>
              <a:t>・診断期間終了後、タグを</a:t>
            </a:r>
            <a:endParaRPr lang="en-US" altLang="ja-JP" sz="1000" dirty="0">
              <a:solidFill>
                <a:schemeClr val="tx1"/>
              </a:solidFill>
              <a:latin typeface="+mj-ea"/>
              <a:ea typeface="+mj-ea"/>
              <a:cs typeface="Dreaming Outloud Script Pro" panose="020B0604020202020204" pitchFamily="66" charset="0"/>
            </a:endParaRPr>
          </a:p>
          <a:p>
            <a:pPr eaLnBrk="1" hangingPunct="1">
              <a:defRPr/>
            </a:pPr>
            <a:r>
              <a:rPr lang="ja-JP" altLang="en-US" sz="1000" dirty="0">
                <a:solidFill>
                  <a:schemeClr val="tx1"/>
                </a:solidFill>
                <a:latin typeface="+mj-ea"/>
                <a:ea typeface="+mj-ea"/>
                <a:cs typeface="Dreaming Outloud Script Pro" panose="020B0604020202020204" pitchFamily="66" charset="0"/>
              </a:rPr>
              <a:t>　県庁県民安全課まで</a:t>
            </a:r>
            <a:endParaRPr lang="en-US" altLang="ja-JP" sz="1000" dirty="0">
              <a:solidFill>
                <a:schemeClr val="tx1"/>
              </a:solidFill>
              <a:latin typeface="+mj-ea"/>
              <a:ea typeface="+mj-ea"/>
              <a:cs typeface="Dreaming Outloud Script Pro" panose="020B0604020202020204" pitchFamily="66" charset="0"/>
            </a:endParaRPr>
          </a:p>
          <a:p>
            <a:pPr eaLnBrk="1" hangingPunct="1">
              <a:defRPr/>
            </a:pPr>
            <a:r>
              <a:rPr lang="ja-JP" altLang="en-US" sz="1000" dirty="0">
                <a:solidFill>
                  <a:schemeClr val="tx1"/>
                </a:solidFill>
                <a:latin typeface="+mj-ea"/>
                <a:ea typeface="+mj-ea"/>
                <a:cs typeface="Dreaming Outloud Script Pro" panose="020B0604020202020204" pitchFamily="66" charset="0"/>
              </a:rPr>
              <a:t>　ご返却願います。</a:t>
            </a:r>
            <a:endParaRPr lang="en-US" altLang="ja-JP" sz="1000" dirty="0">
              <a:solidFill>
                <a:schemeClr val="tx1"/>
              </a:solidFill>
              <a:latin typeface="+mj-ea"/>
              <a:ea typeface="+mj-ea"/>
              <a:cs typeface="Dreaming Outloud Script Pro" panose="020B0604020202020204" pitchFamily="66" charset="0"/>
            </a:endParaRPr>
          </a:p>
        </p:txBody>
      </p:sp>
      <p:sp>
        <p:nvSpPr>
          <p:cNvPr id="25" name="AutoShape 334">
            <a:extLst>
              <a:ext uri="{FF2B5EF4-FFF2-40B4-BE49-F238E27FC236}">
                <a16:creationId xmlns:a16="http://schemas.microsoft.com/office/drawing/2014/main" id="{0FE8898F-26DA-40F0-BA44-5A99BA8450BE}"/>
              </a:ext>
            </a:extLst>
          </p:cNvPr>
          <p:cNvSpPr>
            <a:spLocks noChangeArrowheads="1"/>
          </p:cNvSpPr>
          <p:nvPr/>
        </p:nvSpPr>
        <p:spPr bwMode="auto">
          <a:xfrm>
            <a:off x="415665" y="8469040"/>
            <a:ext cx="5832995" cy="311150"/>
          </a:xfrm>
          <a:prstGeom prst="roundRect">
            <a:avLst>
              <a:gd name="adj" fmla="val 50000"/>
            </a:avLst>
          </a:prstGeom>
          <a:solidFill>
            <a:schemeClr val="tx2">
              <a:lumMod val="20000"/>
              <a:lumOff val="80000"/>
            </a:schemeClr>
          </a:solidFill>
          <a:ln>
            <a:solidFill>
              <a:schemeClr val="accent1">
                <a:shade val="50000"/>
              </a:schemeClr>
            </a:solidFill>
          </a:ln>
          <a:effectLst/>
        </p:spPr>
        <p:txBody>
          <a:bodyPr wrap="none" lIns="36000" tIns="36000" rIns="36000" bIns="36000" anchor="ctr"/>
          <a:lstStyle/>
          <a:p>
            <a:pPr algn="ctr" eaLnBrk="1" hangingPunct="1">
              <a:defRPr/>
            </a:pPr>
            <a:r>
              <a:rPr lang="ja-JP" altLang="en-US" sz="1100" dirty="0">
                <a:latin typeface="ＭＳ Ｐゴシック" pitchFamily="50" charset="-128"/>
                <a:ea typeface="Meiryo UI" pitchFamily="50" charset="-128"/>
                <a:cs typeface="Meiryo UI" pitchFamily="50" charset="-128"/>
              </a:rPr>
              <a:t>お客さま情報のお取扱いについて</a:t>
            </a:r>
            <a:r>
              <a:rPr lang="ja-JP" altLang="en-US" sz="900" dirty="0">
                <a:latin typeface="ＭＳ Ｐゴシック" pitchFamily="50" charset="-128"/>
                <a:ea typeface="Meiryo UI" pitchFamily="50" charset="-128"/>
                <a:cs typeface="Meiryo UI" pitchFamily="50" charset="-128"/>
              </a:rPr>
              <a:t>（お申込みは下記個人情報の取扱いに同意いただいたものとみなします）</a:t>
            </a:r>
            <a:endParaRPr lang="ja-JP" altLang="en-US" sz="1100" dirty="0">
              <a:latin typeface="ＭＳ Ｐゴシック" pitchFamily="50" charset="-128"/>
              <a:ea typeface="Meiryo UI" pitchFamily="50" charset="-128"/>
              <a:cs typeface="Meiryo UI" pitchFamily="50" charset="-128"/>
            </a:endParaRPr>
          </a:p>
        </p:txBody>
      </p:sp>
      <p:sp>
        <p:nvSpPr>
          <p:cNvPr id="5" name="テキスト ボックス 4">
            <a:extLst>
              <a:ext uri="{FF2B5EF4-FFF2-40B4-BE49-F238E27FC236}">
                <a16:creationId xmlns:a16="http://schemas.microsoft.com/office/drawing/2014/main" id="{00F3B3CF-1A26-4364-9B2C-C9C5EA9C5ED8}"/>
              </a:ext>
            </a:extLst>
          </p:cNvPr>
          <p:cNvSpPr txBox="1"/>
          <p:nvPr/>
        </p:nvSpPr>
        <p:spPr>
          <a:xfrm>
            <a:off x="7749480" y="5302106"/>
            <a:ext cx="1656184" cy="1250006"/>
          </a:xfrm>
          <a:prstGeom prst="rect">
            <a:avLst/>
          </a:prstGeom>
          <a:noFill/>
        </p:spPr>
        <p:txBody>
          <a:bodyPr wrap="square" rtlCol="0">
            <a:spAutoFit/>
          </a:bodyPr>
          <a:lstStyle/>
          <a:p>
            <a:endParaRPr kumimoji="1" lang="ja-JP" altLang="en-US" dirty="0"/>
          </a:p>
        </p:txBody>
      </p:sp>
      <p:pic>
        <p:nvPicPr>
          <p:cNvPr id="3" name="図 2">
            <a:extLst>
              <a:ext uri="{FF2B5EF4-FFF2-40B4-BE49-F238E27FC236}">
                <a16:creationId xmlns:a16="http://schemas.microsoft.com/office/drawing/2014/main" id="{D59A2300-46A2-49F1-9C31-C8AE9A096AFC}"/>
              </a:ext>
            </a:extLst>
          </p:cNvPr>
          <p:cNvPicPr>
            <a:picLocks noChangeAspect="1"/>
          </p:cNvPicPr>
          <p:nvPr/>
        </p:nvPicPr>
        <p:blipFill>
          <a:blip r:embed="rId3"/>
          <a:stretch>
            <a:fillRect/>
          </a:stretch>
        </p:blipFill>
        <p:spPr>
          <a:xfrm>
            <a:off x="4935660" y="2778763"/>
            <a:ext cx="1378743" cy="1378743"/>
          </a:xfrm>
          <a:prstGeom prst="rect">
            <a:avLst/>
          </a:prstGeom>
          <a:effectLst>
            <a:softEdge rad="63500"/>
          </a:effectLst>
        </p:spPr>
      </p:pic>
      <p:graphicFrame>
        <p:nvGraphicFramePr>
          <p:cNvPr id="6" name="表 6">
            <a:extLst>
              <a:ext uri="{FF2B5EF4-FFF2-40B4-BE49-F238E27FC236}">
                <a16:creationId xmlns:a16="http://schemas.microsoft.com/office/drawing/2014/main" id="{0070BAFF-E826-4AAF-8ADD-086991460B37}"/>
              </a:ext>
            </a:extLst>
          </p:cNvPr>
          <p:cNvGraphicFramePr>
            <a:graphicFrameLocks noGrp="1"/>
          </p:cNvGraphicFramePr>
          <p:nvPr/>
        </p:nvGraphicFramePr>
        <p:xfrm>
          <a:off x="188640" y="4402966"/>
          <a:ext cx="4608512" cy="1845384"/>
        </p:xfrm>
        <a:graphic>
          <a:graphicData uri="http://schemas.openxmlformats.org/drawingml/2006/table">
            <a:tbl>
              <a:tblPr firstRow="1" bandRow="1">
                <a:tableStyleId>{5C22544A-7EE6-4342-B048-85BDC9FD1C3A}</a:tableStyleId>
              </a:tblPr>
              <a:tblGrid>
                <a:gridCol w="1872208">
                  <a:extLst>
                    <a:ext uri="{9D8B030D-6E8A-4147-A177-3AD203B41FA5}">
                      <a16:colId xmlns:a16="http://schemas.microsoft.com/office/drawing/2014/main" val="669926635"/>
                    </a:ext>
                  </a:extLst>
                </a:gridCol>
                <a:gridCol w="2736304">
                  <a:extLst>
                    <a:ext uri="{9D8B030D-6E8A-4147-A177-3AD203B41FA5}">
                      <a16:colId xmlns:a16="http://schemas.microsoft.com/office/drawing/2014/main" val="1694642385"/>
                    </a:ext>
                  </a:extLst>
                </a:gridCol>
              </a:tblGrid>
              <a:tr h="307564">
                <a:tc gridSpan="2">
                  <a:txBody>
                    <a:bodyPr/>
                    <a:lstStyle/>
                    <a:p>
                      <a:pPr algn="l"/>
                      <a:r>
                        <a:rPr kumimoji="1" lang="ja-JP" altLang="en-US" sz="1400" dirty="0"/>
                        <a:t>（１）チーム代表者</a:t>
                      </a:r>
                    </a:p>
                  </a:txBody>
                  <a:tcPr anchor="ctr"/>
                </a:tc>
                <a:tc hMerge="1">
                  <a:txBody>
                    <a:bodyPr/>
                    <a:lstStyle/>
                    <a:p>
                      <a:endParaRPr kumimoji="1" lang="ja-JP" altLang="en-US" dirty="0"/>
                    </a:p>
                  </a:txBody>
                  <a:tcPr/>
                </a:tc>
                <a:extLst>
                  <a:ext uri="{0D108BD9-81ED-4DB2-BD59-A6C34878D82A}">
                    <a16:rowId xmlns:a16="http://schemas.microsoft.com/office/drawing/2014/main" val="4272362538"/>
                  </a:ext>
                </a:extLst>
              </a:tr>
              <a:tr h="307564">
                <a:tc>
                  <a:txBody>
                    <a:bodyPr/>
                    <a:lstStyle/>
                    <a:p>
                      <a:pPr algn="ctr"/>
                      <a:r>
                        <a:rPr kumimoji="1" lang="ja-JP" altLang="en-US" sz="1400"/>
                        <a:t>事業者名</a:t>
                      </a:r>
                      <a:endParaRPr kumimoji="1" lang="ja-JP" altLang="en-US" sz="1400" dirty="0"/>
                    </a:p>
                  </a:txBody>
                  <a:tcPr anchor="ctr"/>
                </a:tc>
                <a:tc>
                  <a:txBody>
                    <a:bodyPr/>
                    <a:lstStyle/>
                    <a:p>
                      <a:r>
                        <a:rPr kumimoji="1" lang="ja-JP" altLang="en-US" sz="1400" dirty="0"/>
                        <a:t>福井県庁</a:t>
                      </a:r>
                    </a:p>
                  </a:txBody>
                  <a:tcPr anchor="ctr"/>
                </a:tc>
                <a:extLst>
                  <a:ext uri="{0D108BD9-81ED-4DB2-BD59-A6C34878D82A}">
                    <a16:rowId xmlns:a16="http://schemas.microsoft.com/office/drawing/2014/main" val="3510857061"/>
                  </a:ext>
                </a:extLst>
              </a:tr>
              <a:tr h="307564">
                <a:tc>
                  <a:txBody>
                    <a:bodyPr/>
                    <a:lstStyle/>
                    <a:p>
                      <a:pPr algn="ctr"/>
                      <a:r>
                        <a:rPr kumimoji="1" lang="ja-JP" altLang="en-US" sz="1400" dirty="0"/>
                        <a:t>氏　　　名</a:t>
                      </a:r>
                    </a:p>
                  </a:txBody>
                  <a:tcPr anchor="ctr"/>
                </a:tc>
                <a:tc>
                  <a:txBody>
                    <a:bodyPr/>
                    <a:lstStyle/>
                    <a:p>
                      <a:r>
                        <a:rPr kumimoji="1" lang="ja-JP" altLang="en-US" sz="1400" dirty="0"/>
                        <a:t>福井　交一</a:t>
                      </a:r>
                    </a:p>
                  </a:txBody>
                  <a:tcPr anchor="ctr"/>
                </a:tc>
                <a:extLst>
                  <a:ext uri="{0D108BD9-81ED-4DB2-BD59-A6C34878D82A}">
                    <a16:rowId xmlns:a16="http://schemas.microsoft.com/office/drawing/2014/main" val="1310214366"/>
                  </a:ext>
                </a:extLst>
              </a:tr>
              <a:tr h="307564">
                <a:tc>
                  <a:txBody>
                    <a:bodyPr/>
                    <a:lstStyle/>
                    <a:p>
                      <a:pPr algn="ctr"/>
                      <a:r>
                        <a:rPr kumimoji="1" lang="ja-JP" altLang="en-US" sz="1400" dirty="0"/>
                        <a:t>連絡先</a:t>
                      </a:r>
                      <a:r>
                        <a:rPr kumimoji="1" lang="en-US" altLang="ja-JP" sz="1400" dirty="0"/>
                        <a:t>【</a:t>
                      </a:r>
                      <a:r>
                        <a:rPr kumimoji="1" lang="ja-JP" altLang="en-US" sz="1400" dirty="0"/>
                        <a:t>電話番号</a:t>
                      </a:r>
                      <a:r>
                        <a:rPr kumimoji="1" lang="en-US" altLang="ja-JP" sz="1400" dirty="0"/>
                        <a:t>】</a:t>
                      </a:r>
                      <a:endParaRPr kumimoji="1" lang="ja-JP" altLang="en-US" sz="1400" dirty="0"/>
                    </a:p>
                  </a:txBody>
                  <a:tcPr anchor="ctr"/>
                </a:tc>
                <a:tc>
                  <a:txBody>
                    <a:bodyPr/>
                    <a:lstStyle/>
                    <a:p>
                      <a:r>
                        <a:rPr kumimoji="1" lang="en-US" altLang="ja-JP" sz="1400" dirty="0"/>
                        <a:t>0776-20-0745</a:t>
                      </a:r>
                      <a:endParaRPr kumimoji="1" lang="ja-JP" altLang="en-US" sz="1400" dirty="0"/>
                    </a:p>
                  </a:txBody>
                  <a:tcPr anchor="ctr"/>
                </a:tc>
                <a:extLst>
                  <a:ext uri="{0D108BD9-81ED-4DB2-BD59-A6C34878D82A}">
                    <a16:rowId xmlns:a16="http://schemas.microsoft.com/office/drawing/2014/main" val="2995906936"/>
                  </a:ext>
                </a:extLst>
              </a:tr>
              <a:tr h="307564">
                <a:tc>
                  <a:txBody>
                    <a:bodyPr/>
                    <a:lstStyle/>
                    <a:p>
                      <a:pPr algn="ctr"/>
                      <a:r>
                        <a:rPr kumimoji="1" lang="ja-JP" altLang="en-US" sz="1400" dirty="0"/>
                        <a:t>　　　　 </a:t>
                      </a:r>
                      <a:r>
                        <a:rPr kumimoji="1" lang="en-US" altLang="ja-JP" sz="1400" dirty="0"/>
                        <a:t>【</a:t>
                      </a:r>
                      <a:r>
                        <a:rPr kumimoji="1" lang="ja-JP" altLang="en-US" sz="1400" dirty="0"/>
                        <a:t>メール</a:t>
                      </a:r>
                      <a:r>
                        <a:rPr kumimoji="1" lang="en-US" altLang="ja-JP" sz="1400" dirty="0"/>
                        <a:t>】</a:t>
                      </a:r>
                      <a:endParaRPr kumimoji="1" lang="ja-JP" altLang="en-US" sz="1400" dirty="0"/>
                    </a:p>
                  </a:txBody>
                  <a:tcPr anchor="ctr"/>
                </a:tc>
                <a:tc>
                  <a:txBody>
                    <a:bodyPr/>
                    <a:lstStyle/>
                    <a:p>
                      <a:r>
                        <a:rPr kumimoji="1" lang="en-US" altLang="ja-JP" sz="1400" dirty="0">
                          <a:hlinkClick r:id="rId4"/>
                        </a:rPr>
                        <a:t>kenan@pref.fukui.lg.jp</a:t>
                      </a:r>
                      <a:endParaRPr kumimoji="1" lang="ja-JP" altLang="en-US" sz="1400" dirty="0"/>
                    </a:p>
                  </a:txBody>
                  <a:tcPr anchor="ctr"/>
                </a:tc>
                <a:extLst>
                  <a:ext uri="{0D108BD9-81ED-4DB2-BD59-A6C34878D82A}">
                    <a16:rowId xmlns:a16="http://schemas.microsoft.com/office/drawing/2014/main" val="4022953595"/>
                  </a:ext>
                </a:extLst>
              </a:tr>
              <a:tr h="307564">
                <a:tc>
                  <a:txBody>
                    <a:bodyPr/>
                    <a:lstStyle/>
                    <a:p>
                      <a:pPr algn="ctr"/>
                      <a:r>
                        <a:rPr kumimoji="1" lang="ja-JP" altLang="en-US" sz="1400" dirty="0"/>
                        <a:t>チーム名（予定）</a:t>
                      </a:r>
                    </a:p>
                  </a:txBody>
                  <a:tcPr anchor="ctr"/>
                </a:tc>
                <a:tc>
                  <a:txBody>
                    <a:bodyPr/>
                    <a:lstStyle/>
                    <a:p>
                      <a:r>
                        <a:rPr kumimoji="1" lang="ja-JP" altLang="en-US" sz="1400" dirty="0"/>
                        <a:t>チーム県安</a:t>
                      </a:r>
                    </a:p>
                  </a:txBody>
                  <a:tcPr anchor="ctr"/>
                </a:tc>
                <a:extLst>
                  <a:ext uri="{0D108BD9-81ED-4DB2-BD59-A6C34878D82A}">
                    <a16:rowId xmlns:a16="http://schemas.microsoft.com/office/drawing/2014/main" val="3048614343"/>
                  </a:ext>
                </a:extLst>
              </a:tr>
            </a:tbl>
          </a:graphicData>
        </a:graphic>
      </p:graphicFrame>
      <p:graphicFrame>
        <p:nvGraphicFramePr>
          <p:cNvPr id="18" name="表 6">
            <a:extLst>
              <a:ext uri="{FF2B5EF4-FFF2-40B4-BE49-F238E27FC236}">
                <a16:creationId xmlns:a16="http://schemas.microsoft.com/office/drawing/2014/main" id="{C6CBCA7F-BA33-44FF-AB7C-C721353F8523}"/>
              </a:ext>
            </a:extLst>
          </p:cNvPr>
          <p:cNvGraphicFramePr>
            <a:graphicFrameLocks noGrp="1"/>
          </p:cNvGraphicFramePr>
          <p:nvPr/>
        </p:nvGraphicFramePr>
        <p:xfrm>
          <a:off x="180727" y="6394907"/>
          <a:ext cx="6308726" cy="1941675"/>
        </p:xfrm>
        <a:graphic>
          <a:graphicData uri="http://schemas.openxmlformats.org/drawingml/2006/table">
            <a:tbl>
              <a:tblPr firstRow="1" bandRow="1">
                <a:tableStyleId>{5C22544A-7EE6-4342-B048-85BDC9FD1C3A}</a:tableStyleId>
              </a:tblPr>
              <a:tblGrid>
                <a:gridCol w="359177">
                  <a:extLst>
                    <a:ext uri="{9D8B030D-6E8A-4147-A177-3AD203B41FA5}">
                      <a16:colId xmlns:a16="http://schemas.microsoft.com/office/drawing/2014/main" val="669926635"/>
                    </a:ext>
                  </a:extLst>
                </a:gridCol>
                <a:gridCol w="2409883">
                  <a:extLst>
                    <a:ext uri="{9D8B030D-6E8A-4147-A177-3AD203B41FA5}">
                      <a16:colId xmlns:a16="http://schemas.microsoft.com/office/drawing/2014/main" val="1694642385"/>
                    </a:ext>
                  </a:extLst>
                </a:gridCol>
                <a:gridCol w="606800">
                  <a:extLst>
                    <a:ext uri="{9D8B030D-6E8A-4147-A177-3AD203B41FA5}">
                      <a16:colId xmlns:a16="http://schemas.microsoft.com/office/drawing/2014/main" val="3066155052"/>
                    </a:ext>
                  </a:extLst>
                </a:gridCol>
                <a:gridCol w="2932866">
                  <a:extLst>
                    <a:ext uri="{9D8B030D-6E8A-4147-A177-3AD203B41FA5}">
                      <a16:colId xmlns:a16="http://schemas.microsoft.com/office/drawing/2014/main" val="2876410062"/>
                    </a:ext>
                  </a:extLst>
                </a:gridCol>
              </a:tblGrid>
              <a:tr h="360040">
                <a:tc gridSpan="4">
                  <a:txBody>
                    <a:bodyPr/>
                    <a:lstStyle/>
                    <a:p>
                      <a:pPr algn="l"/>
                      <a:r>
                        <a:rPr kumimoji="1" lang="ja-JP" altLang="en-US" sz="1400" dirty="0"/>
                        <a:t>（２）チームメンバー員　  </a:t>
                      </a:r>
                      <a:r>
                        <a:rPr kumimoji="1" lang="en-US" altLang="ja-JP" sz="1200" dirty="0"/>
                        <a:t>※</a:t>
                      </a:r>
                      <a:r>
                        <a:rPr kumimoji="1" lang="ja-JP" altLang="en-US" sz="1200" dirty="0"/>
                        <a:t>氏名を欄内に御記入ください</a:t>
                      </a:r>
                      <a:endParaRPr kumimoji="1" lang="ja-JP" altLang="en-US" sz="1400" dirty="0"/>
                    </a:p>
                  </a:txBody>
                  <a:tcPr anchor="ctr"/>
                </a:tc>
                <a:tc hMerge="1">
                  <a:txBody>
                    <a:bodyPr/>
                    <a:lstStyle/>
                    <a:p>
                      <a:endParaRPr kumimoji="1" lang="ja-JP" altLang="en-US" dirty="0"/>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4272362538"/>
                  </a:ext>
                </a:extLst>
              </a:tr>
              <a:tr h="316327">
                <a:tc>
                  <a:txBody>
                    <a:bodyPr/>
                    <a:lstStyle/>
                    <a:p>
                      <a:pPr algn="ctr"/>
                      <a:r>
                        <a:rPr kumimoji="1" lang="ja-JP" altLang="en-US" sz="1400" dirty="0"/>
                        <a:t>①</a:t>
                      </a:r>
                    </a:p>
                  </a:txBody>
                  <a:tcPr anchor="ctr"/>
                </a:tc>
                <a:tc>
                  <a:txBody>
                    <a:bodyPr/>
                    <a:lstStyle/>
                    <a:p>
                      <a:pPr algn="ctr"/>
                      <a:r>
                        <a:rPr kumimoji="1" lang="ja-JP" altLang="en-US" sz="1400" dirty="0"/>
                        <a:t>福井　交一</a:t>
                      </a:r>
                    </a:p>
                  </a:txBody>
                  <a:tcPr anchor="ctr"/>
                </a:tc>
                <a:tc>
                  <a:txBody>
                    <a:bodyPr/>
                    <a:lstStyle/>
                    <a:p>
                      <a:pPr algn="ctr"/>
                      <a:r>
                        <a:rPr kumimoji="1" lang="ja-JP" altLang="en-US" sz="1400" dirty="0"/>
                        <a:t>⑥</a:t>
                      </a:r>
                    </a:p>
                  </a:txBody>
                  <a:tcPr anchor="ctr"/>
                </a:tc>
                <a:tc>
                  <a:txBody>
                    <a:bodyPr/>
                    <a:lstStyle/>
                    <a:p>
                      <a:pPr algn="ctr"/>
                      <a:endParaRPr kumimoji="1" lang="ja-JP" altLang="en-US" sz="1400" dirty="0">
                        <a:highlight>
                          <a:srgbClr val="FFFF00"/>
                        </a:highlight>
                      </a:endParaRPr>
                    </a:p>
                  </a:txBody>
                  <a:tcPr anchor="ctr"/>
                </a:tc>
                <a:extLst>
                  <a:ext uri="{0D108BD9-81ED-4DB2-BD59-A6C34878D82A}">
                    <a16:rowId xmlns:a16="http://schemas.microsoft.com/office/drawing/2014/main" val="3510857061"/>
                  </a:ext>
                </a:extLst>
              </a:tr>
              <a:tr h="316327">
                <a:tc>
                  <a:txBody>
                    <a:bodyPr/>
                    <a:lstStyle/>
                    <a:p>
                      <a:pPr algn="ctr"/>
                      <a:r>
                        <a:rPr kumimoji="1" lang="ja-JP" altLang="en-US" sz="1400" dirty="0"/>
                        <a:t>②</a:t>
                      </a:r>
                    </a:p>
                  </a:txBody>
                  <a:tcPr anchor="ctr"/>
                </a:tc>
                <a:tc>
                  <a:txBody>
                    <a:bodyPr/>
                    <a:lstStyle/>
                    <a:p>
                      <a:pPr algn="ctr"/>
                      <a:r>
                        <a:rPr kumimoji="1" lang="ja-JP" altLang="en-US" sz="1400" dirty="0"/>
                        <a:t>福井　通</a:t>
                      </a:r>
                    </a:p>
                  </a:txBody>
                  <a:tcPr anchor="ctr"/>
                </a:tc>
                <a:tc>
                  <a:txBody>
                    <a:bodyPr/>
                    <a:lstStyle/>
                    <a:p>
                      <a:pPr algn="ctr"/>
                      <a:r>
                        <a:rPr kumimoji="1" lang="ja-JP" altLang="en-US" sz="1400" dirty="0"/>
                        <a:t>⑦</a:t>
                      </a:r>
                    </a:p>
                  </a:txBody>
                  <a:tcPr anchor="ctr"/>
                </a:tc>
                <a:tc>
                  <a:txBody>
                    <a:bodyPr/>
                    <a:lstStyle/>
                    <a:p>
                      <a:pPr algn="ctr"/>
                      <a:endParaRPr kumimoji="1" lang="ja-JP" altLang="en-US" sz="1400" dirty="0">
                        <a:highlight>
                          <a:srgbClr val="FFFF00"/>
                        </a:highlight>
                      </a:endParaRPr>
                    </a:p>
                  </a:txBody>
                  <a:tcPr anchor="ctr"/>
                </a:tc>
                <a:extLst>
                  <a:ext uri="{0D108BD9-81ED-4DB2-BD59-A6C34878D82A}">
                    <a16:rowId xmlns:a16="http://schemas.microsoft.com/office/drawing/2014/main" val="1310214366"/>
                  </a:ext>
                </a:extLst>
              </a:tr>
              <a:tr h="316327">
                <a:tc>
                  <a:txBody>
                    <a:bodyPr/>
                    <a:lstStyle/>
                    <a:p>
                      <a:pPr algn="ctr"/>
                      <a:r>
                        <a:rPr kumimoji="1" lang="ja-JP" altLang="en-US" sz="1400" dirty="0"/>
                        <a:t>③</a:t>
                      </a:r>
                    </a:p>
                  </a:txBody>
                  <a:tcPr anchor="ctr"/>
                </a:tc>
                <a:tc>
                  <a:txBody>
                    <a:bodyPr/>
                    <a:lstStyle/>
                    <a:p>
                      <a:pPr algn="ctr"/>
                      <a:r>
                        <a:rPr kumimoji="1" lang="ja-JP" altLang="en-US" sz="1400" dirty="0"/>
                        <a:t>福井　安子</a:t>
                      </a:r>
                    </a:p>
                  </a:txBody>
                  <a:tcPr anchor="ctr"/>
                </a:tc>
                <a:tc>
                  <a:txBody>
                    <a:bodyPr/>
                    <a:lstStyle/>
                    <a:p>
                      <a:pPr algn="ctr"/>
                      <a:r>
                        <a:rPr kumimoji="1" lang="ja-JP" altLang="en-US" sz="1400" dirty="0"/>
                        <a:t>⑧</a:t>
                      </a:r>
                    </a:p>
                  </a:txBody>
                  <a:tcPr anchor="ctr"/>
                </a:tc>
                <a:tc>
                  <a:txBody>
                    <a:bodyPr/>
                    <a:lstStyle/>
                    <a:p>
                      <a:pPr algn="ctr"/>
                      <a:endParaRPr kumimoji="1" lang="ja-JP" altLang="en-US" sz="1400" dirty="0"/>
                    </a:p>
                  </a:txBody>
                  <a:tcPr anchor="ctr"/>
                </a:tc>
                <a:extLst>
                  <a:ext uri="{0D108BD9-81ED-4DB2-BD59-A6C34878D82A}">
                    <a16:rowId xmlns:a16="http://schemas.microsoft.com/office/drawing/2014/main" val="2995906936"/>
                  </a:ext>
                </a:extLst>
              </a:tr>
              <a:tr h="316327">
                <a:tc>
                  <a:txBody>
                    <a:bodyPr/>
                    <a:lstStyle/>
                    <a:p>
                      <a:pPr algn="ctr"/>
                      <a:r>
                        <a:rPr kumimoji="1" lang="ja-JP" altLang="en-US" sz="1400" dirty="0"/>
                        <a:t>④</a:t>
                      </a:r>
                    </a:p>
                  </a:txBody>
                  <a:tcPr anchor="ctr"/>
                </a:tc>
                <a:tc>
                  <a:txBody>
                    <a:bodyPr/>
                    <a:lstStyle/>
                    <a:p>
                      <a:pPr algn="ctr"/>
                      <a:r>
                        <a:rPr kumimoji="1" lang="ja-JP" altLang="en-US" sz="1400" dirty="0"/>
                        <a:t>福井　全次郎</a:t>
                      </a:r>
                    </a:p>
                  </a:txBody>
                  <a:tcPr anchor="ctr"/>
                </a:tc>
                <a:tc>
                  <a:txBody>
                    <a:bodyPr/>
                    <a:lstStyle/>
                    <a:p>
                      <a:pPr algn="ctr"/>
                      <a:r>
                        <a:rPr kumimoji="1" lang="ja-JP" altLang="en-US" sz="1400" dirty="0"/>
                        <a:t>⑨</a:t>
                      </a:r>
                    </a:p>
                  </a:txBody>
                  <a:tcPr anchor="ctr"/>
                </a:tc>
                <a:tc>
                  <a:txBody>
                    <a:bodyPr/>
                    <a:lstStyle/>
                    <a:p>
                      <a:pPr algn="ctr"/>
                      <a:endParaRPr kumimoji="1" lang="ja-JP" altLang="en-US" sz="1400" dirty="0"/>
                    </a:p>
                  </a:txBody>
                  <a:tcPr anchor="ctr"/>
                </a:tc>
                <a:extLst>
                  <a:ext uri="{0D108BD9-81ED-4DB2-BD59-A6C34878D82A}">
                    <a16:rowId xmlns:a16="http://schemas.microsoft.com/office/drawing/2014/main" val="4022953595"/>
                  </a:ext>
                </a:extLst>
              </a:tr>
              <a:tr h="316327">
                <a:tc>
                  <a:txBody>
                    <a:bodyPr/>
                    <a:lstStyle/>
                    <a:p>
                      <a:pPr algn="ctr"/>
                      <a:r>
                        <a:rPr kumimoji="1" lang="ja-JP" altLang="en-US" sz="1400" dirty="0"/>
                        <a:t>⑤</a:t>
                      </a:r>
                    </a:p>
                  </a:txBody>
                  <a:tcPr anchor="ctr"/>
                </a:tc>
                <a:tc>
                  <a:txBody>
                    <a:bodyPr/>
                    <a:lstStyle/>
                    <a:p>
                      <a:pPr algn="ctr"/>
                      <a:r>
                        <a:rPr kumimoji="1" lang="ja-JP" altLang="en-US" sz="1400" dirty="0"/>
                        <a:t>福井　光子</a:t>
                      </a:r>
                    </a:p>
                  </a:txBody>
                  <a:tcPr anchor="ctr"/>
                </a:tc>
                <a:tc>
                  <a:txBody>
                    <a:bodyPr/>
                    <a:lstStyle/>
                    <a:p>
                      <a:pPr algn="ctr"/>
                      <a:r>
                        <a:rPr kumimoji="1" lang="ja-JP" altLang="en-US" sz="1400" dirty="0"/>
                        <a:t>⑩</a:t>
                      </a:r>
                    </a:p>
                  </a:txBody>
                  <a:tcPr anchor="ctr"/>
                </a:tc>
                <a:tc>
                  <a:txBody>
                    <a:bodyPr/>
                    <a:lstStyle/>
                    <a:p>
                      <a:pPr algn="ctr"/>
                      <a:endParaRPr kumimoji="1" lang="ja-JP" altLang="en-US" sz="1400" dirty="0"/>
                    </a:p>
                  </a:txBody>
                  <a:tcPr anchor="ctr"/>
                </a:tc>
                <a:extLst>
                  <a:ext uri="{0D108BD9-81ED-4DB2-BD59-A6C34878D82A}">
                    <a16:rowId xmlns:a16="http://schemas.microsoft.com/office/drawing/2014/main" val="3048614343"/>
                  </a:ext>
                </a:extLst>
              </a:tr>
            </a:tbl>
          </a:graphicData>
        </a:graphic>
      </p:graphicFrame>
      <p:sp>
        <p:nvSpPr>
          <p:cNvPr id="26" name="テキスト ボックス 72">
            <a:extLst>
              <a:ext uri="{FF2B5EF4-FFF2-40B4-BE49-F238E27FC236}">
                <a16:creationId xmlns:a16="http://schemas.microsoft.com/office/drawing/2014/main" id="{13174B09-8AA6-4E2F-BABC-678E8ED54B02}"/>
              </a:ext>
            </a:extLst>
          </p:cNvPr>
          <p:cNvSpPr txBox="1">
            <a:spLocks noChangeArrowheads="1"/>
          </p:cNvSpPr>
          <p:nvPr/>
        </p:nvSpPr>
        <p:spPr bwMode="auto">
          <a:xfrm>
            <a:off x="4005064" y="55662"/>
            <a:ext cx="792088" cy="497555"/>
          </a:xfrm>
          <a:prstGeom prst="rect">
            <a:avLst/>
          </a:prstGeom>
          <a:pattFill prst="pct5">
            <a:fgClr>
              <a:schemeClr val="accent1"/>
            </a:fgClr>
            <a:bgClr>
              <a:schemeClr val="bg1"/>
            </a:bgClr>
          </a:pattFill>
          <a:ln w="22225">
            <a:solidFill>
              <a:srgbClr val="000000"/>
            </a:solidFill>
            <a:miter lim="800000"/>
            <a:headEnd/>
            <a:tailEnd/>
          </a:ln>
        </p:spPr>
        <p:txBody>
          <a:bodyPr wrap="none" lIns="0" tIns="0" rIns="0" bIns="0"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ja-JP" altLang="en-US" sz="1600" b="1" dirty="0">
                <a:latin typeface="ＭＳ Ｐゴシック" panose="020B0600070205080204" pitchFamily="50" charset="-128"/>
                <a:ea typeface="Meiryo UI" panose="020B0604030504040204" pitchFamily="50" charset="-128"/>
              </a:rPr>
              <a:t>記載例</a:t>
            </a:r>
          </a:p>
        </p:txBody>
      </p:sp>
    </p:spTree>
    <p:extLst>
      <p:ext uri="{BB962C8B-B14F-4D97-AF65-F5344CB8AC3E}">
        <p14:creationId xmlns:p14="http://schemas.microsoft.com/office/powerpoint/2010/main" val="2438311311"/>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AB7902230267A849A4FEE3CC82E24566" ma:contentTypeVersion="11" ma:contentTypeDescription="新しいドキュメントを作成します。" ma:contentTypeScope="" ma:versionID="7da1ea0b03bb85f0e5c1a3ae9ee14cf5">
  <xsd:schema xmlns:xsd="http://www.w3.org/2001/XMLSchema" xmlns:xs="http://www.w3.org/2001/XMLSchema" xmlns:p="http://schemas.microsoft.com/office/2006/metadata/properties" xmlns:ns3="98accdba-9d42-4eb5-8828-fd2a5160e44a" xmlns:ns4="e46eb983-5682-4fdf-b612-ebd139b4b608" targetNamespace="http://schemas.microsoft.com/office/2006/metadata/properties" ma:root="true" ma:fieldsID="5da39bc05584bb93d16424215d775791" ns3:_="" ns4:_="">
    <xsd:import namespace="98accdba-9d42-4eb5-8828-fd2a5160e44a"/>
    <xsd:import namespace="e46eb983-5682-4fdf-b612-ebd139b4b608"/>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Tags" minOccurs="0"/>
                <xsd:element ref="ns4:MediaServiceLocation" minOccurs="0"/>
                <xsd:element ref="ns4:MediaServiceOCR" minOccurs="0"/>
                <xsd:element ref="ns4:MediaServiceEventHashCode" minOccurs="0"/>
                <xsd:element ref="ns4:MediaServiceGenerationTim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8accdba-9d42-4eb5-8828-fd2a5160e44a" elementFormDefault="qualified">
    <xsd:import namespace="http://schemas.microsoft.com/office/2006/documentManagement/types"/>
    <xsd:import namespace="http://schemas.microsoft.com/office/infopath/2007/PartnerControls"/>
    <xsd:element name="SharedWithUsers" ma:index="8"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共有相手の詳細情報" ma:internalName="SharedWithDetails" ma:readOnly="true">
      <xsd:simpleType>
        <xsd:restriction base="dms:Note">
          <xsd:maxLength value="255"/>
        </xsd:restriction>
      </xsd:simpleType>
    </xsd:element>
    <xsd:element name="SharingHintHash" ma:index="10" nillable="true" ma:displayName="共有のヒントのハッシュ"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46eb983-5682-4fdf-b612-ebd139b4b608"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MediaServiceAutoTags" ma:internalName="MediaServiceAutoTags" ma:readOnly="true">
      <xsd:simpleType>
        <xsd:restriction base="dms:Text"/>
      </xsd:simpleType>
    </xsd:element>
    <xsd:element name="MediaServiceLocation" ma:index="15" nillable="true" ma:displayName="MediaServiceLocation" ma:internalName="MediaServiceLocation" ma:readOnly="true">
      <xsd:simpleType>
        <xsd:restriction base="dms:Text"/>
      </xsd:simpleType>
    </xsd:element>
    <xsd:element name="MediaServiceOCR" ma:index="16" nillable="true" ma:displayName="MediaServiceOCR" ma:internalName="MediaServiceOCR" ma:readOnly="true">
      <xsd:simpleType>
        <xsd:restriction base="dms:Note">
          <xsd:maxLength value="255"/>
        </xsd:restriction>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1A16460-AED2-492F-9276-2D9B5BE26EA0}">
  <ds:schemaRefs>
    <ds:schemaRef ds:uri="http://schemas.openxmlformats.org/package/2006/metadata/core-properties"/>
    <ds:schemaRef ds:uri="http://purl.org/dc/dcmitype/"/>
    <ds:schemaRef ds:uri="http://purl.org/dc/terms/"/>
    <ds:schemaRef ds:uri="http://schemas.microsoft.com/office/2006/documentManagement/types"/>
    <ds:schemaRef ds:uri="http://schemas.microsoft.com/office/2006/metadata/properties"/>
    <ds:schemaRef ds:uri="e46eb983-5682-4fdf-b612-ebd139b4b608"/>
    <ds:schemaRef ds:uri="http://purl.org/dc/elements/1.1/"/>
    <ds:schemaRef ds:uri="98accdba-9d42-4eb5-8828-fd2a5160e44a"/>
    <ds:schemaRef ds:uri="http://schemas.microsoft.com/office/infopath/2007/PartnerControls"/>
    <ds:schemaRef ds:uri="http://www.w3.org/XML/1998/namespace"/>
  </ds:schemaRefs>
</ds:datastoreItem>
</file>

<file path=customXml/itemProps2.xml><?xml version="1.0" encoding="utf-8"?>
<ds:datastoreItem xmlns:ds="http://schemas.openxmlformats.org/officeDocument/2006/customXml" ds:itemID="{39C4DB83-AED5-4C5D-8475-AFC7B44169B7}">
  <ds:schemaRefs>
    <ds:schemaRef ds:uri="http://schemas.microsoft.com/sharepoint/v3/contenttype/forms"/>
  </ds:schemaRefs>
</ds:datastoreItem>
</file>

<file path=customXml/itemProps3.xml><?xml version="1.0" encoding="utf-8"?>
<ds:datastoreItem xmlns:ds="http://schemas.openxmlformats.org/officeDocument/2006/customXml" ds:itemID="{2636F6AF-538C-44DF-83EE-49791A6972A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8accdba-9d42-4eb5-8828-fd2a5160e44a"/>
    <ds:schemaRef ds:uri="e46eb983-5682-4fdf-b612-ebd139b4b60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7990</TotalTime>
  <Words>1007</Words>
  <Application>Microsoft Office PowerPoint</Application>
  <PresentationFormat>ユーザー設定</PresentationFormat>
  <Paragraphs>117</Paragraphs>
  <Slides>2</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HGS創英角ﾎﾟｯﾌﾟ体</vt:lpstr>
      <vt:lpstr>HG丸ｺﾞｼｯｸM-PRO</vt:lpstr>
      <vt:lpstr>Meiryo UI</vt:lpstr>
      <vt:lpstr>ＭＳ Ｐゴシック</vt:lpstr>
      <vt:lpstr>Arial</vt:lpstr>
      <vt:lpstr>Calibri</vt:lpstr>
      <vt:lpstr>Office テーマ</vt:lpstr>
      <vt:lpstr>PowerPoint プレゼンテーション</vt:lpstr>
      <vt:lpstr>PowerPoint プレゼンテーション</vt:lpstr>
    </vt:vector>
  </TitlesOfParts>
  <Company>船井総合研究所</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F1529</dc:creator>
  <cp:keywords>ｓえみな</cp:keywords>
  <cp:lastModifiedBy>塚田 長嗣</cp:lastModifiedBy>
  <cp:revision>389</cp:revision>
  <cp:lastPrinted>2023-07-04T10:02:34Z</cp:lastPrinted>
  <dcterms:created xsi:type="dcterms:W3CDTF">2010-05-31T06:17:25Z</dcterms:created>
  <dcterms:modified xsi:type="dcterms:W3CDTF">2023-07-20T23:34:15Z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0x010100AB7902230267A849A4FEE3CC82E24566</vt:lpwstr>
  </property>
</Properties>
</file>