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8078" r:id="rId1"/>
    <p:sldMasterId id="2147488091" r:id="rId2"/>
    <p:sldMasterId id="2147488106" r:id="rId3"/>
    <p:sldMasterId id="2147488161" r:id="rId4"/>
    <p:sldMasterId id="2147488175" r:id="rId5"/>
  </p:sldMasterIdLst>
  <p:notesMasterIdLst>
    <p:notesMasterId r:id="rId22"/>
  </p:notesMasterIdLst>
  <p:handoutMasterIdLst>
    <p:handoutMasterId r:id="rId23"/>
  </p:handoutMasterIdLst>
  <p:sldIdLst>
    <p:sldId id="427" r:id="rId6"/>
    <p:sldId id="393" r:id="rId7"/>
    <p:sldId id="432" r:id="rId8"/>
    <p:sldId id="428" r:id="rId9"/>
    <p:sldId id="397" r:id="rId10"/>
    <p:sldId id="426" r:id="rId11"/>
    <p:sldId id="398" r:id="rId12"/>
    <p:sldId id="437" r:id="rId13"/>
    <p:sldId id="438" r:id="rId14"/>
    <p:sldId id="419" r:id="rId15"/>
    <p:sldId id="420" r:id="rId16"/>
    <p:sldId id="423" r:id="rId17"/>
    <p:sldId id="429" r:id="rId18"/>
    <p:sldId id="430" r:id="rId19"/>
    <p:sldId id="431" r:id="rId20"/>
    <p:sldId id="424" r:id="rId21"/>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3CC33"/>
    <a:srgbClr val="33CCFF"/>
    <a:srgbClr val="FF6600"/>
    <a:srgbClr val="FFCCCC"/>
    <a:srgbClr val="FFCCFF"/>
    <a:srgbClr val="FF00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15" autoAdjust="0"/>
  </p:normalViewPr>
  <p:slideViewPr>
    <p:cSldViewPr>
      <p:cViewPr varScale="1">
        <p:scale>
          <a:sx n="38" d="100"/>
          <a:sy n="38" d="100"/>
        </p:scale>
        <p:origin x="2232" y="54"/>
      </p:cViewPr>
      <p:guideLst>
        <p:guide orient="horz" pos="2160"/>
        <p:guide pos="2880"/>
      </p:guideLst>
    </p:cSldViewPr>
  </p:slideViewPr>
  <p:notesTextViewPr>
    <p:cViewPr>
      <p:scale>
        <a:sx n="3" d="2"/>
        <a:sy n="3" d="2"/>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E237144A-7B2B-4525-818F-9621DB35911D}" type="datetimeFigureOut">
              <a:rPr lang="ja-JP" altLang="en-US"/>
              <a:pPr>
                <a:defRPr/>
              </a:pPr>
              <a:t>2022/6/17</a:t>
            </a:fld>
            <a:endParaRPr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pPr>
              <a:defRPr/>
            </a:pPr>
            <a:fld id="{162DB923-A532-4112-9740-DDA089AE2537}" type="slidenum">
              <a:rPr lang="ja-JP" altLang="en-US"/>
              <a:pPr>
                <a:defRPr/>
              </a:pPr>
              <a:t>‹#›</a:t>
            </a:fld>
            <a:endParaRPr lang="ja-JP" altLang="en-US"/>
          </a:p>
        </p:txBody>
      </p:sp>
    </p:spTree>
    <p:extLst>
      <p:ext uri="{BB962C8B-B14F-4D97-AF65-F5344CB8AC3E}">
        <p14:creationId xmlns:p14="http://schemas.microsoft.com/office/powerpoint/2010/main" val="1951217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34294E6-ED40-48CE-9C61-D9C26F7A98D9}" type="datetimeFigureOut">
              <a:rPr lang="ja-JP" altLang="en-US"/>
              <a:pPr>
                <a:defRPr/>
              </a:pPr>
              <a:t>2022/6/17</a:t>
            </a:fld>
            <a:endParaRPr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B0A3209-A064-4AD3-B03C-68E994B0C902}" type="slidenum">
              <a:rPr lang="ja-JP" altLang="en-US"/>
              <a:pPr>
                <a:defRPr/>
              </a:pPr>
              <a:t>‹#›</a:t>
            </a:fld>
            <a:endParaRPr lang="ja-JP" altLang="en-US"/>
          </a:p>
        </p:txBody>
      </p:sp>
    </p:spTree>
    <p:extLst>
      <p:ext uri="{BB962C8B-B14F-4D97-AF65-F5344CB8AC3E}">
        <p14:creationId xmlns:p14="http://schemas.microsoft.com/office/powerpoint/2010/main" val="2976397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みなさんこんにちは。</a:t>
            </a:r>
            <a:endParaRPr kumimoji="1" lang="en-US" altLang="ja-JP" dirty="0"/>
          </a:p>
          <a:p>
            <a:r>
              <a:rPr kumimoji="1" lang="ja-JP" altLang="en-US" dirty="0"/>
              <a:t>福井県警察本部少年女性安全課　福井少年サポートセンターです。</a:t>
            </a:r>
            <a:endParaRPr kumimoji="1" lang="en-US" altLang="ja-JP" dirty="0"/>
          </a:p>
          <a:p>
            <a:r>
              <a:rPr kumimoji="1" lang="ja-JP" altLang="en-US" dirty="0"/>
              <a:t>私たちから、福井県内の小学生のみなさんに守ってほしいことがあります。</a:t>
            </a:r>
            <a:endParaRPr kumimoji="1" lang="en-US" altLang="ja-JP" dirty="0"/>
          </a:p>
          <a:p>
            <a:r>
              <a:rPr kumimoji="1" lang="ja-JP" altLang="en-US" dirty="0"/>
              <a:t>今からひまわり教室を始めますので、一緒に考えてみましょう。</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1737EC-8D1A-4E97-98F2-886BF90B0B5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269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お店のものなど、人のものをとることは、やってはいけないことです。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お店のものをとることは万引きと言います。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人のものをとる、盗むことは窃盗という罪になり、警察に捕まる犯罪です。</a:t>
            </a:r>
            <a:endParaRPr lang="en-US" altLang="ja-JP" dirty="0"/>
          </a:p>
        </p:txBody>
      </p:sp>
      <p:sp>
        <p:nvSpPr>
          <p:cNvPr id="297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0000"/>
                </a:solidFill>
                <a:latin typeface="Arial" charset="0"/>
                <a:ea typeface="ＭＳ Ｐゴシック" charset="-128"/>
              </a:defRPr>
            </a:lvl1pPr>
            <a:lvl2pPr marL="742950" indent="-285750" eaLnBrk="0" hangingPunct="0">
              <a:defRPr kumimoji="1">
                <a:solidFill>
                  <a:srgbClr val="FF0000"/>
                </a:solidFill>
                <a:latin typeface="Arial" charset="0"/>
                <a:ea typeface="ＭＳ Ｐゴシック" charset="-128"/>
              </a:defRPr>
            </a:lvl2pPr>
            <a:lvl3pPr marL="1143000" indent="-228600" eaLnBrk="0" hangingPunct="0">
              <a:defRPr kumimoji="1">
                <a:solidFill>
                  <a:srgbClr val="FF0000"/>
                </a:solidFill>
                <a:latin typeface="Arial" charset="0"/>
                <a:ea typeface="ＭＳ Ｐゴシック" charset="-128"/>
              </a:defRPr>
            </a:lvl3pPr>
            <a:lvl4pPr marL="1600200" indent="-228600" eaLnBrk="0" hangingPunct="0">
              <a:defRPr kumimoji="1">
                <a:solidFill>
                  <a:srgbClr val="FF0000"/>
                </a:solidFill>
                <a:latin typeface="Arial" charset="0"/>
                <a:ea typeface="ＭＳ Ｐゴシック" charset="-128"/>
              </a:defRPr>
            </a:lvl4pPr>
            <a:lvl5pPr marL="2057400" indent="-228600" eaLnBrk="0" hangingPunct="0">
              <a:defRPr kumimoji="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a:solidFill>
                  <a:srgbClr val="FF0000"/>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DC1092C-D217-424B-8E70-BFFFD97F4D2C}" type="slidenum">
              <a:rPr kumimoji="1" lang="ja-JP" altLang="en-US" sz="1200" b="0" i="0" u="none" strike="noStrike" kern="1200" cap="none" spc="0" normalizeH="0" baseline="0" noProof="0">
                <a:ln>
                  <a:noFill/>
                </a:ln>
                <a:solidFill>
                  <a:srgbClr val="FF0000"/>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srgbClr val="FF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89671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窃盗をしてしまうと、最高で１０年刑務所に入るか、最高で５０万円の罰金を払うか、どちらかをしなければならないくらい重い罪になります。</a:t>
            </a:r>
            <a:endParaRPr lang="en-US" altLang="ja-JP" dirty="0"/>
          </a:p>
          <a:p>
            <a:endParaRPr lang="en-US" altLang="ja-JP" dirty="0"/>
          </a:p>
          <a:p>
            <a:r>
              <a:rPr lang="ja-JP" altLang="en-US" dirty="0"/>
              <a:t>窃盗は刑法という法律の２３５番目に書いてあります。</a:t>
            </a:r>
            <a:endParaRPr lang="en-US" altLang="ja-JP" dirty="0"/>
          </a:p>
          <a:p>
            <a:r>
              <a:rPr lang="ja-JP" altLang="en-US" dirty="0"/>
              <a:t>刑法は、この日本に住んでいる人が、人としてやってはいけないことがたくさん書かれています。</a:t>
            </a:r>
            <a:endParaRPr lang="en-US" altLang="ja-JP" dirty="0"/>
          </a:p>
          <a:p>
            <a:r>
              <a:rPr lang="ja-JP" altLang="en-US" dirty="0"/>
              <a:t>例えば・・・</a:t>
            </a:r>
            <a:endParaRPr lang="en-US" altLang="ja-JP" dirty="0"/>
          </a:p>
          <a:p>
            <a:r>
              <a:rPr lang="ja-JP" altLang="en-US" dirty="0"/>
              <a:t>　・第２０８条には、人に暴力をふるってはいけないという「暴行」のことが、</a:t>
            </a:r>
            <a:endParaRPr lang="en-US" altLang="ja-JP" dirty="0"/>
          </a:p>
          <a:p>
            <a:r>
              <a:rPr lang="ja-JP" altLang="en-US" dirty="0"/>
              <a:t>　・第１９９条には、人を殺してはいけないという「殺人」のことが</a:t>
            </a:r>
            <a:endParaRPr lang="en-US" altLang="ja-JP" dirty="0"/>
          </a:p>
          <a:p>
            <a:r>
              <a:rPr lang="ja-JP" altLang="en-US" dirty="0"/>
              <a:t>書かれています。</a:t>
            </a:r>
            <a:endParaRPr lang="en-US" altLang="ja-JP" dirty="0"/>
          </a:p>
          <a:p>
            <a:r>
              <a:rPr lang="ja-JP" altLang="en-US" dirty="0"/>
              <a:t>刑法には、誰でも知っている、やってはいけないことが書かれているのです。</a:t>
            </a:r>
            <a:endParaRPr lang="en-US" altLang="ja-JP" dirty="0"/>
          </a:p>
          <a:p>
            <a:r>
              <a:rPr lang="ja-JP" altLang="en-US" dirty="0"/>
              <a:t>そして、刑法の第２３５条に人のものをとってはいけないという「窃盗」のことが書かれているのです。</a:t>
            </a:r>
            <a:endParaRPr lang="en-US" altLang="ja-JP" dirty="0"/>
          </a:p>
          <a:p>
            <a:endParaRPr lang="ja-JP" altLang="en-US" dirty="0"/>
          </a:p>
          <a:p>
            <a:endParaRPr lang="ja-JP" altLang="en-US" dirty="0"/>
          </a:p>
        </p:txBody>
      </p:sp>
      <p:sp>
        <p:nvSpPr>
          <p:cNvPr id="297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0000"/>
                </a:solidFill>
                <a:latin typeface="Arial" charset="0"/>
                <a:ea typeface="ＭＳ Ｐゴシック" charset="-128"/>
              </a:defRPr>
            </a:lvl1pPr>
            <a:lvl2pPr marL="742950" indent="-285750" eaLnBrk="0" hangingPunct="0">
              <a:defRPr kumimoji="1">
                <a:solidFill>
                  <a:srgbClr val="FF0000"/>
                </a:solidFill>
                <a:latin typeface="Arial" charset="0"/>
                <a:ea typeface="ＭＳ Ｐゴシック" charset="-128"/>
              </a:defRPr>
            </a:lvl2pPr>
            <a:lvl3pPr marL="1143000" indent="-228600" eaLnBrk="0" hangingPunct="0">
              <a:defRPr kumimoji="1">
                <a:solidFill>
                  <a:srgbClr val="FF0000"/>
                </a:solidFill>
                <a:latin typeface="Arial" charset="0"/>
                <a:ea typeface="ＭＳ Ｐゴシック" charset="-128"/>
              </a:defRPr>
            </a:lvl3pPr>
            <a:lvl4pPr marL="1600200" indent="-228600" eaLnBrk="0" hangingPunct="0">
              <a:defRPr kumimoji="1">
                <a:solidFill>
                  <a:srgbClr val="FF0000"/>
                </a:solidFill>
                <a:latin typeface="Arial" charset="0"/>
                <a:ea typeface="ＭＳ Ｐゴシック" charset="-128"/>
              </a:defRPr>
            </a:lvl4pPr>
            <a:lvl5pPr marL="2057400" indent="-228600" eaLnBrk="0" hangingPunct="0">
              <a:defRPr kumimoji="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a:solidFill>
                  <a:srgbClr val="FF0000"/>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DC1092C-D217-424B-8E70-BFFFD97F4D2C}" type="slidenum">
              <a:rPr kumimoji="1" lang="ja-JP" altLang="en-US" sz="1200" b="0" i="0" u="none" strike="noStrike" kern="1200" cap="none" spc="0" normalizeH="0" baseline="0" noProof="0">
                <a:ln>
                  <a:noFill/>
                </a:ln>
                <a:solidFill>
                  <a:srgbClr val="FF0000"/>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srgbClr val="FF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5857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発問</a:t>
            </a:r>
            <a:r>
              <a:rPr kumimoji="1" lang="en-US" altLang="ja-JP" dirty="0"/>
              <a:t>】</a:t>
            </a:r>
          </a:p>
          <a:p>
            <a:r>
              <a:rPr kumimoji="1" lang="ja-JP" altLang="en-US" dirty="0"/>
              <a:t>では、安くて、小さいものなら、お店の物を盗っても良いでしょうか？</a:t>
            </a:r>
            <a:endParaRPr kumimoji="1" lang="en-US" altLang="ja-JP" dirty="0"/>
          </a:p>
          <a:p>
            <a:endParaRPr kumimoji="1" lang="en-US" altLang="ja-JP" dirty="0"/>
          </a:p>
          <a:p>
            <a:r>
              <a:rPr kumimoji="1" lang="ja-JP" altLang="en-US" dirty="0"/>
              <a:t>（児童に発表してもらう）</a:t>
            </a:r>
            <a:endParaRPr kumimoji="1" lang="en-US" altLang="ja-JP" dirty="0"/>
          </a:p>
          <a:p>
            <a:endParaRPr kumimoji="1" lang="en-US" altLang="ja-JP" dirty="0"/>
          </a:p>
          <a:p>
            <a:r>
              <a:rPr kumimoji="1" lang="ja-JP" altLang="en-US" dirty="0"/>
              <a:t>どんなに安くても、小さいものでも、お店の物を盗ってはいけません。</a:t>
            </a:r>
            <a:endParaRPr kumimoji="1" lang="en-US" altLang="ja-JP" dirty="0"/>
          </a:p>
          <a:p>
            <a:r>
              <a:rPr kumimoji="1" lang="ja-JP" altLang="en-US" dirty="0"/>
              <a:t>たとえ１０円のあめ玉だろうが、１００万円の宝石だろうが、たとえ手のひらに入る小さな消しごむであろうが、大きな車であろうが、窃盗になります。</a:t>
            </a:r>
            <a:endParaRPr kumimoji="1" lang="en-US" altLang="ja-JP" dirty="0"/>
          </a:p>
          <a:p>
            <a:r>
              <a:rPr kumimoji="1" lang="ja-JP" altLang="en-US" dirty="0"/>
              <a:t>値段も大きさも関係ありません。</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A3209-A064-4AD3-B03C-68E994B0C90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6399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万引きをする人は色んな言い訳をします。</a:t>
            </a:r>
            <a:endParaRPr kumimoji="1" lang="en-US" altLang="ja-JP" dirty="0"/>
          </a:p>
          <a:p>
            <a:endParaRPr kumimoji="1" lang="en-US" altLang="ja-JP" dirty="0"/>
          </a:p>
          <a:p>
            <a:r>
              <a:rPr kumimoji="1" lang="ja-JP" altLang="en-US" dirty="0"/>
              <a:t>「安いものだから・・・」</a:t>
            </a:r>
            <a:endParaRPr kumimoji="1" lang="en-US" altLang="ja-JP" dirty="0"/>
          </a:p>
          <a:p>
            <a:r>
              <a:rPr kumimoji="1" lang="ja-JP" altLang="en-US" dirty="0"/>
              <a:t>「小さいものだから・・・」</a:t>
            </a:r>
            <a:endParaRPr kumimoji="1" lang="en-US" altLang="ja-JP" dirty="0"/>
          </a:p>
          <a:p>
            <a:r>
              <a:rPr kumimoji="1" lang="ja-JP" altLang="en-US" dirty="0"/>
              <a:t>「スリルを味わいたいから・・・」</a:t>
            </a:r>
            <a:endParaRPr kumimoji="1" lang="en-US" altLang="ja-JP" dirty="0"/>
          </a:p>
          <a:p>
            <a:r>
              <a:rPr kumimoji="1" lang="ja-JP" altLang="en-US" dirty="0"/>
              <a:t>「たくさん同じものがあるから・・・」</a:t>
            </a:r>
            <a:endParaRPr kumimoji="1" lang="en-US" altLang="ja-JP" dirty="0"/>
          </a:p>
          <a:p>
            <a:r>
              <a:rPr kumimoji="1" lang="ja-JP" altLang="en-US" dirty="0"/>
              <a:t>「誰も見てないから・・・」</a:t>
            </a:r>
            <a:endParaRPr kumimoji="1" lang="en-US" altLang="ja-JP" dirty="0"/>
          </a:p>
          <a:p>
            <a:r>
              <a:rPr kumimoji="1" lang="ja-JP" altLang="en-US" dirty="0"/>
              <a:t>「自分一人だけならお店の人も困らないだろう・・・」</a:t>
            </a:r>
            <a:endParaRPr kumimoji="1" lang="en-US" altLang="ja-JP" dirty="0"/>
          </a:p>
          <a:p>
            <a:endParaRPr kumimoji="1" lang="en-US" altLang="ja-JP" dirty="0"/>
          </a:p>
          <a:p>
            <a:r>
              <a:rPr kumimoji="1" lang="ja-JP" altLang="en-US" dirty="0"/>
              <a:t>でも、そんな言い訳は通用しません。</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B0A3209-A064-4AD3-B03C-68E994B0C902}" type="slidenum">
              <a:rPr lang="ja-JP" altLang="en-US" smtClean="0"/>
              <a:pPr>
                <a:defRPr/>
              </a:pPr>
              <a:t>13</a:t>
            </a:fld>
            <a:endParaRPr lang="ja-JP" altLang="en-US"/>
          </a:p>
        </p:txBody>
      </p:sp>
    </p:spTree>
    <p:extLst>
      <p:ext uri="{BB962C8B-B14F-4D97-AF65-F5344CB8AC3E}">
        <p14:creationId xmlns:p14="http://schemas.microsoft.com/office/powerpoint/2010/main" val="110758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そして、みなさんに考えてほしいことがあります。</a:t>
            </a:r>
            <a:endParaRPr kumimoji="1" lang="en-US" altLang="ja-JP" dirty="0"/>
          </a:p>
          <a:p>
            <a:r>
              <a:rPr kumimoji="1" lang="ja-JP" altLang="en-US" dirty="0"/>
              <a:t>もし、</a:t>
            </a:r>
            <a:r>
              <a:rPr kumimoji="1" lang="en-US" altLang="ja-JP" dirty="0"/>
              <a:t>A</a:t>
            </a:r>
            <a:r>
              <a:rPr kumimoji="1" lang="ja-JP" altLang="en-US" dirty="0" err="1"/>
              <a:t>さんのように</a:t>
            </a:r>
            <a:r>
              <a:rPr kumimoji="1" lang="ja-JP" altLang="en-US" dirty="0"/>
              <a:t>、「自分一人だけならお店の人も困らないだろう」と考え、マンガを万引きする人が、全国にたくさんいたら、どうなるのでしょうか？</a:t>
            </a:r>
            <a:endParaRPr kumimoji="1" lang="en-US" altLang="ja-JP" dirty="0"/>
          </a:p>
          <a:p>
            <a:r>
              <a:rPr kumimoji="1" lang="ja-JP" altLang="en-US" dirty="0"/>
              <a:t>マンガをみんなが読むまでには、たくさんの人が関わっています。</a:t>
            </a:r>
            <a:endParaRPr kumimoji="1" lang="en-US" altLang="ja-JP" dirty="0"/>
          </a:p>
          <a:p>
            <a:endParaRPr kumimoji="1" lang="en-US" altLang="ja-JP" dirty="0"/>
          </a:p>
          <a:p>
            <a:r>
              <a:rPr kumimoji="1" lang="ja-JP" altLang="en-US" dirty="0"/>
              <a:t>書いてる漫画家さん、編集している編集者さん、本を作る印刷屋さん、本を運ぶ運送屋さん、本を売る本屋さんなど、たくさんの人が関わっています。</a:t>
            </a:r>
            <a:endParaRPr kumimoji="1" lang="en-US" altLang="ja-JP" dirty="0"/>
          </a:p>
          <a:p>
            <a:endParaRPr kumimoji="1" lang="en-US" altLang="ja-JP" dirty="0"/>
          </a:p>
          <a:p>
            <a:r>
              <a:rPr kumimoji="1" lang="ja-JP" altLang="en-US" dirty="0"/>
              <a:t>その人たちがみんなとても悲しい思いをします。</a:t>
            </a:r>
            <a:endParaRPr kumimoji="1" lang="en-US" altLang="ja-JP" dirty="0"/>
          </a:p>
          <a:p>
            <a:r>
              <a:rPr kumimoji="1" lang="ja-JP" altLang="en-US" dirty="0"/>
              <a:t>悲しい思いをするだけでなく、お金を稼ぐことができないので、生活ができなくなります。</a:t>
            </a:r>
            <a:endParaRPr kumimoji="1" lang="en-US" altLang="ja-JP" dirty="0"/>
          </a:p>
          <a:p>
            <a:r>
              <a:rPr kumimoji="1" lang="ja-JP" altLang="en-US" dirty="0"/>
              <a:t>そして、みんなが楽しみにしているマンガを描くことも、編集することも、作ることも、運ぶことも、売ることもやめてしまうかもしれません。</a:t>
            </a:r>
            <a:endParaRPr kumimoji="1" lang="en-US" altLang="ja-JP" dirty="0"/>
          </a:p>
          <a:p>
            <a:endParaRPr kumimoji="1" lang="en-US" altLang="ja-JP" dirty="0"/>
          </a:p>
          <a:p>
            <a:r>
              <a:rPr kumimoji="1" lang="ja-JP" altLang="en-US" dirty="0"/>
              <a:t>マンガだけではありません。</a:t>
            </a:r>
            <a:endParaRPr kumimoji="1" lang="en-US" altLang="ja-JP" dirty="0"/>
          </a:p>
          <a:p>
            <a:r>
              <a:rPr kumimoji="1" lang="ja-JP" altLang="en-US" dirty="0"/>
              <a:t>みんなが毎日使っているもの、食べているもの、着ているものなどには、とても多くの人が関わっていて、それを売ることで、生活をしています。</a:t>
            </a:r>
            <a:endParaRPr kumimoji="1" lang="en-US" altLang="ja-JP" dirty="0"/>
          </a:p>
          <a:p>
            <a:r>
              <a:rPr kumimoji="1" lang="ja-JP" altLang="en-US" dirty="0"/>
              <a:t>万引きをするということは、その人たちの生活を壊す行為なのです。</a:t>
            </a:r>
            <a:endParaRPr kumimoji="1" lang="en-US" altLang="ja-JP" dirty="0"/>
          </a:p>
          <a:p>
            <a:endParaRPr kumimoji="1" lang="en-US" altLang="ja-JP" dirty="0"/>
          </a:p>
          <a:p>
            <a:r>
              <a:rPr kumimoji="1" lang="ja-JP" altLang="en-US" dirty="0"/>
              <a:t>そのように誰かを傷つける行為だからこそ、刑法があって、やってはいけないことになっているのです。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B0A3209-A064-4AD3-B03C-68E994B0C902}" type="slidenum">
              <a:rPr lang="ja-JP" altLang="en-US" smtClean="0"/>
              <a:pPr>
                <a:defRPr/>
              </a:pPr>
              <a:t>14</a:t>
            </a:fld>
            <a:endParaRPr lang="ja-JP" altLang="en-US"/>
          </a:p>
        </p:txBody>
      </p:sp>
    </p:spTree>
    <p:extLst>
      <p:ext uri="{BB962C8B-B14F-4D97-AF65-F5344CB8AC3E}">
        <p14:creationId xmlns:p14="http://schemas.microsoft.com/office/powerpoint/2010/main" val="423503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万引きは、お店の人も、お家の人も悲しませる行為です。</a:t>
            </a:r>
            <a:endParaRPr kumimoji="1" lang="en-US" altLang="ja-JP" dirty="0"/>
          </a:p>
          <a:p>
            <a:endParaRPr kumimoji="1" lang="en-US" altLang="ja-JP" dirty="0"/>
          </a:p>
          <a:p>
            <a:r>
              <a:rPr kumimoji="1" lang="ja-JP" altLang="en-US" dirty="0"/>
              <a:t>みんなは、お家の人の悲しい顔は見たくないと思うので、悲しませるようなことはしないでくださいね。</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A3209-A064-4AD3-B03C-68E994B0C90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082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窃盗以外にもやってはいけないことはたくさんあります。</a:t>
            </a:r>
            <a:endParaRPr kumimoji="1" lang="en-US" altLang="ja-JP" dirty="0"/>
          </a:p>
          <a:p>
            <a:r>
              <a:rPr kumimoji="1" lang="ja-JP" altLang="en-US" dirty="0"/>
              <a:t>ですから、ルールをしっかり守って、楽しい学校生活を送ってください。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FB0A3209-A064-4AD3-B03C-68E994B0C902}" type="slidenum">
              <a:rPr lang="ja-JP" altLang="en-US" smtClean="0"/>
              <a:pPr>
                <a:defRPr/>
              </a:pPr>
              <a:t>16</a:t>
            </a:fld>
            <a:endParaRPr lang="ja-JP" altLang="en-US"/>
          </a:p>
        </p:txBody>
      </p:sp>
    </p:spTree>
    <p:extLst>
      <p:ext uri="{BB962C8B-B14F-4D97-AF65-F5344CB8AC3E}">
        <p14:creationId xmlns:p14="http://schemas.microsoft.com/office/powerpoint/2010/main" val="237519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おもちゃ、お菓子、鉛筆、筆箱、ノートなど、欲しいものがあるとき、みんなはどうしますか？</a:t>
            </a:r>
            <a:endParaRPr kumimoji="1" lang="en-US" altLang="ja-JP" dirty="0"/>
          </a:p>
          <a:p>
            <a:endParaRPr kumimoji="1" lang="en-US" altLang="ja-JP" dirty="0"/>
          </a:p>
          <a:p>
            <a:r>
              <a:rPr kumimoji="1" lang="ja-JP" altLang="en-US" dirty="0"/>
              <a:t>（児童に発表してもらう）</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FB0A3209-A064-4AD3-B03C-68E994B0C902}" type="slidenum">
              <a:rPr lang="ja-JP" altLang="en-US" smtClean="0"/>
              <a:pPr>
                <a:defRPr/>
              </a:pPr>
              <a:t>2</a:t>
            </a:fld>
            <a:endParaRPr lang="ja-JP" altLang="en-US"/>
          </a:p>
        </p:txBody>
      </p:sp>
    </p:spTree>
    <p:extLst>
      <p:ext uri="{BB962C8B-B14F-4D97-AF65-F5344CB8AC3E}">
        <p14:creationId xmlns:p14="http://schemas.microsoft.com/office/powerpoint/2010/main" val="103543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ほとんどの人は、みなさんが今言ってくれたみたいに、</a:t>
            </a:r>
            <a:endParaRPr kumimoji="1" lang="en-US" altLang="ja-JP" dirty="0"/>
          </a:p>
          <a:p>
            <a:r>
              <a:rPr kumimoji="1" lang="ja-JP" altLang="en-US" dirty="0"/>
              <a:t>　・お家の人にお願いして、買ってもらったり、</a:t>
            </a:r>
            <a:endParaRPr kumimoji="1" lang="en-US" altLang="ja-JP" dirty="0"/>
          </a:p>
          <a:p>
            <a:r>
              <a:rPr kumimoji="1" lang="ja-JP" altLang="en-US" dirty="0"/>
              <a:t>　・お小遣いをためて、自分で買ったり、</a:t>
            </a:r>
            <a:endParaRPr kumimoji="1" lang="en-US" altLang="ja-JP" dirty="0"/>
          </a:p>
          <a:p>
            <a:r>
              <a:rPr kumimoji="1" lang="ja-JP" altLang="en-US" dirty="0"/>
              <a:t>　・欲しいけど、我慢したり</a:t>
            </a:r>
            <a:endParaRPr kumimoji="1" lang="en-US" altLang="ja-JP" dirty="0"/>
          </a:p>
          <a:p>
            <a:r>
              <a:rPr kumimoji="1" lang="ja-JP" altLang="en-US" dirty="0"/>
              <a:t>すると思います。</a:t>
            </a:r>
            <a:endParaRPr kumimoji="1" lang="en-US" altLang="ja-JP" dirty="0"/>
          </a:p>
          <a:p>
            <a:endParaRPr kumimoji="1" lang="en-US" altLang="ja-JP" dirty="0"/>
          </a:p>
          <a:p>
            <a:r>
              <a:rPr kumimoji="1" lang="ja-JP" altLang="en-US" dirty="0"/>
              <a:t>今から、あるお友達の話をします。自分だったらどうするか考えながら聞いてください。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A3209-A064-4AD3-B03C-68E994B0C90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8708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kumimoji="1" sz="1900">
                <a:solidFill>
                  <a:schemeClr val="tx1"/>
                </a:solidFill>
                <a:latin typeface="Tahoma" pitchFamily="34" charset="0"/>
                <a:ea typeface="ＭＳ Ｐゴシック" pitchFamily="50" charset="-128"/>
              </a:defRPr>
            </a:lvl1pPr>
            <a:lvl2pPr marL="742950" indent="-285750" eaLnBrk="0" hangingPunct="0">
              <a:defRPr kumimoji="1" sz="1900">
                <a:solidFill>
                  <a:schemeClr val="tx1"/>
                </a:solidFill>
                <a:latin typeface="Tahoma" pitchFamily="34" charset="0"/>
                <a:ea typeface="ＭＳ Ｐゴシック" pitchFamily="50" charset="-128"/>
              </a:defRPr>
            </a:lvl2pPr>
            <a:lvl3pPr marL="1143000" indent="-228600" eaLnBrk="0" hangingPunct="0">
              <a:defRPr kumimoji="1" sz="1900">
                <a:solidFill>
                  <a:schemeClr val="tx1"/>
                </a:solidFill>
                <a:latin typeface="Tahoma" pitchFamily="34" charset="0"/>
                <a:ea typeface="ＭＳ Ｐゴシック" pitchFamily="50" charset="-128"/>
              </a:defRPr>
            </a:lvl3pPr>
            <a:lvl4pPr marL="1600200" indent="-228600" eaLnBrk="0" hangingPunct="0">
              <a:defRPr kumimoji="1" sz="1900">
                <a:solidFill>
                  <a:schemeClr val="tx1"/>
                </a:solidFill>
                <a:latin typeface="Tahoma" pitchFamily="34" charset="0"/>
                <a:ea typeface="ＭＳ Ｐゴシック" pitchFamily="50" charset="-128"/>
              </a:defRPr>
            </a:lvl4pPr>
            <a:lvl5pPr marL="2057400" indent="-228600" eaLnBrk="0" hangingPunct="0">
              <a:defRPr kumimoji="1" sz="19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19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19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19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1900">
                <a:solidFill>
                  <a:schemeClr val="tx1"/>
                </a:solidFill>
                <a:latin typeface="Tahoma" pitchFamily="34" charset="0"/>
                <a:ea typeface="ＭＳ Ｐゴシック" pitchFamily="50" charset="-128"/>
              </a:defRPr>
            </a:lvl9pPr>
          </a:lstStyle>
          <a:p>
            <a:pPr eaLnBrk="1" hangingPunct="1"/>
            <a:fld id="{7FA14413-F59A-4671-BC98-5595BAC4ED31}" type="slidenum">
              <a:rPr lang="en-US" altLang="ja-JP" sz="1200" smtClean="0">
                <a:latin typeface="Arial" charset="0"/>
              </a:rPr>
              <a:pPr eaLnBrk="1" hangingPunct="1"/>
              <a:t>4</a:t>
            </a:fld>
            <a:endParaRPr lang="en-US" altLang="ja-JP"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ja-JP" altLang="en-US" dirty="0"/>
              <a:t>　Ａさんは、小学生です。いつも明るく、学校では勉強やお掃除もして、先生から褒められています。</a:t>
            </a:r>
          </a:p>
          <a:p>
            <a:pPr eaLnBrk="1" hangingPunct="1"/>
            <a:r>
              <a:rPr lang="ja-JP" altLang="en-US" dirty="0"/>
              <a:t>　ある日、友達のＢさんやＣさんから「明日、学校が休みだから、ショッピングセンターへ買い物に行こう。」と誘われました。でも、Ａさんはお母さんからもらったお小遣いを全部使ってしまい、お金を全然持っていません。</a:t>
            </a:r>
          </a:p>
          <a:p>
            <a:pPr eaLnBrk="1" hangingPunct="1"/>
            <a:r>
              <a:rPr lang="ja-JP" altLang="en-US" dirty="0"/>
              <a:t>　それでも、Ａさんはどうしても友達と一緒に行きたくて、お母さんに黙ってショッピングセンターに行きました。ＢさんやＣさんは、お金を持っていたので、自分の欲しい物をそれぞれ買いましたが、Ａさんはお金を持っていないので見ているだけです。</a:t>
            </a:r>
            <a:endParaRPr lang="en-US" altLang="ja-JP" dirty="0"/>
          </a:p>
          <a:p>
            <a:pPr eaLnBrk="1" hangingPunct="1"/>
            <a:r>
              <a:rPr lang="ja-JP" altLang="en-US" dirty="0"/>
              <a:t>　マンガコーナーへ行った時、ちょうど、</a:t>
            </a:r>
            <a:r>
              <a:rPr lang="en-US" altLang="ja-JP" dirty="0"/>
              <a:t>A</a:t>
            </a:r>
            <a:r>
              <a:rPr lang="ja-JP" altLang="en-US" dirty="0" err="1"/>
              <a:t>さんが</a:t>
            </a:r>
            <a:r>
              <a:rPr lang="ja-JP" altLang="en-US" dirty="0"/>
              <a:t>前から読みたいと思っていたマンガがあるのを見つけました。</a:t>
            </a:r>
          </a:p>
        </p:txBody>
      </p:sp>
    </p:spTree>
    <p:extLst>
      <p:ext uri="{BB962C8B-B14F-4D97-AF65-F5344CB8AC3E}">
        <p14:creationId xmlns:p14="http://schemas.microsoft.com/office/powerpoint/2010/main" val="55932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t>
            </a:r>
            <a:r>
              <a:rPr kumimoji="1" lang="ja-JP" altLang="en-US" dirty="0" err="1"/>
              <a:t>さんは</a:t>
            </a:r>
            <a:r>
              <a:rPr kumimoji="1" lang="ja-JP" altLang="en-US" dirty="0"/>
              <a:t>どうしても欲しくて、我慢できなくなりました。</a:t>
            </a:r>
            <a:endParaRPr kumimoji="1" lang="en-US" altLang="ja-JP" dirty="0"/>
          </a:p>
          <a:p>
            <a:r>
              <a:rPr kumimoji="1" lang="en-US" altLang="ja-JP" dirty="0"/>
              <a:t>B</a:t>
            </a:r>
            <a:r>
              <a:rPr kumimoji="1" lang="ja-JP" altLang="en-US" dirty="0"/>
              <a:t>さん、</a:t>
            </a:r>
            <a:r>
              <a:rPr kumimoji="1" lang="en-US" altLang="ja-JP" dirty="0"/>
              <a:t>C</a:t>
            </a:r>
            <a:r>
              <a:rPr kumimoji="1" lang="ja-JP" altLang="en-US" dirty="0" err="1"/>
              <a:t>さん</a:t>
            </a:r>
            <a:r>
              <a:rPr kumimoji="1" lang="ja-JP" altLang="en-US" dirty="0"/>
              <a:t>とは離れて、周りに誰もいないことを確認して、</a:t>
            </a:r>
            <a:r>
              <a:rPr kumimoji="1" lang="en-US" altLang="ja-JP" dirty="0"/>
              <a:t>A</a:t>
            </a:r>
            <a:r>
              <a:rPr kumimoji="1" lang="ja-JP" altLang="en-US" dirty="0" err="1"/>
              <a:t>さんは</a:t>
            </a:r>
            <a:r>
              <a:rPr kumimoji="1" lang="ja-JP" altLang="en-US" dirty="0"/>
              <a:t>欲しいマンガを自分のかばんに入れました。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B0A3209-A064-4AD3-B03C-68E994B0C902}" type="slidenum">
              <a:rPr lang="ja-JP" altLang="en-US" smtClean="0"/>
              <a:pPr>
                <a:defRPr/>
              </a:pPr>
              <a:t>5</a:t>
            </a:fld>
            <a:endParaRPr lang="ja-JP" altLang="en-US"/>
          </a:p>
        </p:txBody>
      </p:sp>
    </p:spTree>
    <p:extLst>
      <p:ext uri="{BB962C8B-B14F-4D97-AF65-F5344CB8AC3E}">
        <p14:creationId xmlns:p14="http://schemas.microsoft.com/office/powerpoint/2010/main" val="367302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latin typeface="Arial" pitchFamily="34" charset="0"/>
              </a:rPr>
              <a:t>【</a:t>
            </a:r>
            <a:r>
              <a:rPr lang="ja-JP" altLang="en-US" dirty="0">
                <a:latin typeface="Arial" pitchFamily="34" charset="0"/>
              </a:rPr>
              <a:t>発問</a:t>
            </a:r>
            <a:r>
              <a:rPr lang="en-US" altLang="ja-JP" dirty="0">
                <a:latin typeface="Arial" pitchFamily="34" charset="0"/>
              </a:rPr>
              <a:t>】</a:t>
            </a:r>
          </a:p>
          <a:p>
            <a:pPr eaLnBrk="1" hangingPunct="1"/>
            <a:r>
              <a:rPr lang="en-US" altLang="ja-JP" dirty="0">
                <a:latin typeface="Arial" pitchFamily="34" charset="0"/>
              </a:rPr>
              <a:t>A</a:t>
            </a:r>
            <a:r>
              <a:rPr lang="ja-JP" altLang="en-US" dirty="0" err="1">
                <a:latin typeface="Arial" pitchFamily="34" charset="0"/>
              </a:rPr>
              <a:t>さんが</a:t>
            </a:r>
            <a:r>
              <a:rPr lang="ja-JP" altLang="en-US" dirty="0">
                <a:latin typeface="Arial" pitchFamily="34" charset="0"/>
              </a:rPr>
              <a:t>したことは何でしょう？</a:t>
            </a:r>
            <a:endParaRPr lang="en-US" altLang="ja-JP" dirty="0">
              <a:latin typeface="Arial" pitchFamily="34" charset="0"/>
            </a:endParaRPr>
          </a:p>
          <a:p>
            <a:pPr eaLnBrk="1" hangingPunct="1"/>
            <a:r>
              <a:rPr lang="ja-JP" altLang="en-US" dirty="0">
                <a:latin typeface="Arial" pitchFamily="34" charset="0"/>
              </a:rPr>
              <a:t>それはやっても良いことでしょうか？悪いことでしょうか？</a:t>
            </a:r>
            <a:endParaRPr lang="en-US" altLang="ja-JP" dirty="0">
              <a:latin typeface="Arial" pitchFamily="34" charset="0"/>
            </a:endParaRPr>
          </a:p>
          <a:p>
            <a:pPr eaLnBrk="1" hangingPunct="1"/>
            <a:endParaRPr lang="en-US" altLang="ja-JP" dirty="0">
              <a:latin typeface="Arial" pitchFamily="34" charset="0"/>
            </a:endParaRPr>
          </a:p>
          <a:p>
            <a:pPr eaLnBrk="1" hangingPunct="1"/>
            <a:r>
              <a:rPr lang="ja-JP" altLang="en-US" dirty="0">
                <a:latin typeface="Arial" pitchFamily="34" charset="0"/>
              </a:rPr>
              <a:t>（児童に発表してもらう）</a:t>
            </a:r>
            <a:endParaRPr lang="en-US" altLang="ja-JP" dirty="0">
              <a:latin typeface="Arial" pitchFamily="34" charset="0"/>
            </a:endParaRPr>
          </a:p>
          <a:p>
            <a:pPr eaLnBrk="1" hangingPunct="1"/>
            <a:endParaRPr lang="en-US" altLang="ja-JP" dirty="0">
              <a:latin typeface="Arial" pitchFamily="34" charset="0"/>
            </a:endParaRPr>
          </a:p>
          <a:p>
            <a:pPr eaLnBrk="1" hangingPunct="1"/>
            <a:r>
              <a:rPr lang="en-US" altLang="ja-JP" dirty="0">
                <a:latin typeface="Arial" pitchFamily="34" charset="0"/>
              </a:rPr>
              <a:t>A</a:t>
            </a:r>
            <a:r>
              <a:rPr lang="ja-JP" altLang="en-US" dirty="0" err="1">
                <a:latin typeface="Arial" pitchFamily="34" charset="0"/>
              </a:rPr>
              <a:t>さんが</a:t>
            </a:r>
            <a:r>
              <a:rPr lang="ja-JP" altLang="en-US" dirty="0">
                <a:latin typeface="Arial" pitchFamily="34" charset="0"/>
              </a:rPr>
              <a:t>したことは悪いことです。やってはいけないことです。</a:t>
            </a:r>
            <a:endParaRPr lang="en-US" altLang="ja-JP" dirty="0">
              <a:latin typeface="Arial" pitchFamily="34" charset="0"/>
            </a:endParaRPr>
          </a:p>
          <a:p>
            <a:pPr eaLnBrk="1" hangingPunct="1"/>
            <a:r>
              <a:rPr lang="ja-JP" altLang="en-US" dirty="0">
                <a:latin typeface="Arial" pitchFamily="34" charset="0"/>
              </a:rPr>
              <a:t>さて、悪いことをした</a:t>
            </a:r>
            <a:r>
              <a:rPr lang="en-US" altLang="ja-JP" dirty="0">
                <a:latin typeface="Arial" pitchFamily="34" charset="0"/>
              </a:rPr>
              <a:t>A</a:t>
            </a:r>
            <a:r>
              <a:rPr lang="ja-JP" altLang="en-US" dirty="0">
                <a:latin typeface="Arial" pitchFamily="34" charset="0"/>
              </a:rPr>
              <a:t>さんは、その後どうなったでしょう？</a:t>
            </a:r>
            <a:endParaRPr lang="en-US" altLang="ja-JP" dirty="0">
              <a:latin typeface="Arial" pitchFamily="34" charset="0"/>
            </a:endParaRPr>
          </a:p>
          <a:p>
            <a:pPr eaLnBrk="1" hangingPunct="1"/>
            <a:r>
              <a:rPr lang="ja-JP" altLang="en-US" dirty="0">
                <a:latin typeface="Arial" pitchFamily="34" charset="0"/>
              </a:rPr>
              <a:t>お話の続きを見てみましょう。</a:t>
            </a:r>
          </a:p>
          <a:p>
            <a:pPr eaLnBrk="1" hangingPunct="1"/>
            <a:endParaRPr lang="ja-JP" altLang="en-US" dirty="0">
              <a:latin typeface="Arial"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0A3209-A064-4AD3-B03C-68E994B0C90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7418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マンガを自分のかばんに入れた</a:t>
            </a:r>
            <a:r>
              <a:rPr kumimoji="1" lang="en-US" altLang="ja-JP" dirty="0"/>
              <a:t>A</a:t>
            </a:r>
            <a:r>
              <a:rPr kumimoji="1" lang="ja-JP" altLang="en-US" dirty="0" err="1"/>
              <a:t>さんです</a:t>
            </a:r>
            <a:r>
              <a:rPr kumimoji="1" lang="ja-JP" altLang="en-US" dirty="0"/>
              <a:t>が、その行動をお店の人が見ていました。</a:t>
            </a:r>
            <a:endParaRPr kumimoji="1" lang="en-US" altLang="ja-JP" dirty="0"/>
          </a:p>
          <a:p>
            <a:r>
              <a:rPr kumimoji="1" lang="ja-JP" altLang="en-US" dirty="0"/>
              <a:t>お店の人は</a:t>
            </a:r>
            <a:r>
              <a:rPr kumimoji="1" lang="en-US" altLang="ja-JP" dirty="0"/>
              <a:t>A</a:t>
            </a:r>
            <a:r>
              <a:rPr kumimoji="1" lang="ja-JP" altLang="en-US" dirty="0"/>
              <a:t>さんに「何をしているんだ！」と怒りました。</a:t>
            </a:r>
            <a:endParaRPr kumimoji="1" lang="en-US" altLang="ja-JP" dirty="0"/>
          </a:p>
          <a:p>
            <a:r>
              <a:rPr kumimoji="1" lang="ja-JP" altLang="en-US" dirty="0"/>
              <a:t>その後、</a:t>
            </a:r>
            <a:r>
              <a:rPr kumimoji="1" lang="en-US" altLang="ja-JP" dirty="0"/>
              <a:t>A</a:t>
            </a:r>
            <a:r>
              <a:rPr kumimoji="1" lang="ja-JP" altLang="en-US" dirty="0" err="1"/>
              <a:t>さんは</a:t>
            </a:r>
            <a:r>
              <a:rPr kumimoji="1" lang="ja-JP" altLang="en-US" dirty="0"/>
              <a:t>お店の事務所に連れていかれ、名前や学校を聞かれました。</a:t>
            </a:r>
            <a:endParaRPr kumimoji="1" lang="en-US" altLang="ja-JP" dirty="0"/>
          </a:p>
          <a:p>
            <a:r>
              <a:rPr kumimoji="1" lang="ja-JP" altLang="en-US" dirty="0"/>
              <a:t>お店の人の連絡で警察官も来て、</a:t>
            </a:r>
            <a:r>
              <a:rPr kumimoji="1" lang="en-US" altLang="ja-JP" dirty="0"/>
              <a:t>A</a:t>
            </a:r>
            <a:r>
              <a:rPr kumimoji="1" lang="ja-JP" altLang="en-US" dirty="0" err="1"/>
              <a:t>さんは</a:t>
            </a:r>
            <a:r>
              <a:rPr kumimoji="1" lang="ja-JP" altLang="en-US" dirty="0"/>
              <a:t>叱られ、警察署に連れていかれました。</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FB0A3209-A064-4AD3-B03C-68E994B0C902}" type="slidenum">
              <a:rPr lang="ja-JP" altLang="en-US" smtClean="0"/>
              <a:pPr>
                <a:defRPr/>
              </a:pPr>
              <a:t>7</a:t>
            </a:fld>
            <a:endParaRPr lang="ja-JP" altLang="en-US"/>
          </a:p>
        </p:txBody>
      </p:sp>
    </p:spTree>
    <p:extLst>
      <p:ext uri="{BB962C8B-B14F-4D97-AF65-F5344CB8AC3E}">
        <p14:creationId xmlns:p14="http://schemas.microsoft.com/office/powerpoint/2010/main" val="389013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警察署には、</a:t>
            </a:r>
            <a:r>
              <a:rPr kumimoji="1" lang="en-US" altLang="ja-JP" dirty="0"/>
              <a:t>A</a:t>
            </a:r>
            <a:r>
              <a:rPr kumimoji="1" lang="ja-JP" altLang="en-US" dirty="0" err="1"/>
              <a:t>さんの</a:t>
            </a:r>
            <a:r>
              <a:rPr kumimoji="1" lang="ja-JP" altLang="en-US" dirty="0"/>
              <a:t>お家の人も呼ばれました。</a:t>
            </a:r>
            <a:endParaRPr kumimoji="1" lang="en-US" altLang="ja-JP" dirty="0"/>
          </a:p>
          <a:p>
            <a:r>
              <a:rPr kumimoji="1" lang="en-US" altLang="ja-JP" dirty="0"/>
              <a:t>A</a:t>
            </a:r>
            <a:r>
              <a:rPr kumimoji="1" lang="ja-JP" altLang="en-US" dirty="0" err="1"/>
              <a:t>さんの</a:t>
            </a:r>
            <a:r>
              <a:rPr kumimoji="1" lang="ja-JP" altLang="en-US" dirty="0"/>
              <a:t>お家の人は「すみませんでした。」と謝り、涙を流していました。</a:t>
            </a:r>
            <a:endParaRPr kumimoji="1" lang="en-US" altLang="ja-JP" dirty="0"/>
          </a:p>
          <a:p>
            <a:r>
              <a:rPr kumimoji="1" lang="ja-JP" altLang="en-US" dirty="0"/>
              <a:t>それを見た</a:t>
            </a:r>
            <a:r>
              <a:rPr kumimoji="1" lang="en-US" altLang="ja-JP" dirty="0"/>
              <a:t>A</a:t>
            </a:r>
            <a:r>
              <a:rPr kumimoji="1" lang="ja-JP" altLang="en-US" dirty="0" err="1"/>
              <a:t>さんも</a:t>
            </a:r>
            <a:r>
              <a:rPr kumimoji="1" lang="ja-JP" altLang="en-US" dirty="0"/>
              <a:t>涙がこぼれてきました。</a:t>
            </a:r>
            <a:endParaRPr kumimoji="1" lang="en-US" altLang="ja-JP" dirty="0"/>
          </a:p>
          <a:p>
            <a:endParaRPr kumimoji="1" lang="en-US" altLang="ja-JP" dirty="0"/>
          </a:p>
          <a:p>
            <a:r>
              <a:rPr kumimoji="1" lang="en-US" altLang="ja-JP" dirty="0"/>
              <a:t>【</a:t>
            </a:r>
            <a:r>
              <a:rPr kumimoji="1" lang="ja-JP" altLang="en-US" dirty="0"/>
              <a:t>発問</a:t>
            </a:r>
            <a:r>
              <a:rPr kumimoji="1" lang="en-US" altLang="ja-JP" dirty="0"/>
              <a:t>】</a:t>
            </a:r>
          </a:p>
          <a:p>
            <a:r>
              <a:rPr kumimoji="1" lang="ja-JP" altLang="en-US" dirty="0"/>
              <a:t>この時の</a:t>
            </a:r>
            <a:r>
              <a:rPr kumimoji="1" lang="en-US" altLang="ja-JP" dirty="0"/>
              <a:t>A</a:t>
            </a:r>
            <a:r>
              <a:rPr kumimoji="1" lang="ja-JP" altLang="en-US" dirty="0" err="1"/>
              <a:t>さんの</a:t>
            </a:r>
            <a:r>
              <a:rPr kumimoji="1" lang="ja-JP" altLang="en-US" dirty="0"/>
              <a:t>気持ちを考えてみましょう。どんな気持ちでしょうか？</a:t>
            </a:r>
            <a:endParaRPr kumimoji="1" lang="en-US" altLang="ja-JP" dirty="0"/>
          </a:p>
          <a:p>
            <a:endParaRPr kumimoji="1" lang="en-US" altLang="ja-JP" dirty="0"/>
          </a:p>
          <a:p>
            <a:r>
              <a:rPr kumimoji="1" lang="ja-JP" altLang="en-US" dirty="0"/>
              <a:t>（児童に発表してもらう）</a:t>
            </a:r>
            <a:r>
              <a:rPr kumimoji="1" lang="en-US" altLang="ja-JP" dirty="0"/>
              <a:t>A</a:t>
            </a:r>
            <a:r>
              <a:rPr kumimoji="1" lang="ja-JP" altLang="en-US" dirty="0"/>
              <a:t>君</a:t>
            </a:r>
            <a:endParaRPr kumimoji="1" lang="en-US" altLang="ja-JP" dirty="0"/>
          </a:p>
          <a:p>
            <a:r>
              <a:rPr kumimoji="1" lang="ja-JP" altLang="en-US" dirty="0"/>
              <a:t>　　　　　　　　　　　　　　　　・大変なことをしてしまった。</a:t>
            </a:r>
            <a:endParaRPr kumimoji="1" lang="en-US" altLang="ja-JP" dirty="0"/>
          </a:p>
          <a:p>
            <a:r>
              <a:rPr kumimoji="1" lang="ja-JP" altLang="en-US" dirty="0"/>
              <a:t>　　　　　　　　　　　　　　　　・お家の人にもお店の人にも迷惑をかけてしまった。</a:t>
            </a:r>
            <a:endParaRPr kumimoji="1" lang="en-US" altLang="ja-JP" dirty="0"/>
          </a:p>
          <a:p>
            <a:r>
              <a:rPr kumimoji="1" lang="ja-JP" altLang="en-US" dirty="0"/>
              <a:t>　　　　　　　　　　　　　　　　・お家の人を悲しませたくなかった。　　　　　　　　　　等々</a:t>
            </a:r>
            <a:endParaRPr kumimoji="1" lang="en-US" altLang="ja-JP" dirty="0"/>
          </a:p>
          <a:p>
            <a:endParaRPr kumimoji="1" lang="en-US" altLang="ja-JP" dirty="0"/>
          </a:p>
          <a:p>
            <a:r>
              <a:rPr kumimoji="1" lang="ja-JP" altLang="en-US" dirty="0"/>
              <a:t>お店の人にもお家の人にも迷惑をかけて、とても大変なことをしたと反省しています。</a:t>
            </a:r>
            <a:endParaRPr kumimoji="1" lang="en-US" altLang="ja-JP" dirty="0"/>
          </a:p>
          <a:p>
            <a:r>
              <a:rPr kumimoji="1" lang="ja-JP" altLang="en-US" dirty="0"/>
              <a:t>お家の人も悲しませてしまい、</a:t>
            </a:r>
            <a:r>
              <a:rPr kumimoji="1" lang="en-US" altLang="ja-JP" dirty="0"/>
              <a:t>A</a:t>
            </a:r>
            <a:r>
              <a:rPr kumimoji="1" lang="ja-JP" altLang="en-US" dirty="0" err="1"/>
              <a:t>さん</a:t>
            </a:r>
            <a:r>
              <a:rPr kumimoji="1" lang="ja-JP" altLang="en-US" dirty="0"/>
              <a:t>自身も悲しい気持ちになりました。</a:t>
            </a:r>
            <a:endParaRPr kumimoji="1" lang="en-US" altLang="ja-JP" dirty="0"/>
          </a:p>
          <a:p>
            <a:endParaRPr kumimoji="1" lang="en-US" altLang="ja-JP" dirty="0"/>
          </a:p>
          <a:p>
            <a:r>
              <a:rPr kumimoji="1" lang="en-US" altLang="ja-JP" dirty="0"/>
              <a:t>【</a:t>
            </a:r>
            <a:r>
              <a:rPr kumimoji="1" lang="ja-JP" altLang="en-US" dirty="0"/>
              <a:t>発問</a:t>
            </a:r>
            <a:r>
              <a:rPr kumimoji="1" lang="en-US" altLang="ja-JP" dirty="0"/>
              <a:t>】</a:t>
            </a:r>
          </a:p>
          <a:p>
            <a:r>
              <a:rPr kumimoji="1" lang="ja-JP" altLang="en-US" dirty="0"/>
              <a:t>では、この時、</a:t>
            </a:r>
            <a:r>
              <a:rPr kumimoji="1" lang="en-US" altLang="ja-JP" dirty="0"/>
              <a:t>A</a:t>
            </a:r>
            <a:r>
              <a:rPr kumimoji="1" lang="ja-JP" altLang="en-US" dirty="0" err="1"/>
              <a:t>さんの</a:t>
            </a:r>
            <a:r>
              <a:rPr kumimoji="1" lang="ja-JP" altLang="en-US" dirty="0"/>
              <a:t>お家の人はどんな気持ちでしょうか？</a:t>
            </a:r>
            <a:endParaRPr kumimoji="1" lang="en-US" altLang="ja-JP" dirty="0"/>
          </a:p>
          <a:p>
            <a:endParaRPr kumimoji="1" lang="en-US" altLang="ja-JP" dirty="0"/>
          </a:p>
          <a:p>
            <a:r>
              <a:rPr kumimoji="1" lang="ja-JP" altLang="en-US" dirty="0"/>
              <a:t>（児童に発表してもらう）お家の人</a:t>
            </a:r>
            <a:endParaRPr kumimoji="1" lang="en-US" altLang="ja-JP" dirty="0"/>
          </a:p>
          <a:p>
            <a:r>
              <a:rPr kumimoji="1" lang="ja-JP" altLang="en-US" dirty="0"/>
              <a:t>　　　　　　　　　　　　　　　　・どうして自分の子どもがこんなことをしてしまったのか。</a:t>
            </a:r>
            <a:endParaRPr kumimoji="1" lang="en-US" altLang="ja-JP" dirty="0"/>
          </a:p>
          <a:p>
            <a:r>
              <a:rPr kumimoji="1" lang="ja-JP" altLang="en-US" dirty="0"/>
              <a:t>　　　　　　　　　　　　　　　　・自分の育て方が悪かったのか。</a:t>
            </a:r>
            <a:endParaRPr kumimoji="1" lang="en-US" altLang="ja-JP" dirty="0"/>
          </a:p>
          <a:p>
            <a:r>
              <a:rPr kumimoji="1" lang="ja-JP" altLang="en-US" dirty="0"/>
              <a:t>　　　　　　　　　　　　　　　　・お店の人、警察の人に迷惑をかけてしまい、申し訳ない。　　等々</a:t>
            </a:r>
            <a:endParaRPr kumimoji="1" lang="en-US" altLang="ja-JP" dirty="0"/>
          </a:p>
          <a:p>
            <a:endParaRPr kumimoji="1" lang="en-US" altLang="ja-JP" dirty="0"/>
          </a:p>
          <a:p>
            <a:r>
              <a:rPr kumimoji="1" lang="ja-JP" altLang="en-US" dirty="0"/>
              <a:t>どうして自分の子どもがこんなことをしてしまったのか悲しい思いをします。</a:t>
            </a:r>
            <a:endParaRPr kumimoji="1" lang="en-US" altLang="ja-JP" dirty="0"/>
          </a:p>
          <a:p>
            <a:r>
              <a:rPr kumimoji="1" lang="ja-JP" altLang="en-US" dirty="0"/>
              <a:t>また、自分の育て方が悪かったと自分を責めるお家の人もいます。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FB0A3209-A064-4AD3-B03C-68E994B0C902}" type="slidenum">
              <a:rPr lang="ja-JP" altLang="en-US" smtClean="0"/>
              <a:pPr>
                <a:defRPr/>
              </a:pPr>
              <a:t>8</a:t>
            </a:fld>
            <a:endParaRPr lang="ja-JP" altLang="en-US"/>
          </a:p>
        </p:txBody>
      </p:sp>
    </p:spTree>
    <p:extLst>
      <p:ext uri="{BB962C8B-B14F-4D97-AF65-F5344CB8AC3E}">
        <p14:creationId xmlns:p14="http://schemas.microsoft.com/office/powerpoint/2010/main" val="169839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発問</a:t>
            </a:r>
            <a:r>
              <a:rPr kumimoji="1" lang="en-US" altLang="ja-JP" dirty="0"/>
              <a:t>】</a:t>
            </a:r>
          </a:p>
          <a:p>
            <a:r>
              <a:rPr kumimoji="1" lang="ja-JP" altLang="en-US" dirty="0"/>
              <a:t>では、お店の人はどんな気持ちだったでしょうか。</a:t>
            </a:r>
            <a:endParaRPr kumimoji="1" lang="en-US" altLang="ja-JP" dirty="0"/>
          </a:p>
          <a:p>
            <a:endParaRPr kumimoji="1" lang="en-US" altLang="ja-JP" dirty="0"/>
          </a:p>
          <a:p>
            <a:r>
              <a:rPr kumimoji="1" lang="ja-JP" altLang="en-US" dirty="0"/>
              <a:t>（児童に発表してもらう）</a:t>
            </a:r>
            <a:endParaRPr kumimoji="1" lang="en-US" altLang="ja-JP" dirty="0"/>
          </a:p>
          <a:p>
            <a:endParaRPr kumimoji="1" lang="en-US" altLang="ja-JP" dirty="0"/>
          </a:p>
          <a:p>
            <a:r>
              <a:rPr kumimoji="1" lang="ja-JP" altLang="en-US" dirty="0"/>
              <a:t>お店の人は商品を売って、生活をしています。</a:t>
            </a:r>
            <a:endParaRPr kumimoji="1" lang="en-US" altLang="ja-JP" dirty="0"/>
          </a:p>
          <a:p>
            <a:r>
              <a:rPr kumimoji="1" lang="ja-JP" altLang="en-US" dirty="0"/>
              <a:t>しかし、万引きをされると、生活ができなくなり、とても苦しい思いをします。</a:t>
            </a:r>
            <a:endParaRPr kumimoji="1" lang="en-US" altLang="ja-JP" dirty="0"/>
          </a:p>
          <a:p>
            <a:r>
              <a:rPr kumimoji="1" lang="ja-JP" altLang="en-US" dirty="0"/>
              <a:t>それに、大事な商品を万引きされると、とても悲しいです。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FB0A3209-A064-4AD3-B03C-68E994B0C902}" type="slidenum">
              <a:rPr lang="ja-JP" altLang="en-US" smtClean="0"/>
              <a:pPr>
                <a:defRPr/>
              </a:pPr>
              <a:t>9</a:t>
            </a:fld>
            <a:endParaRPr lang="ja-JP" altLang="en-US"/>
          </a:p>
        </p:txBody>
      </p:sp>
    </p:spTree>
    <p:extLst>
      <p:ext uri="{BB962C8B-B14F-4D97-AF65-F5344CB8AC3E}">
        <p14:creationId xmlns:p14="http://schemas.microsoft.com/office/powerpoint/2010/main" val="43689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grpSp>
      <p:sp>
        <p:nvSpPr>
          <p:cNvPr id="720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7208"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ja-JP" altLang="en-US"/>
              <a:t>マスタ タイトルの書式設定</a:t>
            </a:r>
          </a:p>
        </p:txBody>
      </p:sp>
      <p:sp>
        <p:nvSpPr>
          <p:cNvPr id="39" name="Rectangle 37"/>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2E218D80-E9B8-49BB-ADF2-1B1DAEE84B0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12814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0F95835E-2636-4E43-9D7E-80DA38153FED}"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920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6A7499F-5E2E-462D-8294-C6338256EC4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1983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9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41763"/>
            <a:ext cx="4038600" cy="21891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4E38636E-1669-47A6-ADD8-D29F2C83170B}"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23014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261EE-4E77-44BB-A627-CF74EB0BC3C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63434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8277E3-32E5-4E6D-A3E2-7F3D808CBA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5977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4A4EB6-E742-4846-9DD3-6E729BB1E3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81364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552806-0638-4FCC-8E17-8ABC5B55237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79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19221C-7B58-4FD4-9491-742E5BE3385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9687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E513DF-9B05-4B85-900E-512758B16E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18577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6FECA0-5D69-4538-94FB-BA28C2BBFB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3740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36F967C-18C8-496A-BF87-767207F00FBC}"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78399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D7D799-F372-4FCF-A0C2-5C6D17CD7F2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69837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1DBFDF-101B-4D74-A9FD-9B7F5BC321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279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A17C59-6419-45F8-8BF8-AF5B9EAA9F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30494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BAF055-231C-4004-B25F-EFD2B8343C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998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EC8C2D-AA68-4EEB-96BE-C35E247A9E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3459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30F4E1F-CB60-4981-B28E-C187399A11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70193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3" y="228600"/>
            <a:ext cx="8015287" cy="9144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09600" y="1600200"/>
            <a:ext cx="7924800" cy="4419600"/>
          </a:xfrm>
        </p:spPr>
        <p:txBody>
          <a:bodyPr rtlCol="0">
            <a:normAutofit/>
          </a:bodyPr>
          <a:lstStyle/>
          <a:p>
            <a:pPr lvl="0"/>
            <a:endParaRPr lang="ja-JP" altLang="en-US" noProof="0"/>
          </a:p>
        </p:txBody>
      </p:sp>
      <p:sp>
        <p:nvSpPr>
          <p:cNvPr id="4" name="Date Placeholder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11CC732-985F-4AC5-8BC4-37FC5F7D2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46026297"/>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261EE-4E77-44BB-A627-CF74EB0BC3C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17796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8277E3-32E5-4E6D-A3E2-7F3D808CBA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34235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4A4EB6-E742-4846-9DD3-6E729BB1E3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9818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3FB196C4-5FFA-413D-B3C0-E9F5E4D02E59}"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160138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552806-0638-4FCC-8E17-8ABC5B55237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41332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19221C-7B58-4FD4-9491-742E5BE3385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70623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E513DF-9B05-4B85-900E-512758B16E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7076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6FECA0-5D69-4538-94FB-BA28C2BBFB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40810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D7D799-F372-4FCF-A0C2-5C6D17CD7F2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79554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1DBFDF-101B-4D74-A9FD-9B7F5BC321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99132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A17C59-6419-45F8-8BF8-AF5B9EAA9F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3187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BAF055-231C-4004-B25F-EFD2B8343C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68959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EC8C2D-AA68-4EEB-96BE-C35E247A9E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26020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30F4E1F-CB60-4981-B28E-C187399A11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359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2C11BEA2-7525-4907-AD28-71A88EF5E27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16145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3" y="228600"/>
            <a:ext cx="8015287" cy="9144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09600" y="1600200"/>
            <a:ext cx="7924800" cy="4419600"/>
          </a:xfrm>
        </p:spPr>
        <p:txBody>
          <a:bodyPr rtlCol="0">
            <a:normAutofit/>
          </a:bodyPr>
          <a:lstStyle/>
          <a:p>
            <a:pPr lvl="0"/>
            <a:endParaRPr lang="ja-JP" altLang="en-US" noProof="0"/>
          </a:p>
        </p:txBody>
      </p:sp>
      <p:sp>
        <p:nvSpPr>
          <p:cNvPr id="4" name="Date Placeholder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11CC732-985F-4AC5-8BC4-37FC5F7D2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9389025"/>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20BB82-5346-407E-BDEE-703AD5E4D6D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84863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8CE264-DC83-4D39-9A99-8B1637BBFA4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89430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27297-D37B-468E-AC97-77CC151B0B1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386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892B87-4386-47F6-9E32-B83AE1381BF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00682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EA7F4C-8A27-43AB-81F5-93E2F7F7CEA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7110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71BB06-6D71-4223-9F2B-6DC821BEB1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88253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D45D02C-D63D-4374-A819-442C9394EF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8460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698EE3-C9BE-4828-BA1B-1872173297D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4914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4B5249-1F53-4AAC-9B6A-A3E40027F34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221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6C79CA17-6122-4767-8BBE-2B8C4867249B}"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422895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618E84-E893-4739-8523-1C7984C33A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35303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3E8A11-18F9-482A-9F96-0EDBF53086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3240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81643A-FEA8-4179-8DB5-A479D9453B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3850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FFAD399-3A93-4B60-B560-47B5466833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28800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a:xfrm>
            <a:off x="2019298" y="5037663"/>
            <a:ext cx="3910976" cy="279400"/>
          </a:xfrm>
        </p:spPr>
        <p:txBody>
          <a:bodyPr/>
          <a:lstStyle/>
          <a:p>
            <a:endParaRPr lang="en-US" dirty="0"/>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131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3608935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46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0090839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605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74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2CDB27C6-BC4E-4523-BA83-3EA3DAF0C542}"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5728575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0265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312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6535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73190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042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731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9701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837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806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81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F01BD679-16DF-4E61-80A0-0EC74AF4C817}"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871889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48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F7CDB38-EC29-414C-A22B-67FFE279CED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72952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41D2C18-BB83-47DE-9EF6-DBAC79DAB157}"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1773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image" Target="../media/image4.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3.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800475" y="1789113"/>
            <a:ext cx="5340350" cy="5056187"/>
            <a:chOff x="2394" y="1127"/>
            <a:chExt cx="3364" cy="3185"/>
          </a:xfrm>
        </p:grpSpPr>
        <p:sp>
          <p:nvSpPr>
            <p:cNvPr id="61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1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61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15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1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1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1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1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15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5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5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5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6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7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61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61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617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7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1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solidFill>
                  <a:srgbClr val="FF0000"/>
                </a:solidFill>
                <a:ea typeface="ＭＳ Ｐゴシック" pitchFamily="50" charset="-128"/>
              </a:endParaRPr>
            </a:p>
          </p:txBody>
        </p:sp>
        <p:sp>
          <p:nvSpPr>
            <p:cNvPr id="61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solidFill>
                  <a:srgbClr val="FF0000"/>
                </a:solidFill>
                <a:ea typeface="ＭＳ Ｐゴシック" pitchFamily="50" charset="-128"/>
              </a:endParaRPr>
            </a:p>
          </p:txBody>
        </p:sp>
        <p:sp>
          <p:nvSpPr>
            <p:cNvPr id="617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sp>
          <p:nvSpPr>
            <p:cNvPr id="618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solidFill>
                  <a:srgbClr val="FF0000"/>
                </a:solidFill>
                <a:ea typeface="ＭＳ Ｐゴシック" pitchFamily="50" charset="-128"/>
              </a:endParaRPr>
            </a:p>
          </p:txBody>
        </p:sp>
      </p:grpSp>
      <p:sp>
        <p:nvSpPr>
          <p:cNvPr id="618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82"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183"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solidFill>
                  <a:schemeClr val="tx1"/>
                </a:solidFill>
                <a:latin typeface="+mn-lt"/>
                <a:ea typeface="ＭＳ Ｐゴシック" pitchFamily="50" charset="-128"/>
              </a:defRPr>
            </a:lvl1pPr>
          </a:lstStyle>
          <a:p>
            <a:pPr>
              <a:defRPr/>
            </a:pPr>
            <a:endParaRPr lang="en-US" altLang="ja-JP">
              <a:solidFill>
                <a:srgbClr val="FFFFFF"/>
              </a:solidFill>
            </a:endParaRPr>
          </a:p>
        </p:txBody>
      </p:sp>
      <p:sp>
        <p:nvSpPr>
          <p:cNvPr id="6184"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solidFill>
                  <a:schemeClr val="tx1"/>
                </a:solidFill>
                <a:latin typeface="+mn-lt"/>
                <a:ea typeface="ＭＳ Ｐゴシック" pitchFamily="50" charset="-128"/>
              </a:defRPr>
            </a:lvl1pPr>
          </a:lstStyle>
          <a:p>
            <a:pPr>
              <a:defRPr/>
            </a:pPr>
            <a:endParaRPr lang="en-US" altLang="ja-JP">
              <a:solidFill>
                <a:srgbClr val="FFFFFF"/>
              </a:solidFill>
            </a:endParaRPr>
          </a:p>
        </p:txBody>
      </p:sp>
      <p:sp>
        <p:nvSpPr>
          <p:cNvPr id="618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solidFill>
                  <a:schemeClr val="tx1"/>
                </a:solidFill>
                <a:latin typeface="+mn-lt"/>
                <a:ea typeface="ＭＳ Ｐゴシック" pitchFamily="50" charset="-128"/>
              </a:defRPr>
            </a:lvl1pPr>
          </a:lstStyle>
          <a:p>
            <a:pPr>
              <a:defRPr/>
            </a:pPr>
            <a:fld id="{8896762E-EF87-4A02-96F5-1E3BD4EF6E78}"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977535593"/>
      </p:ext>
    </p:extLst>
  </p:cSld>
  <p:clrMap bg1="dk1" tx1="lt1" bg2="dk2" tx2="lt2" accent1="accent1" accent2="accent2" accent3="accent3" accent4="accent4" accent5="accent5" accent6="accent6" hlink="hlink" folHlink="folHlink"/>
  <p:sldLayoutIdLst>
    <p:sldLayoutId id="2147488079" r:id="rId1"/>
    <p:sldLayoutId id="2147488080" r:id="rId2"/>
    <p:sldLayoutId id="2147488081" r:id="rId3"/>
    <p:sldLayoutId id="2147488082" r:id="rId4"/>
    <p:sldLayoutId id="2147488083" r:id="rId5"/>
    <p:sldLayoutId id="2147488084" r:id="rId6"/>
    <p:sldLayoutId id="2147488085" r:id="rId7"/>
    <p:sldLayoutId id="2147488086" r:id="rId8"/>
    <p:sldLayoutId id="2147488087" r:id="rId9"/>
    <p:sldLayoutId id="2147488088" r:id="rId10"/>
    <p:sldLayoutId id="2147488089" r:id="rId11"/>
    <p:sldLayoutId id="2147488090"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ea typeface="ＭＳ Ｐゴシック" pitchFamily="50" charset="-128"/>
              </a:defRPr>
            </a:lvl1pPr>
          </a:lstStyle>
          <a:p>
            <a:pPr>
              <a:defRPr/>
            </a:pPr>
            <a:fld id="{D572F4C5-3F86-4CB0-B144-C17A62CAD3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77947256"/>
      </p:ext>
    </p:extLst>
  </p:cSld>
  <p:clrMap bg1="lt1" tx1="dk1" bg2="lt2" tx2="dk2" accent1="accent1" accent2="accent2" accent3="accent3" accent4="accent4" accent5="accent5" accent6="accent6" hlink="hlink" folHlink="folHlink"/>
  <p:sldLayoutIdLst>
    <p:sldLayoutId id="2147488092" r:id="rId1"/>
    <p:sldLayoutId id="2147488093" r:id="rId2"/>
    <p:sldLayoutId id="2147488094" r:id="rId3"/>
    <p:sldLayoutId id="2147488095" r:id="rId4"/>
    <p:sldLayoutId id="2147488096" r:id="rId5"/>
    <p:sldLayoutId id="2147488097" r:id="rId6"/>
    <p:sldLayoutId id="2147488098" r:id="rId7"/>
    <p:sldLayoutId id="2147488099" r:id="rId8"/>
    <p:sldLayoutId id="2147488100" r:id="rId9"/>
    <p:sldLayoutId id="2147488101" r:id="rId10"/>
    <p:sldLayoutId id="2147488102" r:id="rId11"/>
    <p:sldLayoutId id="2147488103" r:id="rId12"/>
    <p:sldLayoutId id="2147488104" r:id="rId13"/>
    <p:sldLayoutId id="2147488105"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ea typeface="ＭＳ Ｐゴシック" pitchFamily="50" charset="-128"/>
              </a:defRPr>
            </a:lvl1pPr>
          </a:lstStyle>
          <a:p>
            <a:pPr>
              <a:defRPr/>
            </a:pPr>
            <a:fld id="{D572F4C5-3F86-4CB0-B144-C17A62CAD3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77872125"/>
      </p:ext>
    </p:extLst>
  </p:cSld>
  <p:clrMap bg1="lt1" tx1="dk1" bg2="lt2" tx2="dk2" accent1="accent1" accent2="accent2" accent3="accent3" accent4="accent4" accent5="accent5" accent6="accent6" hlink="hlink" folHlink="folHlink"/>
  <p:sldLayoutIdLst>
    <p:sldLayoutId id="2147488107" r:id="rId1"/>
    <p:sldLayoutId id="2147488108" r:id="rId2"/>
    <p:sldLayoutId id="2147488109" r:id="rId3"/>
    <p:sldLayoutId id="2147488110" r:id="rId4"/>
    <p:sldLayoutId id="2147488111" r:id="rId5"/>
    <p:sldLayoutId id="2147488112" r:id="rId6"/>
    <p:sldLayoutId id="2147488113" r:id="rId7"/>
    <p:sldLayoutId id="2147488114" r:id="rId8"/>
    <p:sldLayoutId id="2147488115" r:id="rId9"/>
    <p:sldLayoutId id="2147488116" r:id="rId10"/>
    <p:sldLayoutId id="2147488117" r:id="rId11"/>
    <p:sldLayoutId id="2147488118" r:id="rId12"/>
    <p:sldLayoutId id="2147488119" r:id="rId13"/>
    <p:sldLayoutId id="2147488120"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ea typeface="ＭＳ Ｐゴシック" pitchFamily="50" charset="-128"/>
              </a:defRPr>
            </a:lvl1pPr>
          </a:lstStyle>
          <a:p>
            <a:pPr>
              <a:defRPr/>
            </a:pPr>
            <a:fld id="{972F1A4A-FA3F-40E2-B4CA-266ECB56CE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4843320"/>
      </p:ext>
    </p:extLst>
  </p:cSld>
  <p:clrMap bg1="lt1" tx1="dk1" bg2="lt2" tx2="dk2" accent1="accent1" accent2="accent2" accent3="accent3" accent4="accent4" accent5="accent5" accent6="accent6" hlink="hlink" folHlink="folHlink"/>
  <p:sldLayoutIdLst>
    <p:sldLayoutId id="2147488162" r:id="rId1"/>
    <p:sldLayoutId id="2147488163" r:id="rId2"/>
    <p:sldLayoutId id="2147488164" r:id="rId3"/>
    <p:sldLayoutId id="2147488165" r:id="rId4"/>
    <p:sldLayoutId id="2147488166" r:id="rId5"/>
    <p:sldLayoutId id="2147488167" r:id="rId6"/>
    <p:sldLayoutId id="2147488168" r:id="rId7"/>
    <p:sldLayoutId id="2147488169" r:id="rId8"/>
    <p:sldLayoutId id="2147488170" r:id="rId9"/>
    <p:sldLayoutId id="2147488171" r:id="rId10"/>
    <p:sldLayoutId id="2147488172" r:id="rId11"/>
    <p:sldLayoutId id="2147488173" r:id="rId12"/>
    <p:sldLayoutId id="2147488174"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6/17/2022</a:t>
            </a:fld>
            <a:endParaRPr lang="en-US" dirty="0"/>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4077425"/>
      </p:ext>
    </p:extLst>
  </p:cSld>
  <p:clrMap bg1="lt1" tx1="dk1" bg2="lt2" tx2="dk2" accent1="accent1" accent2="accent2" accent3="accent3" accent4="accent4" accent5="accent5" accent6="accent6" hlink="hlink" folHlink="folHlink"/>
  <p:sldLayoutIdLst>
    <p:sldLayoutId id="2147488176" r:id="rId1"/>
    <p:sldLayoutId id="2147488177" r:id="rId2"/>
    <p:sldLayoutId id="2147488178" r:id="rId3"/>
    <p:sldLayoutId id="2147488179" r:id="rId4"/>
    <p:sldLayoutId id="2147488180" r:id="rId5"/>
    <p:sldLayoutId id="2147488181" r:id="rId6"/>
    <p:sldLayoutId id="2147488182" r:id="rId7"/>
    <p:sldLayoutId id="2147488183" r:id="rId8"/>
    <p:sldLayoutId id="2147488184" r:id="rId9"/>
    <p:sldLayoutId id="2147488185" r:id="rId10"/>
    <p:sldLayoutId id="2147488186" r:id="rId11"/>
    <p:sldLayoutId id="2147488187" r:id="rId12"/>
    <p:sldLayoutId id="2147488188" r:id="rId13"/>
    <p:sldLayoutId id="2147488189" r:id="rId14"/>
    <p:sldLayoutId id="2147488190" r:id="rId15"/>
    <p:sldLayoutId id="2147488191" r:id="rId16"/>
    <p:sldLayoutId id="2147488192" r:id="rId17"/>
  </p:sldLayoutIdLst>
  <p:txStyles>
    <p:titleStyle>
      <a:lvl1pPr algn="ctr" defTabSz="342900" rtl="0" eaLnBrk="1" latinLnBrk="0" hangingPunct="1">
        <a:spcBef>
          <a:spcPct val="0"/>
        </a:spcBef>
        <a:buNone/>
        <a:defRPr kumimoji="1" sz="33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ひまわり教室</a:t>
            </a:r>
            <a:br>
              <a:rPr lang="en-US" altLang="ja-JP" sz="2400" dirty="0"/>
            </a:br>
            <a:r>
              <a:rPr lang="ja-JP" altLang="en-US" sz="2400" dirty="0"/>
              <a:t>～万引き～</a:t>
            </a:r>
          </a:p>
        </p:txBody>
      </p:sp>
      <p:sp>
        <p:nvSpPr>
          <p:cNvPr id="3" name="サブタイトル 2"/>
          <p:cNvSpPr>
            <a:spLocks noGrp="1"/>
          </p:cNvSpPr>
          <p:nvPr>
            <p:ph type="subTitle" idx="1"/>
          </p:nvPr>
        </p:nvSpPr>
        <p:spPr/>
        <p:txBody>
          <a:bodyPr>
            <a:normAutofit/>
          </a:bodyPr>
          <a:lstStyle/>
          <a:p>
            <a:r>
              <a:rPr lang="ja-JP" altLang="en-US" sz="1800" dirty="0">
                <a:latin typeface="メイリオ" panose="020B0604030504040204" pitchFamily="50" charset="-128"/>
                <a:ea typeface="メイリオ" panose="020B0604030504040204" pitchFamily="50" charset="-128"/>
              </a:rPr>
              <a:t>福井県警察本部少年女性安全課</a:t>
            </a:r>
            <a:endParaRPr lang="en-US" altLang="ja-JP" sz="1800" dirty="0">
              <a:latin typeface="メイリオ" panose="020B0604030504040204" pitchFamily="50" charset="-128"/>
              <a:ea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rPr>
              <a:t>福井少年サポートセンター</a:t>
            </a:r>
          </a:p>
        </p:txBody>
      </p:sp>
      <p:pic>
        <p:nvPicPr>
          <p:cNvPr id="4" name="Picture 2056" descr="ryupib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728" y="3761098"/>
            <a:ext cx="1326487" cy="218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75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2"/>
          <p:cNvGrpSpPr>
            <a:grpSpLocks/>
          </p:cNvGrpSpPr>
          <p:nvPr/>
        </p:nvGrpSpPr>
        <p:grpSpPr bwMode="auto">
          <a:xfrm>
            <a:off x="1043890" y="5013176"/>
            <a:ext cx="6984776" cy="1800200"/>
            <a:chOff x="4580960" y="-315530"/>
            <a:chExt cx="3970523" cy="1801300"/>
          </a:xfrm>
        </p:grpSpPr>
        <p:sp>
          <p:nvSpPr>
            <p:cNvPr id="62470" name="Text Box 6"/>
            <p:cNvSpPr txBox="1">
              <a:spLocks noChangeArrowheads="1"/>
            </p:cNvSpPr>
            <p:nvPr/>
          </p:nvSpPr>
          <p:spPr bwMode="auto">
            <a:xfrm>
              <a:off x="4580960" y="-155417"/>
              <a:ext cx="3970523" cy="1641187"/>
            </a:xfrm>
            <a:prstGeom prst="rect">
              <a:avLst/>
            </a:prstGeom>
            <a:solidFill>
              <a:schemeClr val="accent1"/>
            </a:solidFill>
            <a:ln w="9525">
              <a:noFill/>
              <a:miter lim="800000"/>
              <a:headEnd/>
              <a:tailEnd/>
            </a:ln>
          </p:spPr>
          <p:txBody>
            <a:bodyPr anchor="ct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1" lang="ja-JP" altLang="en-US" sz="8800" b="0" i="0" u="none" strike="noStrike" kern="1200" cap="none" spc="0" normalizeH="0" baseline="0" noProof="0" dirty="0">
                  <a:ln>
                    <a:noFill/>
                  </a:ln>
                  <a:solidFill>
                    <a:srgbClr val="2D2D8A">
                      <a:lumMod val="50000"/>
                    </a:srgbClr>
                  </a:solidFill>
                  <a:effectLst/>
                  <a:uLnTx/>
                  <a:uFillTx/>
                  <a:latin typeface="HGP創英角ｺﾞｼｯｸUB" panose="020B0900000000000000" pitchFamily="50" charset="-128"/>
                  <a:ea typeface="HGP創英角ｺﾞｼｯｸUB" panose="020B0900000000000000" pitchFamily="50" charset="-128"/>
                </a:rPr>
                <a:t>窃 盗</a:t>
              </a:r>
            </a:p>
          </p:txBody>
        </p:sp>
        <p:sp>
          <p:nvSpPr>
            <p:cNvPr id="13" name="Text Box 8"/>
            <p:cNvSpPr txBox="1">
              <a:spLocks noChangeArrowheads="1"/>
            </p:cNvSpPr>
            <p:nvPr/>
          </p:nvSpPr>
          <p:spPr bwMode="auto">
            <a:xfrm>
              <a:off x="4734125" y="-315530"/>
              <a:ext cx="3664193" cy="400294"/>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3600" b="0" i="0" u="none" strike="noStrike" kern="1200" cap="none" spc="0" normalizeH="0" baseline="0" noProof="0" dirty="0" err="1">
                  <a:ln>
                    <a:noFill/>
                  </a:ln>
                  <a:solidFill>
                    <a:srgbClr val="2D2D8A">
                      <a:lumMod val="50000"/>
                    </a:srgbClr>
                  </a:solidFill>
                  <a:effectLst/>
                  <a:uLnTx/>
                  <a:uFillTx/>
                  <a:latin typeface="HGP創英角ｺﾞｼｯｸUB" pitchFamily="50" charset="-128"/>
                  <a:ea typeface="HGP創英角ｺﾞｼｯｸUB" pitchFamily="50" charset="-128"/>
                  <a:cs typeface="+mn-cs"/>
                </a:rPr>
                <a:t>せっ</a:t>
              </a:r>
              <a:r>
                <a:rPr kumimoji="1" lang="ja-JP" altLang="en-US" sz="3600" b="0" i="0" u="none" strike="noStrike" kern="1200" cap="none" spc="0" normalizeH="0" baseline="0" noProof="0" dirty="0">
                  <a:ln>
                    <a:noFill/>
                  </a:ln>
                  <a:solidFill>
                    <a:srgbClr val="2D2D8A">
                      <a:lumMod val="50000"/>
                    </a:srgbClr>
                  </a:solidFill>
                  <a:effectLst/>
                  <a:uLnTx/>
                  <a:uFillTx/>
                  <a:latin typeface="HGP創英角ｺﾞｼｯｸUB" pitchFamily="50" charset="-128"/>
                  <a:ea typeface="HGP創英角ｺﾞｼｯｸUB" pitchFamily="50" charset="-128"/>
                  <a:cs typeface="+mn-cs"/>
                </a:rPr>
                <a:t>  　  とう   　</a:t>
              </a:r>
            </a:p>
          </p:txBody>
        </p:sp>
      </p:grpSp>
      <p:sp>
        <p:nvSpPr>
          <p:cNvPr id="18" name="等号 17"/>
          <p:cNvSpPr/>
          <p:nvPr/>
        </p:nvSpPr>
        <p:spPr bwMode="auto">
          <a:xfrm rot="5400000">
            <a:off x="3978592" y="4004668"/>
            <a:ext cx="1115368" cy="126017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endParaRPr>
          </a:p>
        </p:txBody>
      </p:sp>
      <p:sp>
        <p:nvSpPr>
          <p:cNvPr id="16" name="等号 15"/>
          <p:cNvSpPr/>
          <p:nvPr/>
        </p:nvSpPr>
        <p:spPr bwMode="auto">
          <a:xfrm rot="5400000">
            <a:off x="3936852" y="1433335"/>
            <a:ext cx="1115368" cy="126017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endParaRPr>
          </a:p>
        </p:txBody>
      </p:sp>
      <p:grpSp>
        <p:nvGrpSpPr>
          <p:cNvPr id="22" name="グループ化 32"/>
          <p:cNvGrpSpPr>
            <a:grpSpLocks/>
          </p:cNvGrpSpPr>
          <p:nvPr/>
        </p:nvGrpSpPr>
        <p:grpSpPr bwMode="auto">
          <a:xfrm>
            <a:off x="1764105" y="2476639"/>
            <a:ext cx="5544338" cy="1690007"/>
            <a:chOff x="4580960" y="-315530"/>
            <a:chExt cx="3970523" cy="1801300"/>
          </a:xfrm>
        </p:grpSpPr>
        <p:sp>
          <p:nvSpPr>
            <p:cNvPr id="24" name="Text Box 6"/>
            <p:cNvSpPr txBox="1">
              <a:spLocks noChangeArrowheads="1"/>
            </p:cNvSpPr>
            <p:nvPr/>
          </p:nvSpPr>
          <p:spPr bwMode="auto">
            <a:xfrm>
              <a:off x="4580960" y="-155417"/>
              <a:ext cx="3970523" cy="1641187"/>
            </a:xfrm>
            <a:prstGeom prst="rect">
              <a:avLst/>
            </a:prstGeom>
            <a:solidFill>
              <a:schemeClr val="accent1"/>
            </a:solidFill>
            <a:ln w="9525">
              <a:noFill/>
              <a:miter lim="800000"/>
              <a:headEnd/>
              <a:tailEnd/>
            </a:ln>
          </p:spPr>
          <p:txBody>
            <a:bodyPr anchor="ctr"/>
            <a:lstStyle/>
            <a:p>
              <a:pPr marL="0" marR="0" lvl="0" indent="0" algn="ctr" defTabSz="914400" rtl="0" eaLnBrk="1" fontAlgn="b" latinLnBrk="0" hangingPunct="1">
                <a:lnSpc>
                  <a:spcPct val="100000"/>
                </a:lnSpc>
                <a:spcBef>
                  <a:spcPct val="50000"/>
                </a:spcBef>
                <a:spcAft>
                  <a:spcPct val="0"/>
                </a:spcAft>
                <a:buClrTx/>
                <a:buSzTx/>
                <a:buFontTx/>
                <a:buNone/>
                <a:tabLst/>
                <a:defRPr/>
              </a:pPr>
              <a:r>
                <a:rPr lang="ja-JP" altLang="en-US" sz="8000" dirty="0">
                  <a:solidFill>
                    <a:srgbClr val="0070C0"/>
                  </a:solidFill>
                  <a:latin typeface="HGP創英角ｺﾞｼｯｸUB" panose="020B0900000000000000" pitchFamily="50" charset="-128"/>
                  <a:ea typeface="HGP創英角ｺﾞｼｯｸUB" panose="020B0900000000000000" pitchFamily="50" charset="-128"/>
                </a:rPr>
                <a:t>万</a:t>
              </a:r>
              <a:r>
                <a:rPr kumimoji="1" lang="ja-JP" altLang="en-US" sz="80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rPr>
                <a:t>引き</a:t>
              </a:r>
            </a:p>
          </p:txBody>
        </p:sp>
        <p:sp>
          <p:nvSpPr>
            <p:cNvPr id="25" name="Text Box 8"/>
            <p:cNvSpPr txBox="1">
              <a:spLocks noChangeArrowheads="1"/>
            </p:cNvSpPr>
            <p:nvPr/>
          </p:nvSpPr>
          <p:spPr bwMode="auto">
            <a:xfrm>
              <a:off x="4734125" y="-315530"/>
              <a:ext cx="3084016" cy="26257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sz="3200" dirty="0">
                  <a:solidFill>
                    <a:srgbClr val="0070C0"/>
                  </a:solidFill>
                  <a:latin typeface="HGP創英角ｺﾞｼｯｸUB" pitchFamily="50" charset="-128"/>
                  <a:ea typeface="HGP創英角ｺﾞｼｯｸUB" pitchFamily="50" charset="-128"/>
                </a:rPr>
                <a:t>まん　</a:t>
              </a:r>
              <a:r>
                <a:rPr lang="ja-JP" altLang="en-US" sz="3200" dirty="0" err="1">
                  <a:solidFill>
                    <a:srgbClr val="0070C0"/>
                  </a:solidFill>
                  <a:latin typeface="HGP創英角ｺﾞｼｯｸUB" pitchFamily="50" charset="-128"/>
                  <a:ea typeface="HGP創英角ｺﾞｼｯｸUB" pitchFamily="50" charset="-128"/>
                </a:rPr>
                <a:t>び</a:t>
              </a:r>
              <a:endParaRPr kumimoji="1" lang="ja-JP" altLang="en-US" sz="3200" b="0" i="0" u="none" strike="noStrike" kern="1200" cap="none" spc="0" normalizeH="0" baseline="0" noProof="0" dirty="0">
                <a:ln>
                  <a:noFill/>
                </a:ln>
                <a:solidFill>
                  <a:srgbClr val="0070C0"/>
                </a:solidFill>
                <a:effectLst/>
                <a:uLnTx/>
                <a:uFillTx/>
                <a:latin typeface="HGP創英角ｺﾞｼｯｸUB" pitchFamily="50" charset="-128"/>
                <a:ea typeface="HGP創英角ｺﾞｼｯｸUB" pitchFamily="50" charset="-128"/>
              </a:endParaRPr>
            </a:p>
          </p:txBody>
        </p:sp>
      </p:grpSp>
      <p:grpSp>
        <p:nvGrpSpPr>
          <p:cNvPr id="26" name="グループ化 32"/>
          <p:cNvGrpSpPr>
            <a:grpSpLocks/>
          </p:cNvGrpSpPr>
          <p:nvPr/>
        </p:nvGrpSpPr>
        <p:grpSpPr bwMode="auto">
          <a:xfrm>
            <a:off x="539830" y="-96369"/>
            <a:ext cx="7992888" cy="1687598"/>
            <a:chOff x="1720788" y="-312963"/>
            <a:chExt cx="6830695" cy="1798733"/>
          </a:xfrm>
        </p:grpSpPr>
        <p:sp>
          <p:nvSpPr>
            <p:cNvPr id="27" name="Text Box 6"/>
            <p:cNvSpPr txBox="1">
              <a:spLocks noChangeArrowheads="1"/>
            </p:cNvSpPr>
            <p:nvPr/>
          </p:nvSpPr>
          <p:spPr bwMode="auto">
            <a:xfrm>
              <a:off x="1720788" y="-155417"/>
              <a:ext cx="6830695" cy="1641187"/>
            </a:xfrm>
            <a:prstGeom prst="rect">
              <a:avLst/>
            </a:prstGeom>
            <a:solidFill>
              <a:schemeClr val="accent1"/>
            </a:solidFill>
            <a:ln w="9525">
              <a:noFill/>
              <a:miter lim="800000"/>
              <a:headEnd/>
              <a:tailEnd/>
            </a:ln>
          </p:spPr>
          <p:txBody>
            <a:bodyPr anchor="ctr"/>
            <a:lstStyle/>
            <a:p>
              <a:pPr marL="0" marR="0" lvl="0" indent="0" algn="ctr" defTabSz="914400" rtl="0" eaLnBrk="1" fontAlgn="b" latinLnBrk="0" hangingPunct="1">
                <a:lnSpc>
                  <a:spcPct val="100000"/>
                </a:lnSpc>
                <a:spcBef>
                  <a:spcPct val="50000"/>
                </a:spcBef>
                <a:spcAft>
                  <a:spcPct val="0"/>
                </a:spcAft>
                <a:buClrTx/>
                <a:buSzTx/>
                <a:buFontTx/>
                <a:buNone/>
                <a:tabLst/>
                <a:defRPr/>
              </a:pPr>
              <a:r>
                <a:rPr lang="ja-JP" altLang="en-US" sz="8000" noProof="0" dirty="0">
                  <a:solidFill>
                    <a:srgbClr val="0070C0"/>
                  </a:solidFill>
                  <a:latin typeface="HGP創英角ｺﾞｼｯｸUB" panose="020B0900000000000000" pitchFamily="50" charset="-128"/>
                  <a:ea typeface="HGP創英角ｺﾞｼｯｸUB" panose="020B0900000000000000" pitchFamily="50" charset="-128"/>
                </a:rPr>
                <a:t>お店のものをとる</a:t>
              </a:r>
              <a:endParaRPr kumimoji="1" lang="ja-JP" altLang="en-US" sz="80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endParaRPr>
            </a:p>
          </p:txBody>
        </p:sp>
        <p:sp>
          <p:nvSpPr>
            <p:cNvPr id="28" name="Text Box 8"/>
            <p:cNvSpPr txBox="1">
              <a:spLocks noChangeArrowheads="1"/>
            </p:cNvSpPr>
            <p:nvPr/>
          </p:nvSpPr>
          <p:spPr bwMode="auto">
            <a:xfrm>
              <a:off x="1751793" y="-312963"/>
              <a:ext cx="3084016" cy="26257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sz="3200" noProof="0" dirty="0">
                  <a:solidFill>
                    <a:srgbClr val="0070C0"/>
                  </a:solidFill>
                  <a:latin typeface="HGP創英角ｺﾞｼｯｸUB" pitchFamily="50" charset="-128"/>
                  <a:ea typeface="HGP創英角ｺﾞｼｯｸUB" pitchFamily="50" charset="-128"/>
                </a:rPr>
                <a:t>みせ</a:t>
              </a:r>
              <a:endParaRPr kumimoji="1" lang="ja-JP" altLang="en-US" sz="3200" b="0" i="0" u="none" strike="noStrike" kern="1200" cap="none" spc="0" normalizeH="0" baseline="0" noProof="0" dirty="0">
                <a:ln>
                  <a:noFill/>
                </a:ln>
                <a:solidFill>
                  <a:srgbClr val="0070C0"/>
                </a:solidFill>
                <a:effectLst/>
                <a:uLnTx/>
                <a:uFillTx/>
                <a:latin typeface="HGP創英角ｺﾞｼｯｸUB" pitchFamily="50" charset="-128"/>
                <a:ea typeface="HGP創英角ｺﾞｼｯｸUB" pitchFamily="50" charset="-128"/>
              </a:endParaRPr>
            </a:p>
          </p:txBody>
        </p:sp>
      </p:grpSp>
      <p:grpSp>
        <p:nvGrpSpPr>
          <p:cNvPr id="31" name="グループ化 20"/>
          <p:cNvGrpSpPr>
            <a:grpSpLocks/>
          </p:cNvGrpSpPr>
          <p:nvPr/>
        </p:nvGrpSpPr>
        <p:grpSpPr bwMode="auto">
          <a:xfrm>
            <a:off x="2034374" y="1505739"/>
            <a:ext cx="5003800" cy="4316413"/>
            <a:chOff x="23586" y="1689099"/>
            <a:chExt cx="5003800" cy="4316413"/>
          </a:xfrm>
        </p:grpSpPr>
        <p:grpSp>
          <p:nvGrpSpPr>
            <p:cNvPr id="32" name="グループ化 19"/>
            <p:cNvGrpSpPr>
              <a:grpSpLocks/>
            </p:cNvGrpSpPr>
            <p:nvPr/>
          </p:nvGrpSpPr>
          <p:grpSpPr bwMode="auto">
            <a:xfrm>
              <a:off x="23586" y="1689099"/>
              <a:ext cx="5003800" cy="4316413"/>
              <a:chOff x="23586" y="1689099"/>
              <a:chExt cx="5003800" cy="4316413"/>
            </a:xfrm>
          </p:grpSpPr>
          <p:sp>
            <p:nvSpPr>
              <p:cNvPr id="34" name="AutoShape 9"/>
              <p:cNvSpPr>
                <a:spLocks noChangeArrowheads="1"/>
              </p:cNvSpPr>
              <p:nvPr/>
            </p:nvSpPr>
            <p:spPr bwMode="auto">
              <a:xfrm>
                <a:off x="23586" y="1689099"/>
                <a:ext cx="5003800" cy="4316413"/>
              </a:xfrm>
              <a:prstGeom prst="irregularSeal1">
                <a:avLst/>
              </a:prstGeom>
              <a:solidFill>
                <a:srgbClr val="FFFF00"/>
              </a:solidFill>
              <a:ln w="952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Arial" charset="0"/>
                  <a:ea typeface="ＭＳ Ｐゴシック" charset="-128"/>
                  <a:cs typeface="+mn-cs"/>
                </a:endParaRPr>
              </a:p>
            </p:txBody>
          </p:sp>
          <p:sp>
            <p:nvSpPr>
              <p:cNvPr id="35" name="Rectangle 2"/>
              <p:cNvSpPr txBox="1">
                <a:spLocks noChangeArrowheads="1"/>
              </p:cNvSpPr>
              <p:nvPr/>
            </p:nvSpPr>
            <p:spPr bwMode="auto">
              <a:xfrm>
                <a:off x="989613" y="2903536"/>
                <a:ext cx="3816350" cy="1700213"/>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11300" b="1" i="0" u="none" strike="noStrike" kern="0" cap="none" spc="0" normalizeH="0" baseline="0" noProof="0" dirty="0">
                    <a:ln>
                      <a:noFill/>
                    </a:ln>
                    <a:solidFill>
                      <a:srgbClr val="FF0000"/>
                    </a:solidFill>
                    <a:effectLst>
                      <a:outerShdw blurRad="38100" dist="38100" dir="2700000" algn="tl">
                        <a:srgbClr val="C0C0C0"/>
                      </a:outerShdw>
                    </a:effectLst>
                    <a:uLnTx/>
                    <a:uFillTx/>
                    <a:latin typeface="HGP創英角ｺﾞｼｯｸUB" panose="020B0900000000000000" pitchFamily="50" charset="-128"/>
                    <a:ea typeface="HGP創英角ｺﾞｼｯｸUB" panose="020B0900000000000000" pitchFamily="50" charset="-128"/>
                  </a:rPr>
                  <a:t>犯罪</a:t>
                </a:r>
              </a:p>
            </p:txBody>
          </p:sp>
        </p:grpSp>
        <p:sp>
          <p:nvSpPr>
            <p:cNvPr id="33" name="Rectangle 2"/>
            <p:cNvSpPr txBox="1">
              <a:spLocks noChangeArrowheads="1"/>
            </p:cNvSpPr>
            <p:nvPr/>
          </p:nvSpPr>
          <p:spPr bwMode="auto">
            <a:xfrm>
              <a:off x="1453756" y="2701547"/>
              <a:ext cx="3081338" cy="396875"/>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HGP創英角ｺﾞｼｯｸUB" panose="020B0900000000000000" pitchFamily="50" charset="-128"/>
                  <a:ea typeface="HGP創英角ｺﾞｼｯｸUB" panose="020B0900000000000000" pitchFamily="50" charset="-128"/>
                </a:rPr>
                <a:t>はん　　　ざい</a:t>
              </a:r>
            </a:p>
          </p:txBody>
        </p:sp>
      </p:grpSp>
    </p:spTree>
    <p:custDataLst>
      <p:tags r:id="rId1"/>
    </p:custDataLst>
    <p:extLst>
      <p:ext uri="{BB962C8B-B14F-4D97-AF65-F5344CB8AC3E}">
        <p14:creationId xmlns:p14="http://schemas.microsoft.com/office/powerpoint/2010/main" val="1413503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2"/>
          <p:cNvGrpSpPr>
            <a:grpSpLocks/>
          </p:cNvGrpSpPr>
          <p:nvPr/>
        </p:nvGrpSpPr>
        <p:grpSpPr bwMode="auto">
          <a:xfrm>
            <a:off x="887926" y="294721"/>
            <a:ext cx="3744912" cy="1366838"/>
            <a:chOff x="4580960" y="332938"/>
            <a:chExt cx="3970523" cy="1367673"/>
          </a:xfrm>
        </p:grpSpPr>
        <p:sp>
          <p:nvSpPr>
            <p:cNvPr id="62470" name="Text Box 6"/>
            <p:cNvSpPr txBox="1">
              <a:spLocks noChangeArrowheads="1"/>
            </p:cNvSpPr>
            <p:nvPr/>
          </p:nvSpPr>
          <p:spPr bwMode="auto">
            <a:xfrm>
              <a:off x="4580960" y="404420"/>
              <a:ext cx="3970523" cy="1296191"/>
            </a:xfrm>
            <a:prstGeom prst="rect">
              <a:avLst/>
            </a:prstGeom>
            <a:solidFill>
              <a:schemeClr val="accent1"/>
            </a:solidFill>
            <a:ln w="9525">
              <a:noFill/>
              <a:miter lim="800000"/>
              <a:headEnd/>
              <a:tailEnd/>
            </a:ln>
          </p:spPr>
          <p:txBody>
            <a:bodyPr anchor="ctr"/>
            <a:lstStyle/>
            <a:p>
              <a:pPr marL="0" marR="0" lvl="0" indent="0" algn="ctr" defTabSz="914400" rtl="0" eaLnBrk="1" fontAlgn="b" latinLnBrk="0" hangingPunct="1">
                <a:lnSpc>
                  <a:spcPct val="100000"/>
                </a:lnSpc>
                <a:spcBef>
                  <a:spcPct val="50000"/>
                </a:spcBef>
                <a:spcAft>
                  <a:spcPct val="0"/>
                </a:spcAft>
                <a:buClrTx/>
                <a:buSzTx/>
                <a:buFontTx/>
                <a:buNone/>
                <a:tabLst/>
                <a:defRPr/>
              </a:pPr>
              <a:r>
                <a:rPr kumimoji="1" lang="ja-JP" altLang="en-US" sz="7000" b="0" i="0" u="none" strike="noStrike" kern="1200" cap="none" spc="0" normalizeH="0" baseline="0" noProof="0" dirty="0">
                  <a:ln>
                    <a:noFill/>
                  </a:ln>
                  <a:solidFill>
                    <a:srgbClr val="2D2D8A">
                      <a:lumMod val="50000"/>
                    </a:srgbClr>
                  </a:solidFill>
                  <a:effectLst/>
                  <a:uLnTx/>
                  <a:uFillTx/>
                  <a:latin typeface="HGP創英角ｺﾞｼｯｸUB" panose="020B0900000000000000" pitchFamily="50" charset="-128"/>
                  <a:ea typeface="HGP創英角ｺﾞｼｯｸUB" panose="020B0900000000000000" pitchFamily="50" charset="-128"/>
                </a:rPr>
                <a:t>窃 盗 </a:t>
              </a:r>
            </a:p>
          </p:txBody>
        </p:sp>
        <p:sp>
          <p:nvSpPr>
            <p:cNvPr id="13" name="Text Box 8"/>
            <p:cNvSpPr txBox="1">
              <a:spLocks noChangeArrowheads="1"/>
            </p:cNvSpPr>
            <p:nvPr/>
          </p:nvSpPr>
          <p:spPr bwMode="auto">
            <a:xfrm>
              <a:off x="4734125" y="332938"/>
              <a:ext cx="3664193" cy="400294"/>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dirty="0" err="1">
                  <a:ln>
                    <a:noFill/>
                  </a:ln>
                  <a:solidFill>
                    <a:srgbClr val="2D2D8A">
                      <a:lumMod val="50000"/>
                    </a:srgbClr>
                  </a:solidFill>
                  <a:effectLst/>
                  <a:uLnTx/>
                  <a:uFillTx/>
                  <a:latin typeface="HGP創英角ｺﾞｼｯｸUB" panose="020B0900000000000000" pitchFamily="50" charset="-128"/>
                  <a:ea typeface="HGP創英角ｺﾞｼｯｸUB" panose="020B0900000000000000" pitchFamily="50" charset="-128"/>
                </a:rPr>
                <a:t>せっ</a:t>
              </a:r>
              <a:r>
                <a:rPr kumimoji="1" lang="ja-JP" altLang="en-US" sz="2000" b="0" i="0" u="none" strike="noStrike" kern="1200" cap="none" spc="0" normalizeH="0" baseline="0" noProof="0" dirty="0">
                  <a:ln>
                    <a:noFill/>
                  </a:ln>
                  <a:solidFill>
                    <a:srgbClr val="2D2D8A">
                      <a:lumMod val="50000"/>
                    </a:srgbClr>
                  </a:solidFill>
                  <a:effectLst/>
                  <a:uLnTx/>
                  <a:uFillTx/>
                  <a:latin typeface="HGP創英角ｺﾞｼｯｸUB" pitchFamily="50" charset="-128"/>
                  <a:ea typeface="HGP創英角ｺﾞｼｯｸUB" pitchFamily="50" charset="-128"/>
                  <a:cs typeface="+mn-cs"/>
                </a:rPr>
                <a:t>    　   とう       　</a:t>
              </a:r>
            </a:p>
          </p:txBody>
        </p:sp>
      </p:grpSp>
      <p:grpSp>
        <p:nvGrpSpPr>
          <p:cNvPr id="4" name="グループ化 3"/>
          <p:cNvGrpSpPr/>
          <p:nvPr/>
        </p:nvGrpSpPr>
        <p:grpSpPr>
          <a:xfrm>
            <a:off x="3982166" y="2391271"/>
            <a:ext cx="5161834" cy="3112411"/>
            <a:chOff x="7979118" y="3896083"/>
            <a:chExt cx="5161834" cy="3112411"/>
          </a:xfrm>
        </p:grpSpPr>
        <p:sp>
          <p:nvSpPr>
            <p:cNvPr id="10" name="Text Box 15"/>
            <p:cNvSpPr txBox="1">
              <a:spLocks noChangeArrowheads="1"/>
            </p:cNvSpPr>
            <p:nvPr/>
          </p:nvSpPr>
          <p:spPr bwMode="auto">
            <a:xfrm>
              <a:off x="7979118" y="4176950"/>
              <a:ext cx="4910313"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charset="0"/>
                  <a:ea typeface="ＭＳ Ｐゴシック" charset="-128"/>
                </a:defRPr>
              </a:lvl1pPr>
              <a:lvl2pPr marL="742950" indent="-285750" eaLnBrk="0" hangingPunct="0">
                <a:defRPr kumimoji="1">
                  <a:solidFill>
                    <a:srgbClr val="FF0000"/>
                  </a:solidFill>
                  <a:latin typeface="Arial" charset="0"/>
                  <a:ea typeface="ＭＳ Ｐゴシック" charset="-128"/>
                </a:defRPr>
              </a:lvl2pPr>
              <a:lvl3pPr marL="1143000" indent="-228600" eaLnBrk="0" hangingPunct="0">
                <a:defRPr kumimoji="1">
                  <a:solidFill>
                    <a:srgbClr val="FF0000"/>
                  </a:solidFill>
                  <a:latin typeface="Arial" charset="0"/>
                  <a:ea typeface="ＭＳ Ｐゴシック" charset="-128"/>
                </a:defRPr>
              </a:lvl3pPr>
              <a:lvl4pPr marL="1600200" indent="-228600" eaLnBrk="0" hangingPunct="0">
                <a:defRPr kumimoji="1">
                  <a:solidFill>
                    <a:srgbClr val="FF0000"/>
                  </a:solidFill>
                  <a:latin typeface="Arial" charset="0"/>
                  <a:ea typeface="ＭＳ Ｐゴシック" charset="-128"/>
                </a:defRPr>
              </a:lvl4pPr>
              <a:lvl5pPr marL="2057400" indent="-228600" eaLnBrk="0" hangingPunct="0">
                <a:defRPr kumimoji="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a:solidFill>
                    <a:srgbClr val="FF0000"/>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44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rPr>
                <a:t>１０年以下の懲役</a:t>
              </a:r>
              <a:endParaRPr kumimoji="1" lang="en-US" altLang="ja-JP" sz="44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en-US" altLang="ja-JP" sz="14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ja-JP" altLang="en-US" sz="40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rPr>
                <a:t>または</a:t>
              </a:r>
              <a:endParaRPr kumimoji="1" lang="en-US" altLang="ja-JP" sz="40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endParaRPr kumimoji="1" lang="en-US" altLang="ja-JP" sz="14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ja-JP" altLang="en-US" sz="44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rPr>
                <a:t>５０万円以下の罰金</a:t>
              </a:r>
            </a:p>
          </p:txBody>
        </p:sp>
        <p:sp>
          <p:nvSpPr>
            <p:cNvPr id="15" name="Text Box 8"/>
            <p:cNvSpPr txBox="1">
              <a:spLocks noChangeArrowheads="1"/>
            </p:cNvSpPr>
            <p:nvPr/>
          </p:nvSpPr>
          <p:spPr bwMode="auto">
            <a:xfrm>
              <a:off x="9111663" y="3896083"/>
              <a:ext cx="3595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charset="0"/>
                  <a:ea typeface="ＭＳ Ｐゴシック" charset="-128"/>
                </a:defRPr>
              </a:lvl1pPr>
              <a:lvl2pPr marL="742950" indent="-285750" eaLnBrk="0" hangingPunct="0">
                <a:defRPr kumimoji="1">
                  <a:solidFill>
                    <a:srgbClr val="FF0000"/>
                  </a:solidFill>
                  <a:latin typeface="Arial" charset="0"/>
                  <a:ea typeface="ＭＳ Ｐゴシック" charset="-128"/>
                </a:defRPr>
              </a:lvl2pPr>
              <a:lvl3pPr marL="1143000" indent="-228600" eaLnBrk="0" hangingPunct="0">
                <a:defRPr kumimoji="1">
                  <a:solidFill>
                    <a:srgbClr val="FF0000"/>
                  </a:solidFill>
                  <a:latin typeface="Arial" charset="0"/>
                  <a:ea typeface="ＭＳ Ｐゴシック" charset="-128"/>
                </a:defRPr>
              </a:lvl3pPr>
              <a:lvl4pPr marL="1600200" indent="-228600" eaLnBrk="0" hangingPunct="0">
                <a:defRPr kumimoji="1">
                  <a:solidFill>
                    <a:srgbClr val="FF0000"/>
                  </a:solidFill>
                  <a:latin typeface="Arial" charset="0"/>
                  <a:ea typeface="ＭＳ Ｐゴシック" charset="-128"/>
                </a:defRPr>
              </a:lvl4pPr>
              <a:lvl5pPr marL="2057400" indent="-228600" eaLnBrk="0" hangingPunct="0">
                <a:defRPr kumimoji="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a:solidFill>
                    <a:srgbClr val="FF0000"/>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rPr>
                <a:t>ねん　い　か　　　ちょうえき</a:t>
              </a:r>
            </a:p>
          </p:txBody>
        </p:sp>
        <p:sp>
          <p:nvSpPr>
            <p:cNvPr id="16" name="Text Box 8"/>
            <p:cNvSpPr txBox="1">
              <a:spLocks noChangeArrowheads="1"/>
            </p:cNvSpPr>
            <p:nvPr/>
          </p:nvSpPr>
          <p:spPr bwMode="auto">
            <a:xfrm>
              <a:off x="8928991" y="5981279"/>
              <a:ext cx="4211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charset="0"/>
                  <a:ea typeface="ＭＳ Ｐゴシック" charset="-128"/>
                </a:defRPr>
              </a:lvl1pPr>
              <a:lvl2pPr marL="742950" indent="-285750" eaLnBrk="0" hangingPunct="0">
                <a:defRPr kumimoji="1">
                  <a:solidFill>
                    <a:srgbClr val="FF0000"/>
                  </a:solidFill>
                  <a:latin typeface="Arial" charset="0"/>
                  <a:ea typeface="ＭＳ Ｐゴシック" charset="-128"/>
                </a:defRPr>
              </a:lvl2pPr>
              <a:lvl3pPr marL="1143000" indent="-228600" eaLnBrk="0" hangingPunct="0">
                <a:defRPr kumimoji="1">
                  <a:solidFill>
                    <a:srgbClr val="FF0000"/>
                  </a:solidFill>
                  <a:latin typeface="Arial" charset="0"/>
                  <a:ea typeface="ＭＳ Ｐゴシック" charset="-128"/>
                </a:defRPr>
              </a:lvl3pPr>
              <a:lvl4pPr marL="1600200" indent="-228600" eaLnBrk="0" hangingPunct="0">
                <a:defRPr kumimoji="1">
                  <a:solidFill>
                    <a:srgbClr val="FF0000"/>
                  </a:solidFill>
                  <a:latin typeface="Arial" charset="0"/>
                  <a:ea typeface="ＭＳ Ｐゴシック" charset="-128"/>
                </a:defRPr>
              </a:lvl4pPr>
              <a:lvl5pPr marL="2057400" indent="-228600" eaLnBrk="0" hangingPunct="0">
                <a:defRPr kumimoji="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a:solidFill>
                    <a:srgbClr val="FF0000"/>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0" i="0" u="none" strike="noStrike" kern="1200" cap="none" spc="0" normalizeH="0" baseline="0" noProof="0" dirty="0">
                  <a:ln>
                    <a:noFill/>
                  </a:ln>
                  <a:solidFill>
                    <a:srgbClr val="0070C0"/>
                  </a:solidFill>
                  <a:effectLst/>
                  <a:uLnTx/>
                  <a:uFillTx/>
                  <a:latin typeface="HGP創英角ｺﾞｼｯｸUB" panose="020B0900000000000000" pitchFamily="50" charset="-128"/>
                  <a:ea typeface="HGP創英角ｺﾞｼｯｸUB" panose="020B0900000000000000" pitchFamily="50" charset="-128"/>
                </a:rPr>
                <a:t>まんえん　い　か　　　ばっきん</a:t>
              </a:r>
            </a:p>
          </p:txBody>
        </p:sp>
      </p:grpSp>
      <p:grpSp>
        <p:nvGrpSpPr>
          <p:cNvPr id="3" name="グループ化 20"/>
          <p:cNvGrpSpPr>
            <a:grpSpLocks/>
          </p:cNvGrpSpPr>
          <p:nvPr/>
        </p:nvGrpSpPr>
        <p:grpSpPr bwMode="auto">
          <a:xfrm>
            <a:off x="-324990" y="1865416"/>
            <a:ext cx="5003800" cy="4316413"/>
            <a:chOff x="23586" y="1689099"/>
            <a:chExt cx="5003800" cy="4316413"/>
          </a:xfrm>
        </p:grpSpPr>
        <p:grpSp>
          <p:nvGrpSpPr>
            <p:cNvPr id="10251" name="グループ化 19"/>
            <p:cNvGrpSpPr>
              <a:grpSpLocks/>
            </p:cNvGrpSpPr>
            <p:nvPr/>
          </p:nvGrpSpPr>
          <p:grpSpPr bwMode="auto">
            <a:xfrm>
              <a:off x="23586" y="1689099"/>
              <a:ext cx="5003800" cy="4316413"/>
              <a:chOff x="23586" y="1689099"/>
              <a:chExt cx="5003800" cy="4316413"/>
            </a:xfrm>
          </p:grpSpPr>
          <p:sp>
            <p:nvSpPr>
              <p:cNvPr id="10253" name="AutoShape 9"/>
              <p:cNvSpPr>
                <a:spLocks noChangeArrowheads="1"/>
              </p:cNvSpPr>
              <p:nvPr/>
            </p:nvSpPr>
            <p:spPr bwMode="auto">
              <a:xfrm>
                <a:off x="23586" y="1689099"/>
                <a:ext cx="5003800" cy="4316413"/>
              </a:xfrm>
              <a:prstGeom prst="irregularSeal1">
                <a:avLst/>
              </a:prstGeom>
              <a:solidFill>
                <a:srgbClr val="FFFF00"/>
              </a:solidFill>
              <a:ln w="952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Arial" charset="0"/>
                  <a:ea typeface="ＭＳ Ｐゴシック" charset="-128"/>
                  <a:cs typeface="+mn-cs"/>
                </a:endParaRPr>
              </a:p>
            </p:txBody>
          </p:sp>
          <p:sp>
            <p:nvSpPr>
              <p:cNvPr id="17" name="Rectangle 2"/>
              <p:cNvSpPr txBox="1">
                <a:spLocks noChangeArrowheads="1"/>
              </p:cNvSpPr>
              <p:nvPr/>
            </p:nvSpPr>
            <p:spPr bwMode="auto">
              <a:xfrm>
                <a:off x="989613" y="2903536"/>
                <a:ext cx="3816350" cy="1700213"/>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11300" b="1" i="0" u="none" strike="noStrike" kern="0" cap="none" spc="0" normalizeH="0" baseline="0" noProof="0" dirty="0">
                    <a:ln>
                      <a:noFill/>
                    </a:ln>
                    <a:solidFill>
                      <a:srgbClr val="FF0000"/>
                    </a:solidFill>
                    <a:effectLst>
                      <a:outerShdw blurRad="38100" dist="38100" dir="2700000" algn="tl">
                        <a:srgbClr val="C0C0C0"/>
                      </a:outerShdw>
                    </a:effectLst>
                    <a:uLnTx/>
                    <a:uFillTx/>
                    <a:latin typeface="HGP創英角ｺﾞｼｯｸUB" panose="020B0900000000000000" pitchFamily="50" charset="-128"/>
                    <a:ea typeface="HGP創英角ｺﾞｼｯｸUB" panose="020B0900000000000000" pitchFamily="50" charset="-128"/>
                  </a:rPr>
                  <a:t>犯罪</a:t>
                </a:r>
              </a:p>
            </p:txBody>
          </p:sp>
        </p:grpSp>
        <p:sp>
          <p:nvSpPr>
            <p:cNvPr id="19" name="Rectangle 2"/>
            <p:cNvSpPr txBox="1">
              <a:spLocks noChangeArrowheads="1"/>
            </p:cNvSpPr>
            <p:nvPr/>
          </p:nvSpPr>
          <p:spPr bwMode="auto">
            <a:xfrm>
              <a:off x="1355654" y="2705098"/>
              <a:ext cx="3081338" cy="396875"/>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HGP創英角ｺﾞｼｯｸUB" panose="020B0900000000000000" pitchFamily="50" charset="-128"/>
                  <a:ea typeface="HGP創英角ｺﾞｼｯｸUB" panose="020B0900000000000000" pitchFamily="50" charset="-128"/>
                </a:rPr>
                <a:t>はん　　　ざい</a:t>
              </a:r>
            </a:p>
          </p:txBody>
        </p:sp>
      </p:grpSp>
      <p:grpSp>
        <p:nvGrpSpPr>
          <p:cNvPr id="5" name="グループ化 4"/>
          <p:cNvGrpSpPr/>
          <p:nvPr/>
        </p:nvGrpSpPr>
        <p:grpSpPr>
          <a:xfrm>
            <a:off x="4678810" y="494746"/>
            <a:ext cx="4213670" cy="1212719"/>
            <a:chOff x="4678810" y="494746"/>
            <a:chExt cx="4213670" cy="1212719"/>
          </a:xfrm>
        </p:grpSpPr>
        <p:sp>
          <p:nvSpPr>
            <p:cNvPr id="14" name="Text Box 8"/>
            <p:cNvSpPr txBox="1">
              <a:spLocks noChangeArrowheads="1"/>
            </p:cNvSpPr>
            <p:nvPr/>
          </p:nvSpPr>
          <p:spPr bwMode="auto">
            <a:xfrm>
              <a:off x="4932039" y="494746"/>
              <a:ext cx="39604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charset="0"/>
                  <a:ea typeface="ＭＳ Ｐゴシック" charset="-128"/>
                </a:defRPr>
              </a:lvl1pPr>
              <a:lvl2pPr marL="742950" indent="-285750" eaLnBrk="0" hangingPunct="0">
                <a:defRPr kumimoji="1">
                  <a:solidFill>
                    <a:srgbClr val="FF0000"/>
                  </a:solidFill>
                  <a:latin typeface="Arial" charset="0"/>
                  <a:ea typeface="ＭＳ Ｐゴシック" charset="-128"/>
                </a:defRPr>
              </a:lvl2pPr>
              <a:lvl3pPr marL="1143000" indent="-228600" eaLnBrk="0" hangingPunct="0">
                <a:defRPr kumimoji="1">
                  <a:solidFill>
                    <a:srgbClr val="FF0000"/>
                  </a:solidFill>
                  <a:latin typeface="Arial" charset="0"/>
                  <a:ea typeface="ＭＳ Ｐゴシック" charset="-128"/>
                </a:defRPr>
              </a:lvl3pPr>
              <a:lvl4pPr marL="1600200" indent="-228600" eaLnBrk="0" hangingPunct="0">
                <a:defRPr kumimoji="1">
                  <a:solidFill>
                    <a:srgbClr val="FF0000"/>
                  </a:solidFill>
                  <a:latin typeface="Arial" charset="0"/>
                  <a:ea typeface="ＭＳ Ｐゴシック" charset="-128"/>
                </a:defRPr>
              </a:lvl4pPr>
              <a:lvl5pPr marL="2057400" indent="-228600" eaLnBrk="0" hangingPunct="0">
                <a:defRPr kumimoji="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a:solidFill>
                    <a:srgbClr val="FF0000"/>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rPr>
                <a:t>けい　ほう　　　　　　　　　　　じょう</a:t>
              </a:r>
            </a:p>
          </p:txBody>
        </p:sp>
        <p:sp>
          <p:nvSpPr>
            <p:cNvPr id="21" name="Text Box 15"/>
            <p:cNvSpPr txBox="1">
              <a:spLocks noChangeArrowheads="1"/>
            </p:cNvSpPr>
            <p:nvPr/>
          </p:nvSpPr>
          <p:spPr bwMode="auto">
            <a:xfrm>
              <a:off x="4678810" y="784135"/>
              <a:ext cx="42136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charset="0"/>
                  <a:ea typeface="ＭＳ Ｐゴシック" charset="-128"/>
                </a:defRPr>
              </a:lvl1pPr>
              <a:lvl2pPr marL="742950" indent="-285750" eaLnBrk="0" hangingPunct="0">
                <a:defRPr kumimoji="1">
                  <a:solidFill>
                    <a:srgbClr val="FF0000"/>
                  </a:solidFill>
                  <a:latin typeface="Arial" charset="0"/>
                  <a:ea typeface="ＭＳ Ｐゴシック" charset="-128"/>
                </a:defRPr>
              </a:lvl2pPr>
              <a:lvl3pPr marL="1143000" indent="-228600" eaLnBrk="0" hangingPunct="0">
                <a:defRPr kumimoji="1">
                  <a:solidFill>
                    <a:srgbClr val="FF0000"/>
                  </a:solidFill>
                  <a:latin typeface="Arial" charset="0"/>
                  <a:ea typeface="ＭＳ Ｐゴシック" charset="-128"/>
                </a:defRPr>
              </a:lvl3pPr>
              <a:lvl4pPr marL="1600200" indent="-228600" eaLnBrk="0" hangingPunct="0">
                <a:defRPr kumimoji="1">
                  <a:solidFill>
                    <a:srgbClr val="FF0000"/>
                  </a:solidFill>
                  <a:latin typeface="Arial" charset="0"/>
                  <a:ea typeface="ＭＳ Ｐゴシック" charset="-128"/>
                </a:defRPr>
              </a:lvl4pPr>
              <a:lvl5pPr marL="2057400" indent="-228600" eaLnBrk="0" hangingPunct="0">
                <a:defRPr kumimoji="1">
                  <a:solidFill>
                    <a:srgbClr val="FF0000"/>
                  </a:solidFill>
                  <a:latin typeface="Arial" charset="0"/>
                  <a:ea typeface="ＭＳ Ｐゴシック" charset="-128"/>
                </a:defRPr>
              </a:lvl5pPr>
              <a:lvl6pPr marL="2514600" indent="-228600" eaLnBrk="0" fontAlgn="base" hangingPunct="0">
                <a:spcBef>
                  <a:spcPct val="0"/>
                </a:spcBef>
                <a:spcAft>
                  <a:spcPct val="0"/>
                </a:spcAft>
                <a:defRPr kumimoji="1">
                  <a:solidFill>
                    <a:srgbClr val="FF0000"/>
                  </a:solidFill>
                  <a:latin typeface="Arial" charset="0"/>
                  <a:ea typeface="ＭＳ Ｐゴシック" charset="-128"/>
                </a:defRPr>
              </a:lvl6pPr>
              <a:lvl7pPr marL="2971800" indent="-228600" eaLnBrk="0" fontAlgn="base" hangingPunct="0">
                <a:spcBef>
                  <a:spcPct val="0"/>
                </a:spcBef>
                <a:spcAft>
                  <a:spcPct val="0"/>
                </a:spcAft>
                <a:defRPr kumimoji="1">
                  <a:solidFill>
                    <a:srgbClr val="FF0000"/>
                  </a:solidFill>
                  <a:latin typeface="Arial" charset="0"/>
                  <a:ea typeface="ＭＳ Ｐゴシック" charset="-128"/>
                </a:defRPr>
              </a:lvl7pPr>
              <a:lvl8pPr marL="3429000" indent="-228600" eaLnBrk="0" fontAlgn="base" hangingPunct="0">
                <a:spcBef>
                  <a:spcPct val="0"/>
                </a:spcBef>
                <a:spcAft>
                  <a:spcPct val="0"/>
                </a:spcAft>
                <a:defRPr kumimoji="1">
                  <a:solidFill>
                    <a:srgbClr val="FF0000"/>
                  </a:solidFill>
                  <a:latin typeface="Arial" charset="0"/>
                  <a:ea typeface="ＭＳ Ｐゴシック" charset="-128"/>
                </a:defRPr>
              </a:lvl8pPr>
              <a:lvl9pPr marL="3886200" indent="-228600" eaLnBrk="0" fontAlgn="base" hangingPunct="0">
                <a:spcBef>
                  <a:spcPct val="0"/>
                </a:spcBef>
                <a:spcAft>
                  <a:spcPct val="0"/>
                </a:spcAft>
                <a:defRPr kumimoji="1">
                  <a:solidFill>
                    <a:srgbClr val="FF0000"/>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540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rPr>
                <a:t>刑法２３５条</a:t>
              </a:r>
              <a:endParaRPr kumimoji="1" lang="en-US" altLang="ja-JP" sz="540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endParaRPr>
            </a:p>
          </p:txBody>
        </p:sp>
      </p:grpSp>
    </p:spTree>
    <p:custDataLst>
      <p:tags r:id="rId1"/>
    </p:custDataLst>
    <p:extLst>
      <p:ext uri="{BB962C8B-B14F-4D97-AF65-F5344CB8AC3E}">
        <p14:creationId xmlns:p14="http://schemas.microsoft.com/office/powerpoint/2010/main" val="35527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79512" y="1133920"/>
            <a:ext cx="9144000" cy="4074239"/>
            <a:chOff x="477640" y="445827"/>
            <a:chExt cx="8064500" cy="4074239"/>
          </a:xfrm>
        </p:grpSpPr>
        <p:grpSp>
          <p:nvGrpSpPr>
            <p:cNvPr id="6" name="Group 27"/>
            <p:cNvGrpSpPr>
              <a:grpSpLocks/>
            </p:cNvGrpSpPr>
            <p:nvPr/>
          </p:nvGrpSpPr>
          <p:grpSpPr bwMode="auto">
            <a:xfrm>
              <a:off x="477640" y="445827"/>
              <a:ext cx="8064500" cy="4074239"/>
              <a:chOff x="392" y="24"/>
              <a:chExt cx="5080" cy="2257"/>
            </a:xfrm>
          </p:grpSpPr>
          <p:sp>
            <p:nvSpPr>
              <p:cNvPr id="8" name="Text Box 5"/>
              <p:cNvSpPr txBox="1">
                <a:spLocks noChangeArrowheads="1"/>
              </p:cNvSpPr>
              <p:nvPr/>
            </p:nvSpPr>
            <p:spPr bwMode="auto">
              <a:xfrm>
                <a:off x="392" y="184"/>
                <a:ext cx="5080" cy="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50000"/>
                  </a:spcBef>
                  <a:spcAft>
                    <a:spcPct val="0"/>
                  </a:spcAft>
                  <a:buClrTx/>
                  <a:buSzTx/>
                  <a:buFontTx/>
                  <a:buNone/>
                  <a:tabLst/>
                  <a:defRPr/>
                </a:pPr>
                <a:r>
                  <a:rPr kumimoji="1" lang="ja-JP" altLang="en-US"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rPr>
                  <a:t>安くて、小さなものなら、</a:t>
                </a:r>
                <a:endParaRPr kumimoji="1" lang="en-US" altLang="ja-JP"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endParaRPr>
              </a:p>
              <a:p>
                <a:pPr marL="0" marR="0" lvl="0" indent="0" algn="l" defTabSz="914400" rtl="0" eaLnBrk="1" fontAlgn="ctr" latinLnBrk="0" hangingPunct="1">
                  <a:lnSpc>
                    <a:spcPct val="100000"/>
                  </a:lnSpc>
                  <a:spcBef>
                    <a:spcPct val="50000"/>
                  </a:spcBef>
                  <a:spcAft>
                    <a:spcPct val="0"/>
                  </a:spcAft>
                  <a:buClrTx/>
                  <a:buSzTx/>
                  <a:buFontTx/>
                  <a:buNone/>
                  <a:tabLst/>
                  <a:defRPr/>
                </a:pPr>
                <a:r>
                  <a:rPr lang="ja-JP" altLang="en-US" sz="6000" dirty="0">
                    <a:solidFill>
                      <a:srgbClr val="FFFFFF"/>
                    </a:solidFill>
                    <a:ea typeface="HG創英角ﾎﾟｯﾌﾟ体" pitchFamily="49" charset="-128"/>
                  </a:rPr>
                  <a:t>お店のもの</a:t>
                </a:r>
                <a:r>
                  <a:rPr kumimoji="1" lang="ja-JP" altLang="en-US"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rPr>
                  <a:t>を</a:t>
                </a:r>
                <a:r>
                  <a:rPr lang="ja-JP" altLang="en-US" sz="6000" dirty="0">
                    <a:solidFill>
                      <a:srgbClr val="FFFFFF"/>
                    </a:solidFill>
                    <a:ea typeface="HG創英角ﾎﾟｯﾌﾟ体" pitchFamily="49" charset="-128"/>
                  </a:rPr>
                  <a:t>と</a:t>
                </a:r>
                <a:r>
                  <a:rPr kumimoji="1" lang="ja-JP" altLang="en-US" sz="6000" b="0" i="0" u="none" strike="noStrike" kern="1200" cap="none" spc="0" normalizeH="0" baseline="0" noProof="0" dirty="0" err="1">
                    <a:ln>
                      <a:noFill/>
                    </a:ln>
                    <a:solidFill>
                      <a:srgbClr val="FFFFFF"/>
                    </a:solidFill>
                    <a:effectLst/>
                    <a:uLnTx/>
                    <a:uFillTx/>
                    <a:latin typeface="Arial" pitchFamily="34" charset="0"/>
                    <a:ea typeface="HG創英角ﾎﾟｯﾌﾟ体" pitchFamily="49" charset="-128"/>
                    <a:cs typeface="+mn-cs"/>
                  </a:rPr>
                  <a:t>っても</a:t>
                </a:r>
                <a:endParaRPr kumimoji="1" lang="en-US" altLang="ja-JP"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endParaRPr>
              </a:p>
              <a:p>
                <a:pPr marL="0" marR="0" lvl="0" indent="0" algn="l" defTabSz="914400" rtl="0" eaLnBrk="1" fontAlgn="ctr" latinLnBrk="0" hangingPunct="1">
                  <a:lnSpc>
                    <a:spcPct val="100000"/>
                  </a:lnSpc>
                  <a:spcBef>
                    <a:spcPct val="50000"/>
                  </a:spcBef>
                  <a:spcAft>
                    <a:spcPct val="0"/>
                  </a:spcAft>
                  <a:buClrTx/>
                  <a:buSzTx/>
                  <a:buFontTx/>
                  <a:buNone/>
                  <a:tabLst/>
                  <a:defRPr/>
                </a:pPr>
                <a:r>
                  <a:rPr kumimoji="1" lang="ja-JP" altLang="en-US"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rPr>
                  <a:t>良いでしょうか？</a:t>
                </a:r>
              </a:p>
            </p:txBody>
          </p:sp>
          <p:sp>
            <p:nvSpPr>
              <p:cNvPr id="9" name="Text Box 26"/>
              <p:cNvSpPr txBox="1">
                <a:spLocks noChangeArrowheads="1"/>
              </p:cNvSpPr>
              <p:nvPr/>
            </p:nvSpPr>
            <p:spPr bwMode="auto">
              <a:xfrm>
                <a:off x="471" y="24"/>
                <a:ext cx="471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err="1">
                    <a:ln>
                      <a:noFill/>
                    </a:ln>
                    <a:solidFill>
                      <a:srgbClr val="FFFFFF"/>
                    </a:solidFill>
                    <a:effectLst/>
                    <a:uLnTx/>
                    <a:uFillTx/>
                    <a:latin typeface="Arial" pitchFamily="34" charset="0"/>
                    <a:ea typeface="ＭＳ Ｐゴシック" pitchFamily="50" charset="-128"/>
                    <a:cs typeface="+mn-cs"/>
                  </a:rPr>
                  <a:t>やす</a:t>
                </a:r>
                <a:r>
                  <a:rPr kumimoji="1" lang="ja-JP"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mn-cs"/>
                  </a:rPr>
                  <a:t>　　　　　　　　　　　　</a:t>
                </a:r>
                <a:r>
                  <a:rPr kumimoji="1" lang="ja-JP" altLang="en-US" sz="2400" b="1" i="0" u="none" strike="noStrike" kern="1200" cap="none" spc="0" normalizeH="0" baseline="0" noProof="0" dirty="0" err="1">
                    <a:ln>
                      <a:noFill/>
                    </a:ln>
                    <a:solidFill>
                      <a:srgbClr val="FFFFFF"/>
                    </a:solidFill>
                    <a:effectLst/>
                    <a:uLnTx/>
                    <a:uFillTx/>
                    <a:latin typeface="Arial" pitchFamily="34" charset="0"/>
                    <a:ea typeface="ＭＳ Ｐゴシック" pitchFamily="50" charset="-128"/>
                    <a:cs typeface="+mn-cs"/>
                  </a:rPr>
                  <a:t>ちい</a:t>
                </a:r>
                <a:endParaRPr kumimoji="1" lang="ja-JP"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mn-cs"/>
                </a:endParaRPr>
              </a:p>
            </p:txBody>
          </p:sp>
        </p:grpSp>
        <p:sp>
          <p:nvSpPr>
            <p:cNvPr id="7" name="Text Box 26"/>
            <p:cNvSpPr txBox="1">
              <a:spLocks noChangeArrowheads="1"/>
            </p:cNvSpPr>
            <p:nvPr/>
          </p:nvSpPr>
          <p:spPr bwMode="auto">
            <a:xfrm>
              <a:off x="1238129" y="1741929"/>
              <a:ext cx="4744714"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400" b="1" dirty="0">
                  <a:solidFill>
                    <a:srgbClr val="FFFFFF"/>
                  </a:solidFill>
                </a:rPr>
                <a:t>みせ</a:t>
              </a:r>
              <a:r>
                <a:rPr kumimoji="1" lang="ja-JP"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mn-cs"/>
                </a:rPr>
                <a:t>　</a:t>
              </a:r>
            </a:p>
          </p:txBody>
        </p:sp>
      </p:grpSp>
      <p:sp>
        <p:nvSpPr>
          <p:cNvPr id="10" name="Text Box 26"/>
          <p:cNvSpPr txBox="1">
            <a:spLocks noChangeArrowheads="1"/>
          </p:cNvSpPr>
          <p:nvPr/>
        </p:nvSpPr>
        <p:spPr bwMode="auto">
          <a:xfrm>
            <a:off x="395535" y="3774001"/>
            <a:ext cx="5379833"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400" b="1" noProof="0" dirty="0">
                <a:solidFill>
                  <a:srgbClr val="FFFFFF"/>
                </a:solidFill>
              </a:rPr>
              <a:t>よ</a:t>
            </a:r>
            <a:endParaRPr kumimoji="1" lang="ja-JP"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mn-cs"/>
            </a:endParaRPr>
          </a:p>
        </p:txBody>
      </p:sp>
      <p:sp>
        <p:nvSpPr>
          <p:cNvPr id="14" name="Text Box 26"/>
          <p:cNvSpPr txBox="1">
            <a:spLocks noChangeArrowheads="1"/>
          </p:cNvSpPr>
          <p:nvPr/>
        </p:nvSpPr>
        <p:spPr bwMode="auto">
          <a:xfrm>
            <a:off x="2385026" y="4005061"/>
            <a:ext cx="1400852"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1400" b="1" noProof="0" dirty="0">
                <a:solidFill>
                  <a:schemeClr val="bg1">
                    <a:lumMod val="50000"/>
                  </a:schemeClr>
                </a:solidFill>
              </a:rPr>
              <a:t>やす</a:t>
            </a:r>
            <a:endParaRPr kumimoji="1" lang="ja-JP" altLang="en-US" sz="1400" b="1" i="0" u="none" strike="noStrike" kern="1200" cap="none" spc="0" normalizeH="0" baseline="0" noProof="0" dirty="0">
              <a:ln>
                <a:noFill/>
              </a:ln>
              <a:solidFill>
                <a:schemeClr val="bg1">
                  <a:lumMod val="50000"/>
                </a:schemeClr>
              </a:solidFill>
              <a:effectLst/>
              <a:uLnTx/>
              <a:uFillTx/>
            </a:endParaRPr>
          </a:p>
        </p:txBody>
      </p:sp>
    </p:spTree>
    <p:extLst>
      <p:ext uri="{BB962C8B-B14F-4D97-AF65-F5344CB8AC3E}">
        <p14:creationId xmlns:p14="http://schemas.microsoft.com/office/powerpoint/2010/main" val="264023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09060" y="1346286"/>
            <a:ext cx="5812329" cy="4889555"/>
          </a:xfrm>
          <a:prstGeom prst="rect">
            <a:avLst/>
          </a:prstGeom>
        </p:spPr>
      </p:pic>
      <p:grpSp>
        <p:nvGrpSpPr>
          <p:cNvPr id="12" name="グループ化 11"/>
          <p:cNvGrpSpPr/>
          <p:nvPr/>
        </p:nvGrpSpPr>
        <p:grpSpPr>
          <a:xfrm>
            <a:off x="0" y="2034109"/>
            <a:ext cx="2856376" cy="1465677"/>
            <a:chOff x="0" y="2034109"/>
            <a:chExt cx="2856376" cy="1465677"/>
          </a:xfrm>
          <a:solidFill>
            <a:schemeClr val="bg1"/>
          </a:solidFill>
        </p:grpSpPr>
        <p:sp>
          <p:nvSpPr>
            <p:cNvPr id="4" name="円形吹き出し 3"/>
            <p:cNvSpPr/>
            <p:nvPr/>
          </p:nvSpPr>
          <p:spPr bwMode="auto">
            <a:xfrm>
              <a:off x="0" y="2034109"/>
              <a:ext cx="2856376" cy="1455312"/>
            </a:xfrm>
            <a:prstGeom prst="wedgeEllipseCallout">
              <a:avLst>
                <a:gd name="adj1" fmla="val 84830"/>
                <a:gd name="adj2" fmla="val -15488"/>
              </a:avLst>
            </a:prstGeom>
            <a:grp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effectLst/>
                <a:latin typeface="HG創英角ｺﾞｼｯｸUB" panose="020B0909000000000000" pitchFamily="49" charset="-128"/>
                <a:ea typeface="HG創英角ｺﾞｼｯｸUB" panose="020B0909000000000000" pitchFamily="49" charset="-128"/>
              </a:endParaRPr>
            </a:p>
          </p:txBody>
        </p:sp>
        <p:sp>
          <p:nvSpPr>
            <p:cNvPr id="3" name="正方形/長方形 2"/>
            <p:cNvSpPr/>
            <p:nvPr/>
          </p:nvSpPr>
          <p:spPr bwMode="auto">
            <a:xfrm>
              <a:off x="512893" y="2223955"/>
              <a:ext cx="2041062" cy="12758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HGP創英角ｺﾞｼｯｸUB" panose="020B0900000000000000" pitchFamily="50" charset="-128"/>
                  <a:ea typeface="HGP創英角ｺﾞｼｯｸUB" panose="020B0900000000000000" pitchFamily="50" charset="-128"/>
                </a:rPr>
                <a:t>小さい</a:t>
              </a:r>
              <a:r>
                <a:rPr kumimoji="1" lang="ja-JP" altLang="en-US"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rPr>
                <a:t>もの</a:t>
              </a:r>
              <a:endParaRPr kumimoji="1" lang="en-US" altLang="ja-JP"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rPr>
                <a:t>だから・・・</a:t>
              </a:r>
            </a:p>
          </p:txBody>
        </p:sp>
      </p:grpSp>
      <p:grpSp>
        <p:nvGrpSpPr>
          <p:cNvPr id="14" name="グループ化 13"/>
          <p:cNvGrpSpPr/>
          <p:nvPr/>
        </p:nvGrpSpPr>
        <p:grpSpPr>
          <a:xfrm>
            <a:off x="5136945" y="100202"/>
            <a:ext cx="3933138" cy="1728192"/>
            <a:chOff x="5136945" y="100202"/>
            <a:chExt cx="3933138" cy="1728192"/>
          </a:xfrm>
        </p:grpSpPr>
        <p:sp>
          <p:nvSpPr>
            <p:cNvPr id="7" name="円形吹き出し 6"/>
            <p:cNvSpPr/>
            <p:nvPr/>
          </p:nvSpPr>
          <p:spPr bwMode="auto">
            <a:xfrm>
              <a:off x="5136945" y="100202"/>
              <a:ext cx="3933138" cy="1728192"/>
            </a:xfrm>
            <a:prstGeom prst="wedgeEllipseCallout">
              <a:avLst>
                <a:gd name="adj1" fmla="val -48369"/>
                <a:gd name="adj2" fmla="val 45791"/>
              </a:avLst>
            </a:prstGeom>
            <a:solidFill>
              <a:schemeClr val="bg1"/>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effectLst/>
                <a:latin typeface="HG創英角ｺﾞｼｯｸUB" panose="020B0909000000000000" pitchFamily="49" charset="-128"/>
                <a:ea typeface="HG創英角ｺﾞｼｯｸUB" panose="020B0909000000000000" pitchFamily="49" charset="-128"/>
              </a:endParaRPr>
            </a:p>
          </p:txBody>
        </p:sp>
        <p:sp>
          <p:nvSpPr>
            <p:cNvPr id="8" name="正方形/長方形 7"/>
            <p:cNvSpPr/>
            <p:nvPr/>
          </p:nvSpPr>
          <p:spPr bwMode="auto">
            <a:xfrm>
              <a:off x="5505131" y="413187"/>
              <a:ext cx="3532386" cy="11824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HGP創英角ｺﾞｼｯｸUB" panose="020B0900000000000000" pitchFamily="50" charset="-128"/>
                  <a:ea typeface="HGP創英角ｺﾞｼｯｸUB" panose="020B0900000000000000" pitchFamily="50" charset="-128"/>
                </a:rPr>
                <a:t>たくさん同じものがあるから・・・</a:t>
              </a:r>
              <a:endParaRPr kumimoji="1" lang="ja-JP" altLang="en-US"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endParaRPr>
            </a:p>
          </p:txBody>
        </p:sp>
      </p:grpSp>
      <p:grpSp>
        <p:nvGrpSpPr>
          <p:cNvPr id="20" name="グループ化 19"/>
          <p:cNvGrpSpPr/>
          <p:nvPr/>
        </p:nvGrpSpPr>
        <p:grpSpPr>
          <a:xfrm>
            <a:off x="5136945" y="4543022"/>
            <a:ext cx="3966288" cy="2198163"/>
            <a:chOff x="5136945" y="4543022"/>
            <a:chExt cx="3966288" cy="2198163"/>
          </a:xfrm>
          <a:solidFill>
            <a:schemeClr val="bg1"/>
          </a:solidFill>
        </p:grpSpPr>
        <p:sp>
          <p:nvSpPr>
            <p:cNvPr id="6" name="円形吹き出し 5"/>
            <p:cNvSpPr/>
            <p:nvPr/>
          </p:nvSpPr>
          <p:spPr bwMode="auto">
            <a:xfrm>
              <a:off x="5136945" y="4543022"/>
              <a:ext cx="3933138" cy="2198163"/>
            </a:xfrm>
            <a:prstGeom prst="wedgeEllipseCallout">
              <a:avLst>
                <a:gd name="adj1" fmla="val -38734"/>
                <a:gd name="adj2" fmla="val -106447"/>
              </a:avLst>
            </a:prstGeom>
            <a:grp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effectLst/>
                <a:latin typeface="HG創英角ｺﾞｼｯｸUB" panose="020B0909000000000000" pitchFamily="49" charset="-128"/>
                <a:ea typeface="HG創英角ｺﾞｼｯｸUB" panose="020B0909000000000000" pitchFamily="49" charset="-128"/>
              </a:endParaRPr>
            </a:p>
          </p:txBody>
        </p:sp>
        <p:sp>
          <p:nvSpPr>
            <p:cNvPr id="9" name="正方形/長方形 8"/>
            <p:cNvSpPr/>
            <p:nvPr/>
          </p:nvSpPr>
          <p:spPr bwMode="auto">
            <a:xfrm>
              <a:off x="5508104" y="4803965"/>
              <a:ext cx="3595129" cy="172137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HGP創英角ｺﾞｼｯｸUB" panose="020B0900000000000000" pitchFamily="50" charset="-128"/>
                  <a:ea typeface="HGP創英角ｺﾞｼｯｸUB" panose="020B0900000000000000" pitchFamily="50" charset="-128"/>
                </a:rPr>
                <a:t>自分一人だけならお店の人も困らないだろう・・・</a:t>
              </a:r>
              <a:endParaRPr kumimoji="1" lang="ja-JP" altLang="en-US"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endParaRPr>
            </a:p>
          </p:txBody>
        </p:sp>
      </p:grpSp>
      <p:sp>
        <p:nvSpPr>
          <p:cNvPr id="10" name="正方形/長方形 9"/>
          <p:cNvSpPr/>
          <p:nvPr/>
        </p:nvSpPr>
        <p:spPr bwMode="auto">
          <a:xfrm>
            <a:off x="9266598" y="4589596"/>
            <a:ext cx="5320982" cy="164624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44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26345" y="188640"/>
            <a:ext cx="2830031" cy="1386486"/>
            <a:chOff x="26345" y="188640"/>
            <a:chExt cx="2830031" cy="1386486"/>
          </a:xfrm>
          <a:solidFill>
            <a:schemeClr val="bg1"/>
          </a:solidFill>
        </p:grpSpPr>
        <p:sp>
          <p:nvSpPr>
            <p:cNvPr id="2" name="円形吹き出し 1"/>
            <p:cNvSpPr/>
            <p:nvPr/>
          </p:nvSpPr>
          <p:spPr bwMode="auto">
            <a:xfrm>
              <a:off x="26345" y="188640"/>
              <a:ext cx="2830031" cy="1372627"/>
            </a:xfrm>
            <a:prstGeom prst="wedgeEllipseCallout">
              <a:avLst>
                <a:gd name="adj1" fmla="val 80594"/>
                <a:gd name="adj2" fmla="val 75035"/>
              </a:avLst>
            </a:prstGeom>
            <a:grp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effectLst/>
                <a:latin typeface="HG創英角ｺﾞｼｯｸUB" panose="020B0909000000000000" pitchFamily="49" charset="-128"/>
                <a:ea typeface="HG創英角ｺﾞｼｯｸUB" panose="020B0909000000000000" pitchFamily="49" charset="-128"/>
              </a:endParaRPr>
            </a:p>
          </p:txBody>
        </p:sp>
        <p:sp>
          <p:nvSpPr>
            <p:cNvPr id="11" name="正方形/長方形 10"/>
            <p:cNvSpPr/>
            <p:nvPr/>
          </p:nvSpPr>
          <p:spPr bwMode="auto">
            <a:xfrm>
              <a:off x="683080" y="311841"/>
              <a:ext cx="2173296" cy="12632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HGP創英角ｺﾞｼｯｸUB" panose="020B0900000000000000" pitchFamily="50" charset="-128"/>
                  <a:ea typeface="HGP創英角ｺﾞｼｯｸUB" panose="020B0900000000000000" pitchFamily="50" charset="-128"/>
                </a:rPr>
                <a:t>安い</a:t>
              </a:r>
              <a:r>
                <a:rPr kumimoji="1" lang="ja-JP" altLang="en-US"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rPr>
                <a:t>もの</a:t>
              </a:r>
              <a:endParaRPr kumimoji="1" lang="en-US" altLang="ja-JP"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rPr>
                <a:t>だから・・・</a:t>
              </a:r>
            </a:p>
          </p:txBody>
        </p:sp>
      </p:grpSp>
      <p:grpSp>
        <p:nvGrpSpPr>
          <p:cNvPr id="13" name="グループ化 12"/>
          <p:cNvGrpSpPr/>
          <p:nvPr/>
        </p:nvGrpSpPr>
        <p:grpSpPr>
          <a:xfrm>
            <a:off x="38918" y="3989672"/>
            <a:ext cx="3668986" cy="1484634"/>
            <a:chOff x="-105098" y="3989672"/>
            <a:chExt cx="3668986" cy="1484634"/>
          </a:xfrm>
          <a:solidFill>
            <a:schemeClr val="bg1"/>
          </a:solidFill>
        </p:grpSpPr>
        <p:sp>
          <p:nvSpPr>
            <p:cNvPr id="16" name="円形吹き出し 15"/>
            <p:cNvSpPr/>
            <p:nvPr/>
          </p:nvSpPr>
          <p:spPr bwMode="auto">
            <a:xfrm>
              <a:off x="-105098" y="3989672"/>
              <a:ext cx="3668986" cy="1484634"/>
            </a:xfrm>
            <a:prstGeom prst="wedgeEllipseCallout">
              <a:avLst>
                <a:gd name="adj1" fmla="val 45126"/>
                <a:gd name="adj2" fmla="val -53416"/>
              </a:avLst>
            </a:prstGeom>
            <a:grp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effectLst/>
                <a:latin typeface="HG創英角ｺﾞｼｯｸUB" panose="020B0909000000000000" pitchFamily="49" charset="-128"/>
                <a:ea typeface="HG創英角ｺﾞｼｯｸUB" panose="020B0909000000000000" pitchFamily="49" charset="-128"/>
              </a:endParaRPr>
            </a:p>
          </p:txBody>
        </p:sp>
        <p:sp>
          <p:nvSpPr>
            <p:cNvPr id="17" name="正方形/長方形 16"/>
            <p:cNvSpPr/>
            <p:nvPr/>
          </p:nvSpPr>
          <p:spPr bwMode="auto">
            <a:xfrm>
              <a:off x="323528" y="4190784"/>
              <a:ext cx="2887641" cy="11824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HGP創英角ｺﾞｼｯｸUB" panose="020B0900000000000000" pitchFamily="50" charset="-128"/>
                  <a:ea typeface="HGP創英角ｺﾞｼｯｸUB" panose="020B0900000000000000" pitchFamily="50" charset="-128"/>
                </a:rPr>
                <a:t>スリルを味わいたいから・・・</a:t>
              </a:r>
              <a:endParaRPr kumimoji="1" lang="ja-JP" altLang="en-US"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endParaRPr>
            </a:p>
          </p:txBody>
        </p:sp>
      </p:grpSp>
      <p:grpSp>
        <p:nvGrpSpPr>
          <p:cNvPr id="15" name="グループ化 14"/>
          <p:cNvGrpSpPr/>
          <p:nvPr/>
        </p:nvGrpSpPr>
        <p:grpSpPr>
          <a:xfrm>
            <a:off x="6069861" y="2034109"/>
            <a:ext cx="3074139" cy="1728192"/>
            <a:chOff x="6069861" y="2034109"/>
            <a:chExt cx="3074139" cy="1728192"/>
          </a:xfrm>
          <a:solidFill>
            <a:schemeClr val="bg1"/>
          </a:solidFill>
        </p:grpSpPr>
        <p:sp>
          <p:nvSpPr>
            <p:cNvPr id="18" name="円形吹き出し 17"/>
            <p:cNvSpPr/>
            <p:nvPr/>
          </p:nvSpPr>
          <p:spPr bwMode="auto">
            <a:xfrm>
              <a:off x="6069861" y="2034109"/>
              <a:ext cx="3033372" cy="1728192"/>
            </a:xfrm>
            <a:prstGeom prst="wedgeEllipseCallout">
              <a:avLst>
                <a:gd name="adj1" fmla="val -70978"/>
                <a:gd name="adj2" fmla="val -37544"/>
              </a:avLst>
            </a:prstGeom>
            <a:grp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effectLst/>
                <a:latin typeface="HG創英角ｺﾞｼｯｸUB" panose="020B0909000000000000" pitchFamily="49" charset="-128"/>
                <a:ea typeface="HG創英角ｺﾞｼｯｸUB" panose="020B0909000000000000" pitchFamily="49" charset="-128"/>
              </a:endParaRPr>
            </a:p>
          </p:txBody>
        </p:sp>
        <p:sp>
          <p:nvSpPr>
            <p:cNvPr id="19" name="正方形/長方形 18"/>
            <p:cNvSpPr/>
            <p:nvPr/>
          </p:nvSpPr>
          <p:spPr bwMode="auto">
            <a:xfrm>
              <a:off x="6266154" y="2376340"/>
              <a:ext cx="2877846" cy="11824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HGP創英角ｺﾞｼｯｸUB" panose="020B0900000000000000" pitchFamily="50" charset="-128"/>
                  <a:ea typeface="HGP創英角ｺﾞｼｯｸUB" panose="020B0900000000000000" pitchFamily="50" charset="-128"/>
                </a:rPr>
                <a:t>誰も見ていないから・・・</a:t>
              </a:r>
              <a:endParaRPr kumimoji="1" lang="ja-JP" altLang="en-US" sz="32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endParaRPr>
            </a:p>
          </p:txBody>
        </p:sp>
      </p:grpSp>
    </p:spTree>
    <p:custDataLst>
      <p:tags r:id="rId1"/>
    </p:custDataLst>
    <p:extLst>
      <p:ext uri="{BB962C8B-B14F-4D97-AF65-F5344CB8AC3E}">
        <p14:creationId xmlns:p14="http://schemas.microsoft.com/office/powerpoint/2010/main" val="696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09459" y="219908"/>
            <a:ext cx="1891312" cy="2481117"/>
            <a:chOff x="309459" y="219908"/>
            <a:chExt cx="1891312" cy="2481117"/>
          </a:xfrm>
        </p:grpSpPr>
        <p:pic>
          <p:nvPicPr>
            <p:cNvPr id="50" name="図 4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9459" y="219908"/>
              <a:ext cx="1524723" cy="2021915"/>
            </a:xfrm>
            <a:prstGeom prst="rect">
              <a:avLst/>
            </a:prstGeom>
          </p:spPr>
        </p:pic>
        <p:sp>
          <p:nvSpPr>
            <p:cNvPr id="23" name="円形吹き出し 22"/>
            <p:cNvSpPr/>
            <p:nvPr/>
          </p:nvSpPr>
          <p:spPr bwMode="auto">
            <a:xfrm>
              <a:off x="458700" y="1787046"/>
              <a:ext cx="1742071" cy="913979"/>
            </a:xfrm>
            <a:prstGeom prst="wedgeEllipseCallout">
              <a:avLst>
                <a:gd name="adj1" fmla="val -18572"/>
                <a:gd name="adj2" fmla="val -11394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自分だけ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grpSp>
        <p:nvGrpSpPr>
          <p:cNvPr id="7" name="グループ化 6"/>
          <p:cNvGrpSpPr/>
          <p:nvPr/>
        </p:nvGrpSpPr>
        <p:grpSpPr>
          <a:xfrm>
            <a:off x="4002633" y="2361059"/>
            <a:ext cx="2596715" cy="2329062"/>
            <a:chOff x="4150991" y="2341950"/>
            <a:chExt cx="2596715" cy="2329062"/>
          </a:xfrm>
        </p:grpSpPr>
        <p:pic>
          <p:nvPicPr>
            <p:cNvPr id="44" name="図 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50991" y="2649097"/>
              <a:ext cx="1524723" cy="2021915"/>
            </a:xfrm>
            <a:prstGeom prst="rect">
              <a:avLst/>
            </a:prstGeom>
          </p:spPr>
        </p:pic>
        <p:sp>
          <p:nvSpPr>
            <p:cNvPr id="24" name="円形吹き出し 23"/>
            <p:cNvSpPr/>
            <p:nvPr/>
          </p:nvSpPr>
          <p:spPr bwMode="auto">
            <a:xfrm>
              <a:off x="5177267" y="2341950"/>
              <a:ext cx="1570439" cy="913979"/>
            </a:xfrm>
            <a:prstGeom prst="wedgeEllipseCallout">
              <a:avLst>
                <a:gd name="adj1" fmla="val -37818"/>
                <a:gd name="adj2" fmla="val 81150"/>
              </a:avLst>
            </a:prstGeom>
            <a:noFill/>
            <a:ln w="3810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HGS創英角ｺﾞｼｯｸUB" panose="020B0900000000000000" pitchFamily="50" charset="-128"/>
                  <a:ea typeface="HGS創英角ｺﾞｼｯｸUB" panose="020B0900000000000000" pitchFamily="50" charset="-128"/>
                </a:rPr>
                <a:t>一人</a:t>
              </a: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grpSp>
        <p:nvGrpSpPr>
          <p:cNvPr id="5" name="グループ化 4"/>
          <p:cNvGrpSpPr/>
          <p:nvPr/>
        </p:nvGrpSpPr>
        <p:grpSpPr>
          <a:xfrm>
            <a:off x="1931000" y="1065885"/>
            <a:ext cx="2001168" cy="2860698"/>
            <a:chOff x="2007323" y="1156536"/>
            <a:chExt cx="2001168" cy="2860698"/>
          </a:xfrm>
        </p:grpSpPr>
        <p:pic>
          <p:nvPicPr>
            <p:cNvPr id="52" name="図 5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83768" y="1995319"/>
              <a:ext cx="1524723" cy="2021915"/>
            </a:xfrm>
            <a:prstGeom prst="rect">
              <a:avLst/>
            </a:prstGeom>
          </p:spPr>
        </p:pic>
        <p:sp>
          <p:nvSpPr>
            <p:cNvPr id="25" name="円形吹き出し 24"/>
            <p:cNvSpPr/>
            <p:nvPr/>
          </p:nvSpPr>
          <p:spPr bwMode="auto">
            <a:xfrm>
              <a:off x="2007323" y="1156536"/>
              <a:ext cx="1601135" cy="913979"/>
            </a:xfrm>
            <a:prstGeom prst="wedgeEllipseCallout">
              <a:avLst>
                <a:gd name="adj1" fmla="val 7870"/>
                <a:gd name="adj2" fmla="val 87820"/>
              </a:avLst>
            </a:prstGeom>
            <a:noFill/>
            <a:ln w="38100"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HGS創英角ｺﾞｼｯｸUB" panose="020B0900000000000000" pitchFamily="50" charset="-128"/>
                  <a:ea typeface="HGS創英角ｺﾞｼｯｸUB" panose="020B0900000000000000" pitchFamily="50" charset="-128"/>
                </a:rPr>
                <a:t>一人</a:t>
              </a: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grpSp>
        <p:nvGrpSpPr>
          <p:cNvPr id="11" name="グループ化 10"/>
          <p:cNvGrpSpPr/>
          <p:nvPr/>
        </p:nvGrpSpPr>
        <p:grpSpPr>
          <a:xfrm>
            <a:off x="6439710" y="4690121"/>
            <a:ext cx="2595080" cy="2021915"/>
            <a:chOff x="6439710" y="4690121"/>
            <a:chExt cx="2595080" cy="2021915"/>
          </a:xfrm>
        </p:grpSpPr>
        <p:pic>
          <p:nvPicPr>
            <p:cNvPr id="45" name="図 4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10067" y="4690121"/>
              <a:ext cx="1524723" cy="2021915"/>
            </a:xfrm>
            <a:prstGeom prst="rect">
              <a:avLst/>
            </a:prstGeom>
          </p:spPr>
        </p:pic>
        <p:sp>
          <p:nvSpPr>
            <p:cNvPr id="26" name="円形吹き出し 25"/>
            <p:cNvSpPr/>
            <p:nvPr/>
          </p:nvSpPr>
          <p:spPr bwMode="auto">
            <a:xfrm>
              <a:off x="6439710" y="5869549"/>
              <a:ext cx="1337661" cy="842487"/>
            </a:xfrm>
            <a:prstGeom prst="wedgeEllipseCallout">
              <a:avLst>
                <a:gd name="adj1" fmla="val 83556"/>
                <a:gd name="adj2" fmla="val -54176"/>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HGS創英角ｺﾞｼｯｸUB" panose="020B0900000000000000" pitchFamily="50" charset="-128"/>
                  <a:ea typeface="HGS創英角ｺﾞｼｯｸUB" panose="020B0900000000000000" pitchFamily="50" charset="-128"/>
                </a:rPr>
                <a:t>私</a:t>
              </a: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grpSp>
        <p:nvGrpSpPr>
          <p:cNvPr id="9" name="グループ化 8"/>
          <p:cNvGrpSpPr/>
          <p:nvPr/>
        </p:nvGrpSpPr>
        <p:grpSpPr>
          <a:xfrm>
            <a:off x="6191696" y="156225"/>
            <a:ext cx="2784276" cy="2093041"/>
            <a:chOff x="6191696" y="156225"/>
            <a:chExt cx="2784276" cy="2093041"/>
          </a:xfrm>
        </p:grpSpPr>
        <p:pic>
          <p:nvPicPr>
            <p:cNvPr id="47" name="図 4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91696" y="227351"/>
              <a:ext cx="1524723" cy="2021915"/>
            </a:xfrm>
            <a:prstGeom prst="rect">
              <a:avLst/>
            </a:prstGeom>
          </p:spPr>
        </p:pic>
        <p:sp>
          <p:nvSpPr>
            <p:cNvPr id="27" name="円形吹き出し 26"/>
            <p:cNvSpPr/>
            <p:nvPr/>
          </p:nvSpPr>
          <p:spPr bwMode="auto">
            <a:xfrm>
              <a:off x="7625640" y="156225"/>
              <a:ext cx="1350332" cy="913979"/>
            </a:xfrm>
            <a:prstGeom prst="wedgeEllipseCallout">
              <a:avLst>
                <a:gd name="adj1" fmla="val -60390"/>
                <a:gd name="adj2" fmla="val 36129"/>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HGS創英角ｺﾞｼｯｸUB" panose="020B0900000000000000" pitchFamily="50" charset="-128"/>
                  <a:ea typeface="HGS創英角ｺﾞｼｯｸUB" panose="020B0900000000000000" pitchFamily="50" charset="-128"/>
                </a:rPr>
                <a:t>僕</a:t>
              </a: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grpSp>
        <p:nvGrpSpPr>
          <p:cNvPr id="10" name="グループ化 9"/>
          <p:cNvGrpSpPr/>
          <p:nvPr/>
        </p:nvGrpSpPr>
        <p:grpSpPr>
          <a:xfrm>
            <a:off x="6346214" y="2249266"/>
            <a:ext cx="2618995" cy="2781559"/>
            <a:chOff x="6509936" y="2097112"/>
            <a:chExt cx="2618995" cy="2781559"/>
          </a:xfrm>
        </p:grpSpPr>
        <p:pic>
          <p:nvPicPr>
            <p:cNvPr id="46" name="図 4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09936" y="2856756"/>
              <a:ext cx="1524723" cy="2021915"/>
            </a:xfrm>
            <a:prstGeom prst="rect">
              <a:avLst/>
            </a:prstGeom>
          </p:spPr>
        </p:pic>
        <p:sp>
          <p:nvSpPr>
            <p:cNvPr id="28" name="円形吹き出し 27"/>
            <p:cNvSpPr/>
            <p:nvPr/>
          </p:nvSpPr>
          <p:spPr bwMode="auto">
            <a:xfrm>
              <a:off x="7447775" y="2097112"/>
              <a:ext cx="1681156" cy="913979"/>
            </a:xfrm>
            <a:prstGeom prst="wedgeEllipseCallout">
              <a:avLst>
                <a:gd name="adj1" fmla="val -37818"/>
                <a:gd name="adj2" fmla="val 81150"/>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自分だけ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grpSp>
        <p:nvGrpSpPr>
          <p:cNvPr id="3" name="グループ化 2"/>
          <p:cNvGrpSpPr/>
          <p:nvPr/>
        </p:nvGrpSpPr>
        <p:grpSpPr>
          <a:xfrm>
            <a:off x="23288" y="2820494"/>
            <a:ext cx="1796782" cy="3043883"/>
            <a:chOff x="23288" y="2820494"/>
            <a:chExt cx="1796782" cy="3043883"/>
          </a:xfrm>
        </p:grpSpPr>
        <p:pic>
          <p:nvPicPr>
            <p:cNvPr id="49" name="図 4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5347" y="2820494"/>
              <a:ext cx="1524723" cy="2021915"/>
            </a:xfrm>
            <a:prstGeom prst="rect">
              <a:avLst/>
            </a:prstGeom>
          </p:spPr>
        </p:pic>
        <p:sp>
          <p:nvSpPr>
            <p:cNvPr id="29" name="円形吹き出し 28"/>
            <p:cNvSpPr/>
            <p:nvPr/>
          </p:nvSpPr>
          <p:spPr bwMode="auto">
            <a:xfrm>
              <a:off x="23288" y="4950398"/>
              <a:ext cx="1646994" cy="913979"/>
            </a:xfrm>
            <a:prstGeom prst="wedgeEllipseCallout">
              <a:avLst>
                <a:gd name="adj1" fmla="val -2363"/>
                <a:gd name="adj2" fmla="val -115607"/>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自分だけ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grpSp>
        <p:nvGrpSpPr>
          <p:cNvPr id="6" name="グループ化 5"/>
          <p:cNvGrpSpPr/>
          <p:nvPr/>
        </p:nvGrpSpPr>
        <p:grpSpPr>
          <a:xfrm>
            <a:off x="1903274" y="3934286"/>
            <a:ext cx="1790672" cy="2777750"/>
            <a:chOff x="1903274" y="3934286"/>
            <a:chExt cx="1790672" cy="2777750"/>
          </a:xfrm>
        </p:grpSpPr>
        <p:pic>
          <p:nvPicPr>
            <p:cNvPr id="51" name="図 5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69223" y="4690121"/>
              <a:ext cx="1524723" cy="2021915"/>
            </a:xfrm>
            <a:prstGeom prst="rect">
              <a:avLst/>
            </a:prstGeom>
          </p:spPr>
        </p:pic>
        <p:sp>
          <p:nvSpPr>
            <p:cNvPr id="30" name="円形吹き出し 29"/>
            <p:cNvSpPr/>
            <p:nvPr/>
          </p:nvSpPr>
          <p:spPr bwMode="auto">
            <a:xfrm>
              <a:off x="1903274" y="3934286"/>
              <a:ext cx="1403826" cy="913979"/>
            </a:xfrm>
            <a:prstGeom prst="wedgeEllipseCallout">
              <a:avLst>
                <a:gd name="adj1" fmla="val -3697"/>
                <a:gd name="adj2" fmla="val 89487"/>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HGS創英角ｺﾞｼｯｸUB" panose="020B0900000000000000" pitchFamily="50" charset="-128"/>
                  <a:ea typeface="HGS創英角ｺﾞｼｯｸUB" panose="020B0900000000000000" pitchFamily="50" charset="-128"/>
                </a:rPr>
                <a:t>私</a:t>
              </a: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grpSp>
        <p:nvGrpSpPr>
          <p:cNvPr id="8" name="グループ化 7"/>
          <p:cNvGrpSpPr/>
          <p:nvPr/>
        </p:nvGrpSpPr>
        <p:grpSpPr>
          <a:xfrm>
            <a:off x="3997254" y="4812039"/>
            <a:ext cx="3043194" cy="2021915"/>
            <a:chOff x="3997254" y="4812039"/>
            <a:chExt cx="3043194" cy="2021915"/>
          </a:xfrm>
        </p:grpSpPr>
        <p:pic>
          <p:nvPicPr>
            <p:cNvPr id="43" name="図 4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97254" y="4812039"/>
              <a:ext cx="1524723" cy="2021915"/>
            </a:xfrm>
            <a:prstGeom prst="rect">
              <a:avLst/>
            </a:prstGeom>
          </p:spPr>
        </p:pic>
        <p:sp>
          <p:nvSpPr>
            <p:cNvPr id="31" name="円形吹き出し 30"/>
            <p:cNvSpPr/>
            <p:nvPr/>
          </p:nvSpPr>
          <p:spPr bwMode="auto">
            <a:xfrm>
              <a:off x="5609511" y="4969173"/>
              <a:ext cx="1430937" cy="913979"/>
            </a:xfrm>
            <a:prstGeom prst="wedgeEllipseCallout">
              <a:avLst>
                <a:gd name="adj1" fmla="val -62314"/>
                <a:gd name="adj2" fmla="val -23898"/>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latin typeface="HGS創英角ｺﾞｼｯｸUB" panose="020B0900000000000000" pitchFamily="50" charset="-128"/>
                  <a:ea typeface="HGS創英角ｺﾞｼｯｸUB" panose="020B0900000000000000" pitchFamily="50" charset="-128"/>
                </a:rPr>
                <a:t>僕</a:t>
              </a: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grpSp>
        <p:nvGrpSpPr>
          <p:cNvPr id="4" name="グループ化 3"/>
          <p:cNvGrpSpPr/>
          <p:nvPr/>
        </p:nvGrpSpPr>
        <p:grpSpPr>
          <a:xfrm>
            <a:off x="2699792" y="156226"/>
            <a:ext cx="3122121" cy="2085597"/>
            <a:chOff x="2699792" y="156226"/>
            <a:chExt cx="3122121" cy="2085597"/>
          </a:xfrm>
        </p:grpSpPr>
        <p:pic>
          <p:nvPicPr>
            <p:cNvPr id="48" name="図 4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97190" y="219908"/>
              <a:ext cx="1524723" cy="2021915"/>
            </a:xfrm>
            <a:prstGeom prst="rect">
              <a:avLst/>
            </a:prstGeom>
          </p:spPr>
        </p:pic>
        <p:sp>
          <p:nvSpPr>
            <p:cNvPr id="32" name="円形吹き出し 31"/>
            <p:cNvSpPr/>
            <p:nvPr/>
          </p:nvSpPr>
          <p:spPr bwMode="auto">
            <a:xfrm>
              <a:off x="2699792" y="156226"/>
              <a:ext cx="1592274" cy="913979"/>
            </a:xfrm>
            <a:prstGeom prst="wedgeEllipseCallout">
              <a:avLst>
                <a:gd name="adj1" fmla="val 58851"/>
                <a:gd name="adj2" fmla="val 56138"/>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自分だけ</a:t>
              </a:r>
              <a:endPar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なら</a:t>
              </a:r>
              <a:r>
                <a:rPr kumimoji="1" lang="en-US" altLang="ja-JP"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rPr>
                <a:t>…</a:t>
              </a:r>
              <a:endParaRPr kumimoji="1" lang="ja-JP" altLang="en-US" sz="1800" i="0" u="none" strike="noStrike" cap="none" normalizeH="0" baseline="0" dirty="0">
                <a:ln>
                  <a:noFill/>
                </a:ln>
                <a:effectLst/>
                <a:latin typeface="HGS創英角ｺﾞｼｯｸUB" panose="020B0900000000000000" pitchFamily="50" charset="-128"/>
                <a:ea typeface="HGS創英角ｺﾞｼｯｸUB" panose="020B0900000000000000" pitchFamily="50" charset="-128"/>
              </a:endParaRPr>
            </a:p>
          </p:txBody>
        </p:sp>
      </p:grpSp>
    </p:spTree>
    <p:custDataLst>
      <p:tags r:id="rId1"/>
    </p:custDataLst>
    <p:extLst>
      <p:ext uri="{BB962C8B-B14F-4D97-AF65-F5344CB8AC3E}">
        <p14:creationId xmlns:p14="http://schemas.microsoft.com/office/powerpoint/2010/main" val="35003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9592" y="332656"/>
            <a:ext cx="7488832" cy="6260872"/>
          </a:xfrm>
          <a:prstGeom prst="rect">
            <a:avLst/>
          </a:prstGeom>
        </p:spPr>
      </p:pic>
    </p:spTree>
    <p:extLst>
      <p:ext uri="{BB962C8B-B14F-4D97-AF65-F5344CB8AC3E}">
        <p14:creationId xmlns:p14="http://schemas.microsoft.com/office/powerpoint/2010/main" val="244536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668552" y="2132856"/>
            <a:ext cx="5760640" cy="49685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effectLst/>
              <a:latin typeface="Arial" charset="0"/>
              <a:ea typeface="ＭＳ Ｐゴシック" pitchFamily="50" charset="-128"/>
            </a:endParaRPr>
          </a:p>
        </p:txBody>
      </p:sp>
      <p:grpSp>
        <p:nvGrpSpPr>
          <p:cNvPr id="13" name="グループ化 12"/>
          <p:cNvGrpSpPr/>
          <p:nvPr/>
        </p:nvGrpSpPr>
        <p:grpSpPr>
          <a:xfrm>
            <a:off x="107504" y="404664"/>
            <a:ext cx="7200800" cy="5544616"/>
            <a:chOff x="107504" y="404664"/>
            <a:chExt cx="7200800" cy="5544616"/>
          </a:xfrm>
        </p:grpSpPr>
        <p:sp>
          <p:nvSpPr>
            <p:cNvPr id="4" name="円形吹き出し 3"/>
            <p:cNvSpPr/>
            <p:nvPr/>
          </p:nvSpPr>
          <p:spPr bwMode="auto">
            <a:xfrm>
              <a:off x="107504" y="404664"/>
              <a:ext cx="6840860" cy="5544616"/>
            </a:xfrm>
            <a:prstGeom prst="wedgeEllipseCallout">
              <a:avLst>
                <a:gd name="adj1" fmla="val 48576"/>
                <a:gd name="adj2" fmla="val 3678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FF0000"/>
                </a:solidFill>
                <a:effectLst/>
                <a:latin typeface="Arial" charset="0"/>
                <a:ea typeface="ＭＳ Ｐゴシック" pitchFamily="50" charset="-128"/>
              </a:endParaRPr>
            </a:p>
          </p:txBody>
        </p:sp>
        <p:grpSp>
          <p:nvGrpSpPr>
            <p:cNvPr id="12" name="グループ化 11"/>
            <p:cNvGrpSpPr/>
            <p:nvPr/>
          </p:nvGrpSpPr>
          <p:grpSpPr>
            <a:xfrm>
              <a:off x="1020335" y="836712"/>
              <a:ext cx="6287969" cy="4248472"/>
              <a:chOff x="1020335" y="836712"/>
              <a:chExt cx="6287969" cy="4248472"/>
            </a:xfrm>
          </p:grpSpPr>
          <p:sp>
            <p:nvSpPr>
              <p:cNvPr id="7" name="正方形/長方形 6"/>
              <p:cNvSpPr/>
              <p:nvPr/>
            </p:nvSpPr>
            <p:spPr bwMode="auto">
              <a:xfrm>
                <a:off x="3802734" y="836712"/>
                <a:ext cx="2039497"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2800" dirty="0" err="1">
                    <a:latin typeface="HGP創英角ｺﾞｼｯｸUB" panose="020B0900000000000000" pitchFamily="50" charset="-128"/>
                    <a:ea typeface="HGP創英角ｺﾞｼｯｸUB" panose="020B0900000000000000" pitchFamily="50" charset="-128"/>
                  </a:rPr>
                  <a:t>まも</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bwMode="auto">
              <a:xfrm>
                <a:off x="1162929" y="2204864"/>
                <a:ext cx="5281279" cy="5760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2800" dirty="0" err="1">
                    <a:latin typeface="HGP創英角ｺﾞｼｯｸUB" panose="020B0900000000000000" pitchFamily="50" charset="-128"/>
                    <a:ea typeface="HGP創英角ｺﾞｼｯｸUB" panose="020B0900000000000000" pitchFamily="50" charset="-128"/>
                  </a:rPr>
                  <a:t>たの</a:t>
                </a:r>
                <a:r>
                  <a:rPr lang="ja-JP" altLang="en-US" sz="2800" dirty="0">
                    <a:latin typeface="HGP創英角ｺﾞｼｯｸUB" panose="020B0900000000000000" pitchFamily="50" charset="-128"/>
                    <a:ea typeface="HGP創英角ｺﾞｼｯｸUB" panose="020B0900000000000000" pitchFamily="50" charset="-128"/>
                  </a:rPr>
                  <a:t>　　　　　　がっ こう せい かつ</a:t>
                </a:r>
                <a:endParaRPr lang="en-US" altLang="ja-JP" sz="2800" dirty="0">
                  <a:latin typeface="HGP創英角ｺﾞｼｯｸUB" panose="020B0900000000000000" pitchFamily="50" charset="-128"/>
                  <a:ea typeface="HGP創英角ｺﾞｼｯｸUB" panose="020B0900000000000000" pitchFamily="50" charset="-128"/>
                </a:endParaRPr>
              </a:p>
            </p:txBody>
          </p:sp>
          <p:grpSp>
            <p:nvGrpSpPr>
              <p:cNvPr id="10" name="グループ化 9"/>
              <p:cNvGrpSpPr/>
              <p:nvPr/>
            </p:nvGrpSpPr>
            <p:grpSpPr>
              <a:xfrm>
                <a:off x="1020335" y="930334"/>
                <a:ext cx="6287969" cy="4154850"/>
                <a:chOff x="2523712" y="-679039"/>
                <a:chExt cx="6287969" cy="4154850"/>
              </a:xfrm>
            </p:grpSpPr>
            <p:sp>
              <p:nvSpPr>
                <p:cNvPr id="6" name="正方形/長方形 5"/>
                <p:cNvSpPr/>
                <p:nvPr/>
              </p:nvSpPr>
              <p:spPr bwMode="auto">
                <a:xfrm>
                  <a:off x="2523712" y="-679039"/>
                  <a:ext cx="6287969" cy="41548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50000"/>
                    </a:lnSpc>
                    <a:spcBef>
                      <a:spcPct val="0"/>
                    </a:spcBef>
                    <a:spcAft>
                      <a:spcPct val="0"/>
                    </a:spcAft>
                    <a:buClrTx/>
                    <a:buSzTx/>
                    <a:buFontTx/>
                    <a:buNone/>
                    <a:tabLst/>
                  </a:pPr>
                  <a:r>
                    <a:rPr lang="ja-JP" altLang="en-US" sz="6000" dirty="0">
                      <a:latin typeface="HGP創英角ｺﾞｼｯｸUB" panose="020B0900000000000000" pitchFamily="50" charset="-128"/>
                      <a:ea typeface="HGP創英角ｺﾞｼｯｸUB" panose="020B0900000000000000" pitchFamily="50" charset="-128"/>
                    </a:rPr>
                    <a:t>ルールを守って、</a:t>
                  </a:r>
                  <a:endParaRPr lang="en-US" altLang="ja-JP" sz="6000" dirty="0">
                    <a:latin typeface="HGP創英角ｺﾞｼｯｸUB" panose="020B0900000000000000" pitchFamily="50" charset="-128"/>
                    <a:ea typeface="HGP創英角ｺﾞｼｯｸUB" panose="020B0900000000000000" pitchFamily="50" charset="-128"/>
                  </a:endParaRPr>
                </a:p>
                <a:p>
                  <a:pPr marL="0" marR="0" indent="0" algn="l" defTabSz="914400" rtl="0" eaLnBrk="1" fontAlgn="base" latinLnBrk="0" hangingPunct="1">
                    <a:lnSpc>
                      <a:spcPct val="150000"/>
                    </a:lnSpc>
                    <a:spcBef>
                      <a:spcPct val="0"/>
                    </a:spcBef>
                    <a:spcAft>
                      <a:spcPct val="0"/>
                    </a:spcAft>
                    <a:buClrTx/>
                    <a:buSzTx/>
                    <a:buFontTx/>
                    <a:buNone/>
                    <a:tabLst/>
                  </a:pPr>
                  <a:r>
                    <a:rPr lang="ja-JP" altLang="en-US" sz="6000" dirty="0">
                      <a:latin typeface="HGP創英角ｺﾞｼｯｸUB" panose="020B0900000000000000" pitchFamily="50" charset="-128"/>
                      <a:ea typeface="HGP創英角ｺﾞｼｯｸUB" panose="020B0900000000000000" pitchFamily="50" charset="-128"/>
                    </a:rPr>
                    <a:t>楽しい学校生活を</a:t>
                  </a:r>
                  <a:endParaRPr lang="en-US" altLang="ja-JP" sz="6000" dirty="0">
                    <a:latin typeface="HGP創英角ｺﾞｼｯｸUB" panose="020B0900000000000000" pitchFamily="50" charset="-128"/>
                    <a:ea typeface="HGP創英角ｺﾞｼｯｸUB" panose="020B0900000000000000" pitchFamily="50" charset="-128"/>
                  </a:endParaRPr>
                </a:p>
                <a:p>
                  <a:pPr marL="0" marR="0" indent="0" algn="l" defTabSz="914400" rtl="0" eaLnBrk="1" fontAlgn="base" latinLnBrk="0" hangingPunct="1">
                    <a:lnSpc>
                      <a:spcPct val="150000"/>
                    </a:lnSpc>
                    <a:spcBef>
                      <a:spcPct val="0"/>
                    </a:spcBef>
                    <a:spcAft>
                      <a:spcPct val="0"/>
                    </a:spcAft>
                    <a:buClrTx/>
                    <a:buSzTx/>
                    <a:buFontTx/>
                    <a:buNone/>
                    <a:tabLst/>
                  </a:pPr>
                  <a:r>
                    <a:rPr lang="ja-JP" altLang="en-US" sz="6000" dirty="0">
                      <a:latin typeface="HGP創英角ｺﾞｼｯｸUB" panose="020B0900000000000000" pitchFamily="50" charset="-128"/>
                      <a:ea typeface="HGP創英角ｺﾞｼｯｸUB" panose="020B0900000000000000" pitchFamily="50" charset="-128"/>
                    </a:rPr>
                    <a:t>送りましょう！！</a:t>
                  </a:r>
                  <a:endParaRPr kumimoji="1" lang="ja-JP" altLang="en-US" sz="6000" b="0" i="0" u="none" strike="noStrike" cap="none" normalizeH="0" baseline="0" dirty="0">
                    <a:ln>
                      <a:noFill/>
                    </a:ln>
                    <a:effectLst/>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bwMode="auto">
                <a:xfrm>
                  <a:off x="2666306" y="1995033"/>
                  <a:ext cx="1077937" cy="51279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2800" dirty="0">
                      <a:latin typeface="HGP創英角ｺﾞｼｯｸUB" panose="020B0900000000000000" pitchFamily="50" charset="-128"/>
                      <a:ea typeface="HGP創英角ｺﾞｼｯｸUB" panose="020B0900000000000000" pitchFamily="50" charset="-128"/>
                    </a:rPr>
                    <a:t>おく</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grpSp>
      <p:pic>
        <p:nvPicPr>
          <p:cNvPr id="11" name="Picture 5" descr="ryupi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860800"/>
            <a:ext cx="16176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1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827088" y="1628775"/>
            <a:ext cx="8064500" cy="2667000"/>
            <a:chOff x="431" y="799"/>
            <a:chExt cx="5080" cy="1680"/>
          </a:xfrm>
        </p:grpSpPr>
        <p:sp>
          <p:nvSpPr>
            <p:cNvPr id="6147" name="Text Box 5"/>
            <p:cNvSpPr txBox="1">
              <a:spLocks noChangeArrowheads="1"/>
            </p:cNvSpPr>
            <p:nvPr/>
          </p:nvSpPr>
          <p:spPr bwMode="auto">
            <a:xfrm>
              <a:off x="431" y="981"/>
              <a:ext cx="5080" cy="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algn="ctr" eaLnBrk="1" fontAlgn="ctr" hangingPunct="1">
                <a:spcBef>
                  <a:spcPct val="50000"/>
                </a:spcBef>
              </a:pPr>
              <a:r>
                <a:rPr lang="ja-JP" altLang="en-US" sz="6000" dirty="0">
                  <a:solidFill>
                    <a:srgbClr val="FFFFFF"/>
                  </a:solidFill>
                  <a:ea typeface="HG創英角ﾎﾟｯﾌﾟ体" pitchFamily="49" charset="-128"/>
                </a:rPr>
                <a:t>欲しい物があるとき、</a:t>
              </a:r>
            </a:p>
            <a:p>
              <a:pPr algn="ctr" eaLnBrk="1" fontAlgn="ctr" hangingPunct="1">
                <a:spcBef>
                  <a:spcPct val="50000"/>
                </a:spcBef>
              </a:pPr>
              <a:r>
                <a:rPr lang="ja-JP" altLang="en-US" sz="6000" dirty="0">
                  <a:solidFill>
                    <a:srgbClr val="FFFFFF"/>
                  </a:solidFill>
                  <a:ea typeface="HG創英角ﾎﾟｯﾌﾟ体" pitchFamily="49" charset="-128"/>
                </a:rPr>
                <a:t>みんなはどうする？</a:t>
              </a:r>
            </a:p>
          </p:txBody>
        </p:sp>
        <p:sp>
          <p:nvSpPr>
            <p:cNvPr id="6148" name="Text Box 26"/>
            <p:cNvSpPr txBox="1">
              <a:spLocks noChangeArrowheads="1"/>
            </p:cNvSpPr>
            <p:nvPr/>
          </p:nvSpPr>
          <p:spPr bwMode="auto">
            <a:xfrm>
              <a:off x="612" y="799"/>
              <a:ext cx="19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eaLnBrk="1" hangingPunct="1">
                <a:spcBef>
                  <a:spcPct val="50000"/>
                </a:spcBef>
              </a:pPr>
              <a:r>
                <a:rPr lang="ja-JP" altLang="en-US" sz="2400" b="1">
                  <a:solidFill>
                    <a:srgbClr val="FFFFFF"/>
                  </a:solidFill>
                </a:rPr>
                <a:t>ほ　　　 　　　　　　もの</a:t>
              </a:r>
            </a:p>
          </p:txBody>
        </p:sp>
      </p:grpSp>
    </p:spTree>
    <p:extLst>
      <p:ext uri="{BB962C8B-B14F-4D97-AF65-F5344CB8AC3E}">
        <p14:creationId xmlns:p14="http://schemas.microsoft.com/office/powerpoint/2010/main" val="393653155"/>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a:xfrm>
            <a:off x="1042988" y="476250"/>
            <a:ext cx="7488237" cy="865188"/>
          </a:xfrm>
          <a:solidFill>
            <a:schemeClr val="accent1"/>
          </a:solidFill>
        </p:spPr>
        <p:txBody>
          <a:bodyPr/>
          <a:lstStyle/>
          <a:p>
            <a:pPr eaLnBrk="1" hangingPunct="1"/>
            <a:r>
              <a:rPr lang="ja-JP" altLang="en-US" sz="6000" dirty="0">
                <a:solidFill>
                  <a:srgbClr val="002060"/>
                </a:solidFill>
              </a:rPr>
              <a:t>ほとんどの人は・・・</a:t>
            </a:r>
          </a:p>
        </p:txBody>
      </p:sp>
      <p:sp>
        <p:nvSpPr>
          <p:cNvPr id="7174" name="Text Box 23"/>
          <p:cNvSpPr txBox="1">
            <a:spLocks noChangeArrowheads="1"/>
          </p:cNvSpPr>
          <p:nvPr/>
        </p:nvSpPr>
        <p:spPr bwMode="auto">
          <a:xfrm>
            <a:off x="1116013" y="5734050"/>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ja-JP" altLang="ja-JP" sz="1800" b="0" i="0" u="none" strike="noStrike" kern="1200" cap="none" spc="0" normalizeH="0" baseline="0" noProof="0">
              <a:ln>
                <a:noFill/>
              </a:ln>
              <a:solidFill>
                <a:srgbClr val="FF0000"/>
              </a:solidFill>
              <a:effectLst/>
              <a:uLnTx/>
              <a:uFillTx/>
              <a:latin typeface="Arial" pitchFamily="34" charset="0"/>
              <a:ea typeface="ＭＳ Ｐゴシック" pitchFamily="50" charset="-128"/>
              <a:cs typeface="+mn-cs"/>
            </a:endParaRPr>
          </a:p>
        </p:txBody>
      </p:sp>
      <p:grpSp>
        <p:nvGrpSpPr>
          <p:cNvPr id="12" name="グループ化 11"/>
          <p:cNvGrpSpPr/>
          <p:nvPr/>
        </p:nvGrpSpPr>
        <p:grpSpPr>
          <a:xfrm>
            <a:off x="-110690" y="1937090"/>
            <a:ext cx="3600251" cy="3524266"/>
            <a:chOff x="-68096" y="1911326"/>
            <a:chExt cx="3600251" cy="3524266"/>
          </a:xfrm>
        </p:grpSpPr>
        <p:sp>
          <p:nvSpPr>
            <p:cNvPr id="20" name="Text Box 26"/>
            <p:cNvSpPr txBox="1">
              <a:spLocks noChangeArrowheads="1"/>
            </p:cNvSpPr>
            <p:nvPr/>
          </p:nvSpPr>
          <p:spPr bwMode="auto">
            <a:xfrm>
              <a:off x="1937771" y="3852009"/>
              <a:ext cx="1223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ひと　　</a:t>
              </a:r>
            </a:p>
          </p:txBody>
        </p:sp>
        <p:sp>
          <p:nvSpPr>
            <p:cNvPr id="9" name="Text Box 26"/>
            <p:cNvSpPr txBox="1">
              <a:spLocks noChangeArrowheads="1"/>
            </p:cNvSpPr>
            <p:nvPr/>
          </p:nvSpPr>
          <p:spPr bwMode="auto">
            <a:xfrm>
              <a:off x="428267" y="4608363"/>
              <a:ext cx="1367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か</a:t>
              </a:r>
            </a:p>
          </p:txBody>
        </p:sp>
        <p:grpSp>
          <p:nvGrpSpPr>
            <p:cNvPr id="6" name="グループ化 5"/>
            <p:cNvGrpSpPr/>
            <p:nvPr/>
          </p:nvGrpSpPr>
          <p:grpSpPr>
            <a:xfrm>
              <a:off x="-68096" y="1911326"/>
              <a:ext cx="3600251" cy="3524266"/>
              <a:chOff x="3662288" y="2479738"/>
              <a:chExt cx="3600251" cy="3524266"/>
            </a:xfrm>
          </p:grpSpPr>
          <p:sp>
            <p:nvSpPr>
              <p:cNvPr id="8" name="Text Box 5"/>
              <p:cNvSpPr txBox="1">
                <a:spLocks noChangeArrowheads="1"/>
              </p:cNvSpPr>
              <p:nvPr/>
            </p:nvSpPr>
            <p:spPr bwMode="auto">
              <a:xfrm>
                <a:off x="3662288" y="4680565"/>
                <a:ext cx="36002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itchFamily="34" charset="0"/>
                    <a:ea typeface="HG創英角ﾎﾟｯﾌﾟ体" pitchFamily="49" charset="-128"/>
                    <a:cs typeface="+mn-cs"/>
                  </a:rPr>
                  <a:t>・おうちの人に</a:t>
                </a:r>
                <a:endParaRPr kumimoji="1" lang="en-US" altLang="ja-JP" sz="3200" b="0" i="0" u="none" strike="noStrike" kern="1200" cap="none" spc="0" normalizeH="0" baseline="0" noProof="0" dirty="0">
                  <a:ln>
                    <a:noFill/>
                  </a:ln>
                  <a:solidFill>
                    <a:srgbClr val="000000"/>
                  </a:solidFill>
                  <a:effectLst/>
                  <a:uLnTx/>
                  <a:uFillTx/>
                  <a:latin typeface="Arial" pitchFamily="34" charset="0"/>
                  <a:ea typeface="HG創英角ﾎﾟｯﾌﾟ体" pitchFamily="49" charset="-128"/>
                  <a:cs typeface="+mn-cs"/>
                </a:endParaRPr>
              </a:p>
              <a:p>
                <a:pPr marL="0" marR="0" lvl="0" indent="0" algn="l" defTabSz="914400" rtl="0" eaLnBrk="1" fontAlgn="ctr" latinLnBrk="0" hangingPunct="1">
                  <a:lnSpc>
                    <a:spcPct val="10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itchFamily="34" charset="0"/>
                    <a:ea typeface="HG創英角ﾎﾟｯﾌﾟ体" pitchFamily="49" charset="-128"/>
                    <a:cs typeface="+mn-cs"/>
                  </a:rPr>
                  <a:t>　買ってもらう</a:t>
                </a:r>
                <a:endParaRPr kumimoji="1" lang="en-US" altLang="ja-JP" sz="3200" b="0" i="0" u="none" strike="noStrike" kern="1200" cap="none" spc="0" normalizeH="0" baseline="0" noProof="0" dirty="0">
                  <a:ln>
                    <a:noFill/>
                  </a:ln>
                  <a:solidFill>
                    <a:srgbClr val="000000"/>
                  </a:solidFill>
                  <a:effectLst/>
                  <a:uLnTx/>
                  <a:uFillTx/>
                  <a:latin typeface="Arial" pitchFamily="34" charset="0"/>
                  <a:ea typeface="HG創英角ﾎﾟｯﾌﾟ体" pitchFamily="49" charset="-128"/>
                  <a:cs typeface="+mn-cs"/>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39036" y="2479738"/>
                <a:ext cx="2973449" cy="1926231"/>
              </a:xfrm>
              <a:prstGeom prst="rect">
                <a:avLst/>
              </a:prstGeom>
            </p:spPr>
          </p:pic>
        </p:grpSp>
      </p:grpSp>
      <p:grpSp>
        <p:nvGrpSpPr>
          <p:cNvPr id="13" name="グループ化 12"/>
          <p:cNvGrpSpPr/>
          <p:nvPr/>
        </p:nvGrpSpPr>
        <p:grpSpPr>
          <a:xfrm>
            <a:off x="2737697" y="3121615"/>
            <a:ext cx="2842415" cy="3372698"/>
            <a:chOff x="-2262569" y="2438674"/>
            <a:chExt cx="2842415" cy="3372698"/>
          </a:xfrm>
        </p:grpSpPr>
        <p:sp>
          <p:nvSpPr>
            <p:cNvPr id="22" name="Text Box 26"/>
            <p:cNvSpPr txBox="1">
              <a:spLocks noChangeArrowheads="1"/>
            </p:cNvSpPr>
            <p:nvPr/>
          </p:nvSpPr>
          <p:spPr bwMode="auto">
            <a:xfrm>
              <a:off x="-1757868" y="4944938"/>
              <a:ext cx="23377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じ　ぶん　　　か</a:t>
              </a:r>
            </a:p>
          </p:txBody>
        </p:sp>
        <p:grpSp>
          <p:nvGrpSpPr>
            <p:cNvPr id="7" name="グループ化 6"/>
            <p:cNvGrpSpPr/>
            <p:nvPr/>
          </p:nvGrpSpPr>
          <p:grpSpPr>
            <a:xfrm>
              <a:off x="-2262569" y="2438674"/>
              <a:ext cx="2842415" cy="3372698"/>
              <a:chOff x="2778953" y="3282121"/>
              <a:chExt cx="2842415" cy="3372698"/>
            </a:xfrm>
          </p:grpSpPr>
          <p:sp>
            <p:nvSpPr>
              <p:cNvPr id="10" name="Text Box 5"/>
              <p:cNvSpPr txBox="1">
                <a:spLocks noChangeArrowheads="1"/>
              </p:cNvSpPr>
              <p:nvPr/>
            </p:nvSpPr>
            <p:spPr bwMode="auto">
              <a:xfrm>
                <a:off x="2778953" y="5823822"/>
                <a:ext cx="28424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ctr" latinLnBrk="0" hangingPunct="1">
                  <a:lnSpc>
                    <a:spcPct val="15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itchFamily="34" charset="0"/>
                    <a:ea typeface="HG創英角ﾎﾟｯﾌﾟ体" pitchFamily="49" charset="-128"/>
                    <a:cs typeface="+mn-cs"/>
                  </a:rPr>
                  <a:t>・自分で買う</a:t>
                </a:r>
                <a:endParaRPr kumimoji="1" lang="en-US" altLang="ja-JP" sz="3200" b="0" i="0" u="none" strike="noStrike" kern="1200" cap="none" spc="0" normalizeH="0" baseline="0" noProof="0" dirty="0">
                  <a:ln>
                    <a:noFill/>
                  </a:ln>
                  <a:solidFill>
                    <a:srgbClr val="000000"/>
                  </a:solidFill>
                  <a:effectLst/>
                  <a:uLnTx/>
                  <a:uFillTx/>
                  <a:latin typeface="Arial" pitchFamily="34" charset="0"/>
                  <a:ea typeface="HG創英角ﾎﾟｯﾌﾟ体" pitchFamily="49" charset="-128"/>
                  <a:cs typeface="+mn-cs"/>
                </a:endParaRPr>
              </a:p>
            </p:txBody>
          </p:sp>
          <p:pic>
            <p:nvPicPr>
              <p:cNvPr id="3" name="図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61000" y="3282121"/>
                <a:ext cx="2632797" cy="2541701"/>
              </a:xfrm>
              <a:prstGeom prst="rect">
                <a:avLst/>
              </a:prstGeom>
            </p:spPr>
          </p:pic>
        </p:grpSp>
      </p:grpSp>
      <p:grpSp>
        <p:nvGrpSpPr>
          <p:cNvPr id="11" name="グループ化 10"/>
          <p:cNvGrpSpPr/>
          <p:nvPr/>
        </p:nvGrpSpPr>
        <p:grpSpPr>
          <a:xfrm>
            <a:off x="5458457" y="1749259"/>
            <a:ext cx="3605978" cy="3544725"/>
            <a:chOff x="5538022" y="1916631"/>
            <a:chExt cx="3605978" cy="3544725"/>
          </a:xfrm>
        </p:grpSpPr>
        <p:sp>
          <p:nvSpPr>
            <p:cNvPr id="19" name="Text Box 5"/>
            <p:cNvSpPr txBox="1">
              <a:spLocks noChangeArrowheads="1"/>
            </p:cNvSpPr>
            <p:nvPr/>
          </p:nvSpPr>
          <p:spPr bwMode="auto">
            <a:xfrm>
              <a:off x="6196268" y="4630359"/>
              <a:ext cx="24482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ctr" latinLnBrk="0" hangingPunct="1">
                <a:lnSpc>
                  <a:spcPct val="1500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itchFamily="34" charset="0"/>
                  <a:ea typeface="HG創英角ﾎﾟｯﾌﾟ体" pitchFamily="49" charset="-128"/>
                  <a:cs typeface="+mn-cs"/>
                </a:rPr>
                <a:t>・我慢する</a:t>
              </a:r>
            </a:p>
          </p:txBody>
        </p:sp>
        <p:sp>
          <p:nvSpPr>
            <p:cNvPr id="23" name="Text Box 26"/>
            <p:cNvSpPr txBox="1">
              <a:spLocks noChangeArrowheads="1"/>
            </p:cNvSpPr>
            <p:nvPr/>
          </p:nvSpPr>
          <p:spPr bwMode="auto">
            <a:xfrm>
              <a:off x="6692939" y="4552971"/>
              <a:ext cx="1296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が　まん</a:t>
              </a:r>
            </a:p>
          </p:txBody>
        </p:sp>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38022" y="1916631"/>
              <a:ext cx="3605978" cy="2675034"/>
            </a:xfrm>
            <a:prstGeom prst="rect">
              <a:avLst/>
            </a:prstGeom>
          </p:spPr>
        </p:pic>
        <p:sp>
          <p:nvSpPr>
            <p:cNvPr id="5" name="乗算 4"/>
            <p:cNvSpPr/>
            <p:nvPr/>
          </p:nvSpPr>
          <p:spPr bwMode="auto">
            <a:xfrm>
              <a:off x="6692939" y="2060848"/>
              <a:ext cx="1656217" cy="1512168"/>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Arial" charset="0"/>
                <a:ea typeface="ＭＳ Ｐゴシック" pitchFamily="50" charset="-128"/>
                <a:cs typeface="+mn-cs"/>
              </a:endParaRPr>
            </a:p>
          </p:txBody>
        </p:sp>
      </p:grpSp>
    </p:spTree>
    <p:custDataLst>
      <p:tags r:id="rId1"/>
    </p:custDataLst>
    <p:extLst>
      <p:ext uri="{BB962C8B-B14F-4D97-AF65-F5344CB8AC3E}">
        <p14:creationId xmlns:p14="http://schemas.microsoft.com/office/powerpoint/2010/main" val="8166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536" y="188640"/>
            <a:ext cx="8352928" cy="6480928"/>
          </a:xfrm>
          <a:prstGeom prst="rect">
            <a:avLst/>
          </a:prstGeom>
        </p:spPr>
      </p:pic>
    </p:spTree>
    <p:extLst>
      <p:ext uri="{BB962C8B-B14F-4D97-AF65-F5344CB8AC3E}">
        <p14:creationId xmlns:p14="http://schemas.microsoft.com/office/powerpoint/2010/main" val="213083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7584" y="332656"/>
            <a:ext cx="7272808" cy="6118166"/>
          </a:xfrm>
          <a:prstGeom prst="rect">
            <a:avLst/>
          </a:prstGeom>
        </p:spPr>
      </p:pic>
    </p:spTree>
    <p:extLst>
      <p:ext uri="{BB962C8B-B14F-4D97-AF65-F5344CB8AC3E}">
        <p14:creationId xmlns:p14="http://schemas.microsoft.com/office/powerpoint/2010/main" val="214863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24544" y="1484784"/>
            <a:ext cx="9937750" cy="3786188"/>
            <a:chOff x="-324544" y="1547812"/>
            <a:chExt cx="9937750" cy="3786188"/>
          </a:xfrm>
        </p:grpSpPr>
        <p:grpSp>
          <p:nvGrpSpPr>
            <p:cNvPr id="2" name="Group 27"/>
            <p:cNvGrpSpPr>
              <a:grpSpLocks/>
            </p:cNvGrpSpPr>
            <p:nvPr/>
          </p:nvGrpSpPr>
          <p:grpSpPr bwMode="auto">
            <a:xfrm>
              <a:off x="-324544" y="1547812"/>
              <a:ext cx="9937750" cy="3786188"/>
              <a:chOff x="-249" y="1479"/>
              <a:chExt cx="6260" cy="2385"/>
            </a:xfrm>
          </p:grpSpPr>
          <p:sp>
            <p:nvSpPr>
              <p:cNvPr id="6147" name="Text Box 5"/>
              <p:cNvSpPr txBox="1">
                <a:spLocks noChangeArrowheads="1"/>
              </p:cNvSpPr>
              <p:nvPr/>
            </p:nvSpPr>
            <p:spPr bwMode="auto">
              <a:xfrm>
                <a:off x="-249" y="1479"/>
                <a:ext cx="6260" cy="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50000"/>
                  </a:spcBef>
                  <a:spcAft>
                    <a:spcPct val="0"/>
                  </a:spcAft>
                  <a:buClrTx/>
                  <a:buSzTx/>
                  <a:buFontTx/>
                  <a:buNone/>
                  <a:tabLst/>
                  <a:defRPr/>
                </a:pPr>
                <a:r>
                  <a:rPr kumimoji="1" lang="ja-JP" altLang="en-US" sz="6000" b="0" i="0" u="none" strike="noStrike" kern="1200" cap="none" spc="0" normalizeH="0" baseline="0" noProof="0" dirty="0">
                    <a:ln>
                      <a:noFill/>
                    </a:ln>
                    <a:solidFill>
                      <a:srgbClr val="FFFFFF"/>
                    </a:solidFill>
                    <a:effectLst/>
                    <a:uLnTx/>
                    <a:uFillTx/>
                    <a:latin typeface="HG創英角ﾎﾟｯﾌﾟ体" panose="040B0A09000000000000" pitchFamily="49" charset="-128"/>
                    <a:ea typeface="HG創英角ﾎﾟｯﾌﾟ体" panose="040B0A09000000000000" pitchFamily="49" charset="-128"/>
                    <a:cs typeface="+mn-cs"/>
                  </a:rPr>
                  <a:t>Ａ</a:t>
                </a:r>
                <a:r>
                  <a:rPr lang="ja-JP" altLang="en-US" sz="6000" dirty="0" err="1">
                    <a:solidFill>
                      <a:srgbClr val="FFFFFF"/>
                    </a:solidFill>
                    <a:latin typeface="HG創英角ﾎﾟｯﾌﾟ体" panose="040B0A09000000000000" pitchFamily="49" charset="-128"/>
                    <a:ea typeface="HG創英角ﾎﾟｯﾌﾟ体" panose="040B0A09000000000000" pitchFamily="49" charset="-128"/>
                  </a:rPr>
                  <a:t>さん</a:t>
                </a:r>
                <a:r>
                  <a:rPr kumimoji="1" lang="ja-JP" altLang="en-US"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rPr>
                  <a:t>がしたことは、</a:t>
                </a:r>
                <a:endParaRPr kumimoji="1" lang="en-US" altLang="ja-JP"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endParaRPr>
              </a:p>
              <a:p>
                <a:pPr marL="0" marR="0" lvl="0" indent="0" algn="ctr" defTabSz="914400" rtl="0" eaLnBrk="1" fontAlgn="ctr" latinLnBrk="0" hangingPunct="1">
                  <a:lnSpc>
                    <a:spcPct val="100000"/>
                  </a:lnSpc>
                  <a:spcBef>
                    <a:spcPct val="50000"/>
                  </a:spcBef>
                  <a:spcAft>
                    <a:spcPct val="0"/>
                  </a:spcAft>
                  <a:buClrTx/>
                  <a:buSzTx/>
                  <a:buFontTx/>
                  <a:buNone/>
                  <a:tabLst/>
                  <a:defRPr/>
                </a:pPr>
                <a:r>
                  <a:rPr kumimoji="1" lang="ja-JP" altLang="en-US"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rPr>
                  <a:t>やって良いこと？</a:t>
                </a:r>
                <a:endParaRPr kumimoji="1" lang="en-US" altLang="ja-JP"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endParaRPr>
              </a:p>
              <a:p>
                <a:pPr marL="0" marR="0" lvl="0" indent="0" algn="ctr" defTabSz="914400" rtl="0" eaLnBrk="1" fontAlgn="ctr" latinLnBrk="0" hangingPunct="1">
                  <a:lnSpc>
                    <a:spcPct val="100000"/>
                  </a:lnSpc>
                  <a:spcBef>
                    <a:spcPct val="50000"/>
                  </a:spcBef>
                  <a:spcAft>
                    <a:spcPct val="0"/>
                  </a:spcAft>
                  <a:buClrTx/>
                  <a:buSzTx/>
                  <a:buFontTx/>
                  <a:buNone/>
                  <a:tabLst/>
                  <a:defRPr/>
                </a:pPr>
                <a:r>
                  <a:rPr kumimoji="1" lang="ja-JP" altLang="en-US" sz="6000" b="0" i="0" u="none" strike="noStrike" kern="1200" cap="none" spc="0" normalizeH="0" baseline="0" noProof="0" dirty="0">
                    <a:ln>
                      <a:noFill/>
                    </a:ln>
                    <a:solidFill>
                      <a:srgbClr val="FFFFFF"/>
                    </a:solidFill>
                    <a:effectLst/>
                    <a:uLnTx/>
                    <a:uFillTx/>
                    <a:latin typeface="Arial" pitchFamily="34" charset="0"/>
                    <a:ea typeface="HG創英角ﾎﾟｯﾌﾟ体" pitchFamily="49" charset="-128"/>
                    <a:cs typeface="+mn-cs"/>
                  </a:rPr>
                  <a:t>悪いこと？</a:t>
                </a:r>
              </a:p>
            </p:txBody>
          </p:sp>
          <p:sp>
            <p:nvSpPr>
              <p:cNvPr id="6148" name="Text Box 26"/>
              <p:cNvSpPr txBox="1">
                <a:spLocks noChangeArrowheads="1"/>
              </p:cNvSpPr>
              <p:nvPr/>
            </p:nvSpPr>
            <p:spPr bwMode="auto">
              <a:xfrm>
                <a:off x="2518" y="2114"/>
                <a:ext cx="19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mn-cs"/>
                  </a:rPr>
                  <a:t>よ</a:t>
                </a:r>
              </a:p>
            </p:txBody>
          </p:sp>
        </p:grpSp>
        <p:sp>
          <p:nvSpPr>
            <p:cNvPr id="5" name="Text Box 26"/>
            <p:cNvSpPr txBox="1">
              <a:spLocks noChangeArrowheads="1"/>
            </p:cNvSpPr>
            <p:nvPr/>
          </p:nvSpPr>
          <p:spPr bwMode="auto">
            <a:xfrm>
              <a:off x="2699792" y="3933781"/>
              <a:ext cx="316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Arial" pitchFamily="34" charset="0"/>
                  <a:ea typeface="ＭＳ Ｐゴシック" pitchFamily="50" charset="-128"/>
                  <a:cs typeface="+mn-cs"/>
                </a:rPr>
                <a:t>わる</a:t>
              </a:r>
            </a:p>
          </p:txBody>
        </p:sp>
      </p:grpSp>
    </p:spTree>
    <p:extLst>
      <p:ext uri="{BB962C8B-B14F-4D97-AF65-F5344CB8AC3E}">
        <p14:creationId xmlns:p14="http://schemas.microsoft.com/office/powerpoint/2010/main" val="361671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520" y="260648"/>
            <a:ext cx="8676456" cy="6121165"/>
          </a:xfrm>
          <a:prstGeom prst="rect">
            <a:avLst/>
          </a:prstGeom>
        </p:spPr>
      </p:pic>
    </p:spTree>
    <p:extLst>
      <p:ext uri="{BB962C8B-B14F-4D97-AF65-F5344CB8AC3E}">
        <p14:creationId xmlns:p14="http://schemas.microsoft.com/office/powerpoint/2010/main" val="306441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7710" y="408216"/>
            <a:ext cx="7488832" cy="6260872"/>
          </a:xfrm>
          <a:prstGeom prst="rect">
            <a:avLst/>
          </a:prstGeom>
        </p:spPr>
      </p:pic>
      <p:sp>
        <p:nvSpPr>
          <p:cNvPr id="30723" name="AutoShape 3"/>
          <p:cNvSpPr>
            <a:spLocks noChangeArrowheads="1"/>
          </p:cNvSpPr>
          <p:nvPr/>
        </p:nvSpPr>
        <p:spPr bwMode="auto">
          <a:xfrm>
            <a:off x="5830888" y="981075"/>
            <a:ext cx="3133725" cy="2808288"/>
          </a:xfrm>
          <a:prstGeom prst="cloudCallout">
            <a:avLst>
              <a:gd name="adj1" fmla="val -66097"/>
              <a:gd name="adj2" fmla="val 29722"/>
            </a:avLst>
          </a:prstGeom>
          <a:solidFill>
            <a:srgbClr val="ECE8B0"/>
          </a:solidFill>
          <a:ln w="9525">
            <a:solidFill>
              <a:srgbClr val="000000"/>
            </a:solidFill>
            <a:round/>
            <a:headEnd/>
            <a:tailEnd/>
          </a:ln>
        </p:spPr>
        <p:txBody>
          <a:bodyPr/>
          <a:lstStyle/>
          <a:p>
            <a:pPr algn="ctr"/>
            <a:r>
              <a:rPr lang="ja-JP" altLang="en-US" sz="3600" dirty="0">
                <a:solidFill>
                  <a:srgbClr val="FF0000"/>
                </a:solidFill>
                <a:latin typeface="Arial" pitchFamily="34" charset="0"/>
                <a:ea typeface="ＭＳ Ｐゴシック" pitchFamily="50" charset="-128"/>
              </a:rPr>
              <a:t>おうちの人は？</a:t>
            </a:r>
            <a:endParaRPr lang="en-US" altLang="ja-JP" sz="3600" dirty="0">
              <a:solidFill>
                <a:srgbClr val="FF0000"/>
              </a:solidFill>
              <a:latin typeface="Arial" pitchFamily="34" charset="0"/>
              <a:ea typeface="ＭＳ Ｐゴシック" pitchFamily="50" charset="-128"/>
            </a:endParaRPr>
          </a:p>
        </p:txBody>
      </p:sp>
      <p:grpSp>
        <p:nvGrpSpPr>
          <p:cNvPr id="2" name="Group 10"/>
          <p:cNvGrpSpPr>
            <a:grpSpLocks/>
          </p:cNvGrpSpPr>
          <p:nvPr/>
        </p:nvGrpSpPr>
        <p:grpSpPr bwMode="auto">
          <a:xfrm>
            <a:off x="5724525" y="0"/>
            <a:ext cx="3168650" cy="857250"/>
            <a:chOff x="3606" y="0"/>
            <a:chExt cx="1996" cy="540"/>
          </a:xfrm>
        </p:grpSpPr>
        <p:sp>
          <p:nvSpPr>
            <p:cNvPr id="11270" name="Text Box 11"/>
            <p:cNvSpPr txBox="1">
              <a:spLocks noChangeArrowheads="1"/>
            </p:cNvSpPr>
            <p:nvPr/>
          </p:nvSpPr>
          <p:spPr bwMode="auto">
            <a:xfrm>
              <a:off x="3606" y="136"/>
              <a:ext cx="19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eaLnBrk="1" hangingPunct="1">
                <a:spcBef>
                  <a:spcPct val="50000"/>
                </a:spcBef>
              </a:pPr>
              <a:r>
                <a:rPr lang="ja-JP" altLang="en-US" sz="3600">
                  <a:solidFill>
                    <a:srgbClr val="000000"/>
                  </a:solidFill>
                </a:rPr>
                <a:t>どんな気もち？</a:t>
              </a:r>
            </a:p>
          </p:txBody>
        </p:sp>
        <p:sp>
          <p:nvSpPr>
            <p:cNvPr id="11271" name="Text Box 12"/>
            <p:cNvSpPr txBox="1">
              <a:spLocks noChangeArrowheads="1"/>
            </p:cNvSpPr>
            <p:nvPr/>
          </p:nvSpPr>
          <p:spPr bwMode="auto">
            <a:xfrm>
              <a:off x="4468" y="0"/>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rgbClr val="FF0000"/>
                  </a:solidFill>
                  <a:latin typeface="Arial" pitchFamily="34" charset="0"/>
                  <a:ea typeface="ＭＳ Ｐゴシック" pitchFamily="50" charset="-128"/>
                </a:defRPr>
              </a:lvl1pPr>
              <a:lvl2pPr marL="742950" indent="-285750" eaLnBrk="0" hangingPunct="0">
                <a:defRPr kumimoji="1">
                  <a:solidFill>
                    <a:srgbClr val="FF0000"/>
                  </a:solidFill>
                  <a:latin typeface="Arial" pitchFamily="34" charset="0"/>
                  <a:ea typeface="ＭＳ Ｐゴシック" pitchFamily="50" charset="-128"/>
                </a:defRPr>
              </a:lvl2pPr>
              <a:lvl3pPr marL="1143000" indent="-228600" eaLnBrk="0" hangingPunct="0">
                <a:defRPr kumimoji="1">
                  <a:solidFill>
                    <a:srgbClr val="FF0000"/>
                  </a:solidFill>
                  <a:latin typeface="Arial" pitchFamily="34" charset="0"/>
                  <a:ea typeface="ＭＳ Ｐゴシック" pitchFamily="50" charset="-128"/>
                </a:defRPr>
              </a:lvl3pPr>
              <a:lvl4pPr marL="1600200" indent="-228600" eaLnBrk="0" hangingPunct="0">
                <a:defRPr kumimoji="1">
                  <a:solidFill>
                    <a:srgbClr val="FF0000"/>
                  </a:solidFill>
                  <a:latin typeface="Arial" pitchFamily="34" charset="0"/>
                  <a:ea typeface="ＭＳ Ｐゴシック" pitchFamily="50" charset="-128"/>
                </a:defRPr>
              </a:lvl4pPr>
              <a:lvl5pPr marL="2057400" indent="-228600" eaLnBrk="0" hangingPunct="0">
                <a:defRPr kumimoji="1">
                  <a:solidFill>
                    <a:srgbClr val="FF00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rgbClr val="FF0000"/>
                  </a:solidFill>
                  <a:latin typeface="Arial" pitchFamily="34" charset="0"/>
                  <a:ea typeface="ＭＳ Ｐゴシック" pitchFamily="50" charset="-128"/>
                </a:defRPr>
              </a:lvl9pPr>
            </a:lstStyle>
            <a:p>
              <a:pPr eaLnBrk="1" hangingPunct="1">
                <a:spcBef>
                  <a:spcPct val="50000"/>
                </a:spcBef>
              </a:pPr>
              <a:r>
                <a:rPr lang="ja-JP" altLang="en-US" sz="2000">
                  <a:solidFill>
                    <a:srgbClr val="000000"/>
                  </a:solidFill>
                </a:rPr>
                <a:t>き</a:t>
              </a:r>
            </a:p>
          </p:txBody>
        </p:sp>
      </p:grpSp>
      <p:sp>
        <p:nvSpPr>
          <p:cNvPr id="7" name="AutoShape 3"/>
          <p:cNvSpPr>
            <a:spLocks noChangeArrowheads="1"/>
          </p:cNvSpPr>
          <p:nvPr/>
        </p:nvSpPr>
        <p:spPr bwMode="auto">
          <a:xfrm>
            <a:off x="5580063" y="4076700"/>
            <a:ext cx="3384550" cy="2592388"/>
          </a:xfrm>
          <a:prstGeom prst="cloudCallout">
            <a:avLst>
              <a:gd name="adj1" fmla="val -97287"/>
              <a:gd name="adj2" fmla="val -53375"/>
            </a:avLst>
          </a:prstGeom>
          <a:solidFill>
            <a:schemeClr val="accent5"/>
          </a:solidFill>
          <a:ln w="9525">
            <a:solidFill>
              <a:srgbClr val="000000"/>
            </a:solidFill>
            <a:round/>
            <a:headEnd/>
            <a:tailEnd/>
          </a:ln>
        </p:spPr>
        <p:txBody>
          <a:bodyPr/>
          <a:lstStyle/>
          <a:p>
            <a:pPr algn="ctr">
              <a:defRPr/>
            </a:pPr>
            <a:r>
              <a:rPr lang="ja-JP" altLang="en-US" sz="3600" dirty="0">
                <a:solidFill>
                  <a:srgbClr val="FF0000"/>
                </a:solidFill>
              </a:rPr>
              <a:t>Ａさんは？</a:t>
            </a:r>
          </a:p>
        </p:txBody>
      </p:sp>
    </p:spTree>
    <p:custDataLst>
      <p:tags r:id="rId1"/>
    </p:custDataLst>
    <p:extLst>
      <p:ext uri="{BB962C8B-B14F-4D97-AF65-F5344CB8AC3E}">
        <p14:creationId xmlns:p14="http://schemas.microsoft.com/office/powerpoint/2010/main" val="37299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fade">
                                      <p:cBhvr>
                                        <p:cTn id="12"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372756"/>
            <a:ext cx="6840538" cy="966389"/>
          </a:xfrm>
          <a:prstGeom prst="rect">
            <a:avLst/>
          </a:prstGeom>
          <a:noFill/>
          <a:ln w="9525">
            <a:noFill/>
            <a:miter lim="800000"/>
            <a:headEnd/>
            <a:tailEnd/>
          </a:ln>
          <a:effectLst/>
        </p:spPr>
        <p:txBody>
          <a:bodyPr/>
          <a:lstStyle/>
          <a:p>
            <a:pPr marL="342900" indent="-342900">
              <a:spcBef>
                <a:spcPct val="20000"/>
              </a:spcBef>
              <a:defRPr/>
            </a:pPr>
            <a:r>
              <a:rPr lang="ja-JP" altLang="en-US" sz="5400" b="1" kern="0" dirty="0">
                <a:solidFill>
                  <a:srgbClr val="FF0066"/>
                </a:solidFill>
                <a:effectLst>
                  <a:outerShdw blurRad="38100" dist="38100" dir="2700000" algn="tl">
                    <a:srgbClr val="C0C0C0"/>
                  </a:outerShdw>
                </a:effectLst>
                <a:latin typeface="Arial"/>
                <a:ea typeface="ＤＦ平成ゴシック体W5" pitchFamily="1" charset="-128"/>
              </a:rPr>
              <a:t>お店の人は･･･</a:t>
            </a:r>
          </a:p>
        </p:txBody>
      </p:sp>
      <p:sp>
        <p:nvSpPr>
          <p:cNvPr id="4" name="Rectangle 2"/>
          <p:cNvSpPr txBox="1">
            <a:spLocks noChangeArrowheads="1"/>
          </p:cNvSpPr>
          <p:nvPr/>
        </p:nvSpPr>
        <p:spPr bwMode="auto">
          <a:xfrm>
            <a:off x="704146" y="0"/>
            <a:ext cx="2715726" cy="576064"/>
          </a:xfrm>
          <a:prstGeom prst="rect">
            <a:avLst/>
          </a:prstGeom>
          <a:noFill/>
          <a:ln w="9525">
            <a:noFill/>
            <a:miter lim="800000"/>
            <a:headEnd/>
            <a:tailEnd/>
          </a:ln>
          <a:effectLst/>
        </p:spPr>
        <p:txBody>
          <a:bodyPr/>
          <a:lstStyle/>
          <a:p>
            <a:pPr marL="342900" indent="-342900">
              <a:spcBef>
                <a:spcPct val="20000"/>
              </a:spcBef>
              <a:defRPr/>
            </a:pPr>
            <a:r>
              <a:rPr lang="ja-JP" altLang="en-US" sz="2800" b="1" kern="0" dirty="0">
                <a:solidFill>
                  <a:srgbClr val="FF0066"/>
                </a:solidFill>
                <a:effectLst>
                  <a:outerShdw blurRad="38100" dist="38100" dir="2700000" algn="tl">
                    <a:srgbClr val="C0C0C0"/>
                  </a:outerShdw>
                </a:effectLst>
                <a:latin typeface="Arial"/>
                <a:ea typeface="ＤＦ平成ゴシック体W5" pitchFamily="1" charset="-128"/>
              </a:rPr>
              <a:t>みせ　　ひと</a:t>
            </a: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3648" y="1362982"/>
            <a:ext cx="7147739" cy="5042668"/>
          </a:xfrm>
          <a:prstGeom prst="rect">
            <a:avLst/>
          </a:prstGeom>
        </p:spPr>
      </p:pic>
    </p:spTree>
    <p:extLst>
      <p:ext uri="{BB962C8B-B14F-4D97-AF65-F5344CB8AC3E}">
        <p14:creationId xmlns:p14="http://schemas.microsoft.com/office/powerpoint/2010/main" val="1127190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3.5|4.1"/>
</p:tagLst>
</file>

<file path=ppt/tags/tag2.xml><?xml version="1.0" encoding="utf-8"?>
<p:tagLst xmlns:a="http://schemas.openxmlformats.org/drawingml/2006/main" xmlns:r="http://schemas.openxmlformats.org/officeDocument/2006/relationships" xmlns:p="http://schemas.openxmlformats.org/presentationml/2006/main">
  <p:tag name="TIMING" val="|19|23.7"/>
</p:tagLst>
</file>

<file path=ppt/tags/tag3.xml><?xml version="1.0" encoding="utf-8"?>
<p:tagLst xmlns:a="http://schemas.openxmlformats.org/drawingml/2006/main" xmlns:r="http://schemas.openxmlformats.org/officeDocument/2006/relationships" xmlns:p="http://schemas.openxmlformats.org/presentationml/2006/main">
  <p:tag name="TIMING" val="|3.6|6.7|4.1|3|3|4.5"/>
</p:tagLst>
</file>

<file path=ppt/tags/tag4.xml><?xml version="1.0" encoding="utf-8"?>
<p:tagLst xmlns:a="http://schemas.openxmlformats.org/drawingml/2006/main" xmlns:r="http://schemas.openxmlformats.org/officeDocument/2006/relationships" xmlns:p="http://schemas.openxmlformats.org/presentationml/2006/main">
  <p:tag name="TIMING" val="|4.9|0.7|1.9|7"/>
</p:tagLst>
</file>

<file path=ppt/tags/tag5.xml><?xml version="1.0" encoding="utf-8"?>
<p:tagLst xmlns:a="http://schemas.openxmlformats.org/drawingml/2006/main" xmlns:r="http://schemas.openxmlformats.org/officeDocument/2006/relationships" xmlns:p="http://schemas.openxmlformats.org/presentationml/2006/main">
  <p:tag name="TIMING" val="|7.3|2.6|2.5|3.5|3.3|3.5"/>
</p:tagLst>
</file>

<file path=ppt/tags/tag6.xml><?xml version="1.0" encoding="utf-8"?>
<p:tagLst xmlns:a="http://schemas.openxmlformats.org/drawingml/2006/main" xmlns:r="http://schemas.openxmlformats.org/officeDocument/2006/relationships" xmlns:p="http://schemas.openxmlformats.org/presentationml/2006/main">
  <p:tag name="TIMING" val="|15.3"/>
</p:tagLst>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FF0000"/>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FF0000"/>
            </a:solidFill>
            <a:effectLst/>
            <a:latin typeface="Arial" charset="0"/>
            <a:ea typeface="ＭＳ Ｐゴシック" pitchFamily="50"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FF0000"/>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FF0000"/>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FF0000"/>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FF0000"/>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FF0000"/>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FF0000"/>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オーガニック">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1881</Words>
  <Application>Microsoft Office PowerPoint</Application>
  <PresentationFormat>画面に合わせる (4:3)</PresentationFormat>
  <Paragraphs>224</Paragraphs>
  <Slides>16</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16</vt:i4>
      </vt:variant>
    </vt:vector>
  </HeadingPairs>
  <TitlesOfParts>
    <vt:vector size="32" baseType="lpstr">
      <vt:lpstr>HGP創英角ｺﾞｼｯｸUB</vt:lpstr>
      <vt:lpstr>HGS創英角ｺﾞｼｯｸUB</vt:lpstr>
      <vt:lpstr>HG創英角ｺﾞｼｯｸUB</vt:lpstr>
      <vt:lpstr>HG創英角ﾎﾟｯﾌﾟ体</vt:lpstr>
      <vt:lpstr>メイリオ</vt:lpstr>
      <vt:lpstr>游ゴシック</vt:lpstr>
      <vt:lpstr>Arial</vt:lpstr>
      <vt:lpstr>Calibri</vt:lpstr>
      <vt:lpstr>Garamond</vt:lpstr>
      <vt:lpstr>Tahoma</vt:lpstr>
      <vt:lpstr>Wingdings</vt:lpstr>
      <vt:lpstr>1_Balance</vt:lpstr>
      <vt:lpstr>1_標準デザイン</vt:lpstr>
      <vt:lpstr>2_標準デザイン</vt:lpstr>
      <vt:lpstr>6_標準デザイン</vt:lpstr>
      <vt:lpstr>オーガニック</vt:lpstr>
      <vt:lpstr>ひまわり教室 ～万引き～</vt:lpstr>
      <vt:lpstr>PowerPoint プレゼンテーション</vt:lpstr>
      <vt:lpstr>ほとんどの人は・・・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2022-06-03T06:24:42Z</dcterms:created>
  <dcterms:modified xsi:type="dcterms:W3CDTF">2022-06-17T08:24:06Z</dcterms:modified>
</cp:coreProperties>
</file>