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60" r:id="rId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87C19-ED6F-430C-8AAF-1AEB508EBDB7}" v="2" dt="2026-04-30T02:24:15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間 建志郎" userId="02d9e633-570f-4e8e-902e-03a3f313743a" providerId="ADAL" clId="{60187C19-ED6F-430C-8AAF-1AEB508EBDB7}"/>
    <pc:docChg chg="undo custSel modSld modMainMaster">
      <pc:chgData name="松間 建志郎" userId="02d9e633-570f-4e8e-902e-03a3f313743a" providerId="ADAL" clId="{60187C19-ED6F-430C-8AAF-1AEB508EBDB7}" dt="2026-04-30T02:46:56.568" v="374" actId="1076"/>
      <pc:docMkLst>
        <pc:docMk/>
      </pc:docMkLst>
      <pc:sldChg chg="modSp mod">
        <pc:chgData name="松間 建志郎" userId="02d9e633-570f-4e8e-902e-03a3f313743a" providerId="ADAL" clId="{60187C19-ED6F-430C-8AAF-1AEB508EBDB7}" dt="2026-04-30T02:46:56.568" v="374" actId="1076"/>
        <pc:sldMkLst>
          <pc:docMk/>
          <pc:sldMk cId="2369260048" sldId="257"/>
        </pc:sldMkLst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" creationId="{AD8E92CF-81EC-BB47-D886-1A7F33417D15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5" creationId="{CCBCEA96-A730-293D-64B1-9CF66C39AF8A}"/>
          </ac:spMkLst>
        </pc:spChg>
        <pc:spChg chg="mod">
          <ac:chgData name="松間 建志郎" userId="02d9e633-570f-4e8e-902e-03a3f313743a" providerId="ADAL" clId="{60187C19-ED6F-430C-8AAF-1AEB508EBDB7}" dt="2026-04-30T02:38:48.806" v="182" actId="14100"/>
          <ac:spMkLst>
            <pc:docMk/>
            <pc:sldMk cId="2369260048" sldId="257"/>
            <ac:spMk id="6" creationId="{17DFC79F-D7A9-FD5D-7E97-1E75411BF3D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7" creationId="{A8BC9655-7FDD-B524-F714-9FE17A9C290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9" creationId="{1064E0BF-0E2A-DAF3-6BD3-A2266F31F07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0" creationId="{BEB209E9-6675-4503-DF8A-AF53900BD9C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1" creationId="{AF2722BE-9147-FF8A-AC84-C7E75508443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2" creationId="{FDCAABC7-4221-571B-D30A-63DD149BFE3F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3" creationId="{06D394DB-F5A3-B360-FB38-5DC2D413F1AB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4" creationId="{96851CE4-D080-B31C-B7A5-0DBC54FD1E49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6" creationId="{9AA0F2E9-77DC-E73B-5309-5D574E0FAE8B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7" creationId="{27DC92DC-5952-58FF-2D83-88199A81852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8" creationId="{BF310314-B84F-CC65-4A75-BAFB3BDF6B23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19" creationId="{0E4494E4-12B0-3ECE-9766-EABB46EE5E3B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0" creationId="{23CDACCF-26E4-FB2F-09F1-7070999A5809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1" creationId="{B20211C2-FB3C-F42B-AC00-BD8FE14C7C55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2" creationId="{CE015A64-ACE7-81B7-1BE5-50333816D91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3" creationId="{337CE036-3A99-90BA-CCD6-4A9503C1BCBF}"/>
          </ac:spMkLst>
        </pc:spChg>
        <pc:spChg chg="mod">
          <ac:chgData name="松間 建志郎" userId="02d9e633-570f-4e8e-902e-03a3f313743a" providerId="ADAL" clId="{60187C19-ED6F-430C-8AAF-1AEB508EBDB7}" dt="2026-04-30T02:43:06.631" v="307" actId="20577"/>
          <ac:spMkLst>
            <pc:docMk/>
            <pc:sldMk cId="2369260048" sldId="257"/>
            <ac:spMk id="24" creationId="{2773DE49-5F66-B888-3B8F-078D11B16FEF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5" creationId="{BFAC1AB9-B91E-CBA3-1164-5D1A185119C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6" creationId="{5A06C654-316C-E528-472B-3C32C28A96D6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2369260048" sldId="257"/>
            <ac:spMk id="27" creationId="{54287E35-373F-A898-0E65-FD8DD87BDA60}"/>
          </ac:spMkLst>
        </pc:spChg>
        <pc:spChg chg="mod">
          <ac:chgData name="松間 建志郎" userId="02d9e633-570f-4e8e-902e-03a3f313743a" providerId="ADAL" clId="{60187C19-ED6F-430C-8AAF-1AEB508EBDB7}" dt="2026-04-30T02:28:37.660" v="16" actId="20577"/>
          <ac:spMkLst>
            <pc:docMk/>
            <pc:sldMk cId="2369260048" sldId="257"/>
            <ac:spMk id="28" creationId="{1CAF0E7C-4C65-4C38-39D3-0184ADB397FC}"/>
          </ac:spMkLst>
        </pc:spChg>
        <pc:spChg chg="mod">
          <ac:chgData name="松間 建志郎" userId="02d9e633-570f-4e8e-902e-03a3f313743a" providerId="ADAL" clId="{60187C19-ED6F-430C-8AAF-1AEB508EBDB7}" dt="2026-04-30T02:28:41.149" v="17" actId="20577"/>
          <ac:spMkLst>
            <pc:docMk/>
            <pc:sldMk cId="2369260048" sldId="257"/>
            <ac:spMk id="29" creationId="{55DABED1-8960-4F4C-111B-C1D8457ACF14}"/>
          </ac:spMkLst>
        </pc:spChg>
        <pc:spChg chg="mod">
          <ac:chgData name="松間 建志郎" userId="02d9e633-570f-4e8e-902e-03a3f313743a" providerId="ADAL" clId="{60187C19-ED6F-430C-8AAF-1AEB508EBDB7}" dt="2026-04-30T02:28:48.822" v="18" actId="20577"/>
          <ac:spMkLst>
            <pc:docMk/>
            <pc:sldMk cId="2369260048" sldId="257"/>
            <ac:spMk id="30" creationId="{2A91A551-6E2B-F498-DB6F-81D9127F9D45}"/>
          </ac:spMkLst>
        </pc:spChg>
        <pc:spChg chg="mod">
          <ac:chgData name="松間 建志郎" userId="02d9e633-570f-4e8e-902e-03a3f313743a" providerId="ADAL" clId="{60187C19-ED6F-430C-8AAF-1AEB508EBDB7}" dt="2026-04-30T02:42:22.525" v="268" actId="1076"/>
          <ac:spMkLst>
            <pc:docMk/>
            <pc:sldMk cId="2369260048" sldId="257"/>
            <ac:spMk id="31" creationId="{C2BF1B4B-8C4A-6A5B-2435-2346BDF32843}"/>
          </ac:spMkLst>
        </pc:spChg>
        <pc:spChg chg="mod">
          <ac:chgData name="松間 建志郎" userId="02d9e633-570f-4e8e-902e-03a3f313743a" providerId="ADAL" clId="{60187C19-ED6F-430C-8AAF-1AEB508EBDB7}" dt="2026-04-30T02:29:05.739" v="22" actId="14100"/>
          <ac:spMkLst>
            <pc:docMk/>
            <pc:sldMk cId="2369260048" sldId="257"/>
            <ac:spMk id="32" creationId="{04B3C05C-F208-DED0-CAD1-A76801DB647A}"/>
          </ac:spMkLst>
        </pc:spChg>
        <pc:spChg chg="mod">
          <ac:chgData name="松間 建志郎" userId="02d9e633-570f-4e8e-902e-03a3f313743a" providerId="ADAL" clId="{60187C19-ED6F-430C-8AAF-1AEB508EBDB7}" dt="2026-04-30T02:37:41.236" v="181" actId="14100"/>
          <ac:spMkLst>
            <pc:docMk/>
            <pc:sldMk cId="2369260048" sldId="257"/>
            <ac:spMk id="33" creationId="{94599172-BBA6-3AA4-CBDA-0D300D29155D}"/>
          </ac:spMkLst>
        </pc:spChg>
        <pc:spChg chg="mod">
          <ac:chgData name="松間 建志郎" userId="02d9e633-570f-4e8e-902e-03a3f313743a" providerId="ADAL" clId="{60187C19-ED6F-430C-8AAF-1AEB508EBDB7}" dt="2026-04-30T02:46:56.568" v="374" actId="1076"/>
          <ac:spMkLst>
            <pc:docMk/>
            <pc:sldMk cId="2369260048" sldId="257"/>
            <ac:spMk id="34" creationId="{CA4478B6-0B49-6EFD-009E-F90A2CAD9F45}"/>
          </ac:spMkLst>
        </pc:spChg>
        <pc:grpChg chg="mod">
          <ac:chgData name="松間 建志郎" userId="02d9e633-570f-4e8e-902e-03a3f313743a" providerId="ADAL" clId="{60187C19-ED6F-430C-8AAF-1AEB508EBDB7}" dt="2026-04-30T02:24:15.245" v="3"/>
          <ac:grpSpMkLst>
            <pc:docMk/>
            <pc:sldMk cId="2369260048" sldId="257"/>
            <ac:grpSpMk id="8" creationId="{9073AD7E-AE4F-88BF-509E-0856A6324F0A}"/>
          </ac:grpSpMkLst>
        </pc:grpChg>
      </pc:sldChg>
      <pc:sldChg chg="modSp mod">
        <pc:chgData name="松間 建志郎" userId="02d9e633-570f-4e8e-902e-03a3f313743a" providerId="ADAL" clId="{60187C19-ED6F-430C-8AAF-1AEB508EBDB7}" dt="2026-04-30T02:39:11.060" v="184" actId="14100"/>
        <pc:sldMkLst>
          <pc:docMk/>
          <pc:sldMk cId="1267330484" sldId="260"/>
        </pc:sldMkLst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5" creationId="{CCBCEA96-A730-293D-64B1-9CF66C39AF8A}"/>
          </ac:spMkLst>
        </pc:spChg>
        <pc:spChg chg="mod">
          <ac:chgData name="松間 建志郎" userId="02d9e633-570f-4e8e-902e-03a3f313743a" providerId="ADAL" clId="{60187C19-ED6F-430C-8AAF-1AEB508EBDB7}" dt="2026-04-30T02:39:11.060" v="184" actId="14100"/>
          <ac:spMkLst>
            <pc:docMk/>
            <pc:sldMk cId="1267330484" sldId="260"/>
            <ac:spMk id="6" creationId="{17DFC79F-D7A9-FD5D-7E97-1E75411BF3D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7" creationId="{A8BC9655-7FDD-B524-F714-9FE17A9C290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9" creationId="{1064E0BF-0E2A-DAF3-6BD3-A2266F31F07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0" creationId="{BEB209E9-6675-4503-DF8A-AF53900BD9C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1" creationId="{AF2722BE-9147-FF8A-AC84-C7E75508443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2" creationId="{FDCAABC7-4221-571B-D30A-63DD149BFE3F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3" creationId="{06D394DB-F5A3-B360-FB38-5DC2D413F1AB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4" creationId="{96851CE4-D080-B31C-B7A5-0DBC54FD1E49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6" creationId="{9AA0F2E9-77DC-E73B-5309-5D574E0FAE8B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7" creationId="{27DC92DC-5952-58FF-2D83-88199A81852E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8" creationId="{BF310314-B84F-CC65-4A75-BAFB3BDF6B23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19" creationId="{0E4494E4-12B0-3ECE-9766-EABB46EE5E3B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0" creationId="{23CDACCF-26E4-FB2F-09F1-7070999A5809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1" creationId="{B20211C2-FB3C-F42B-AC00-BD8FE14C7C55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2" creationId="{CE015A64-ACE7-81B7-1BE5-50333816D91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3" creationId="{337CE036-3A99-90BA-CCD6-4A9503C1BCBF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4" creationId="{2773DE49-5F66-B888-3B8F-078D11B16FEF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5" creationId="{BFAC1AB9-B91E-CBA3-1164-5D1A185119C7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6" creationId="{5A06C654-316C-E528-472B-3C32C28A96D6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k cId="1267330484" sldId="260"/>
            <ac:spMk id="27" creationId="{54287E35-373F-A898-0E65-FD8DD87BDA60}"/>
          </ac:spMkLst>
        </pc:spChg>
        <pc:grpChg chg="mod">
          <ac:chgData name="松間 建志郎" userId="02d9e633-570f-4e8e-902e-03a3f313743a" providerId="ADAL" clId="{60187C19-ED6F-430C-8AAF-1AEB508EBDB7}" dt="2026-04-30T02:24:15.245" v="3"/>
          <ac:grpSpMkLst>
            <pc:docMk/>
            <pc:sldMk cId="1267330484" sldId="260"/>
            <ac:grpSpMk id="8" creationId="{9073AD7E-AE4F-88BF-509E-0856A6324F0A}"/>
          </ac:grpSpMkLst>
        </pc:grpChg>
      </pc:sldChg>
      <pc:sldMasterChg chg="modSp modSldLayout">
        <pc:chgData name="松間 建志郎" userId="02d9e633-570f-4e8e-902e-03a3f313743a" providerId="ADAL" clId="{60187C19-ED6F-430C-8AAF-1AEB508EBDB7}" dt="2026-04-30T02:24:15.245" v="3"/>
        <pc:sldMasterMkLst>
          <pc:docMk/>
          <pc:sldMasterMk cId="4283019774" sldId="2147483672"/>
        </pc:sldMasterMkLst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asterMk cId="4283019774" sldId="2147483672"/>
            <ac:spMk id="2" creationId="{00000000-0000-0000-0000-000000000000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asterMk cId="4283019774" sldId="2147483672"/>
            <ac:spMk id="3" creationId="{00000000-0000-0000-0000-000000000000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asterMk cId="4283019774" sldId="2147483672"/>
            <ac:spMk id="4" creationId="{00000000-0000-0000-0000-000000000000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asterMk cId="4283019774" sldId="2147483672"/>
            <ac:spMk id="5" creationId="{00000000-0000-0000-0000-000000000000}"/>
          </ac:spMkLst>
        </pc:spChg>
        <pc:spChg chg="mod">
          <ac:chgData name="松間 建志郎" userId="02d9e633-570f-4e8e-902e-03a3f313743a" providerId="ADAL" clId="{60187C19-ED6F-430C-8AAF-1AEB508EBDB7}" dt="2026-04-30T02:24:15.245" v="3"/>
          <ac:spMkLst>
            <pc:docMk/>
            <pc:sldMasterMk cId="4283019774" sldId="2147483672"/>
            <ac:spMk id="6" creationId="{00000000-0000-0000-0000-000000000000}"/>
          </ac:spMkLst>
        </pc:spChg>
        <pc:sldLayoutChg chg="modSp">
          <pc:chgData name="松間 建志郎" userId="02d9e633-570f-4e8e-902e-03a3f313743a" providerId="ADAL" clId="{60187C19-ED6F-430C-8AAF-1AEB508EBDB7}" dt="2026-04-30T02:24:15.245" v="3"/>
          <pc:sldLayoutMkLst>
            <pc:docMk/>
            <pc:sldMasterMk cId="4283019774" sldId="2147483672"/>
            <pc:sldLayoutMk cId="2407157735" sldId="2147483673"/>
          </pc:sldLayoutMkLst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2407157735" sldId="2147483673"/>
              <ac:spMk id="2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2407157735" sldId="2147483673"/>
              <ac:spMk id="3" creationId="{00000000-0000-0000-0000-000000000000}"/>
            </ac:spMkLst>
          </pc:spChg>
        </pc:sldLayoutChg>
        <pc:sldLayoutChg chg="modSp">
          <pc:chgData name="松間 建志郎" userId="02d9e633-570f-4e8e-902e-03a3f313743a" providerId="ADAL" clId="{60187C19-ED6F-430C-8AAF-1AEB508EBDB7}" dt="2026-04-30T02:24:15.245" v="3"/>
          <pc:sldLayoutMkLst>
            <pc:docMk/>
            <pc:sldMasterMk cId="4283019774" sldId="2147483672"/>
            <pc:sldLayoutMk cId="1205031505" sldId="2147483675"/>
          </pc:sldLayoutMkLst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1205031505" sldId="2147483675"/>
              <ac:spMk id="2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1205031505" sldId="2147483675"/>
              <ac:spMk id="3" creationId="{00000000-0000-0000-0000-000000000000}"/>
            </ac:spMkLst>
          </pc:spChg>
        </pc:sldLayoutChg>
        <pc:sldLayoutChg chg="modSp">
          <pc:chgData name="松間 建志郎" userId="02d9e633-570f-4e8e-902e-03a3f313743a" providerId="ADAL" clId="{60187C19-ED6F-430C-8AAF-1AEB508EBDB7}" dt="2026-04-30T02:24:15.245" v="3"/>
          <pc:sldLayoutMkLst>
            <pc:docMk/>
            <pc:sldMasterMk cId="4283019774" sldId="2147483672"/>
            <pc:sldLayoutMk cId="1815866210" sldId="2147483676"/>
          </pc:sldLayoutMkLst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1815866210" sldId="2147483676"/>
              <ac:spMk id="3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1815866210" sldId="2147483676"/>
              <ac:spMk id="4" creationId="{00000000-0000-0000-0000-000000000000}"/>
            </ac:spMkLst>
          </pc:spChg>
        </pc:sldLayoutChg>
        <pc:sldLayoutChg chg="modSp">
          <pc:chgData name="松間 建志郎" userId="02d9e633-570f-4e8e-902e-03a3f313743a" providerId="ADAL" clId="{60187C19-ED6F-430C-8AAF-1AEB508EBDB7}" dt="2026-04-30T02:24:15.245" v="3"/>
          <pc:sldLayoutMkLst>
            <pc:docMk/>
            <pc:sldMasterMk cId="4283019774" sldId="2147483672"/>
            <pc:sldLayoutMk cId="645223743" sldId="2147483677"/>
          </pc:sldLayoutMkLst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645223743" sldId="2147483677"/>
              <ac:spMk id="2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645223743" sldId="2147483677"/>
              <ac:spMk id="3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645223743" sldId="2147483677"/>
              <ac:spMk id="4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645223743" sldId="2147483677"/>
              <ac:spMk id="5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645223743" sldId="2147483677"/>
              <ac:spMk id="6" creationId="{00000000-0000-0000-0000-000000000000}"/>
            </ac:spMkLst>
          </pc:spChg>
        </pc:sldLayoutChg>
        <pc:sldLayoutChg chg="modSp">
          <pc:chgData name="松間 建志郎" userId="02d9e633-570f-4e8e-902e-03a3f313743a" providerId="ADAL" clId="{60187C19-ED6F-430C-8AAF-1AEB508EBDB7}" dt="2026-04-30T02:24:15.245" v="3"/>
          <pc:sldLayoutMkLst>
            <pc:docMk/>
            <pc:sldMasterMk cId="4283019774" sldId="2147483672"/>
            <pc:sldLayoutMk cId="2151861148" sldId="2147483680"/>
          </pc:sldLayoutMkLst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2151861148" sldId="2147483680"/>
              <ac:spMk id="2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2151861148" sldId="2147483680"/>
              <ac:spMk id="3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2151861148" sldId="2147483680"/>
              <ac:spMk id="4" creationId="{00000000-0000-0000-0000-000000000000}"/>
            </ac:spMkLst>
          </pc:spChg>
        </pc:sldLayoutChg>
        <pc:sldLayoutChg chg="modSp">
          <pc:chgData name="松間 建志郎" userId="02d9e633-570f-4e8e-902e-03a3f313743a" providerId="ADAL" clId="{60187C19-ED6F-430C-8AAF-1AEB508EBDB7}" dt="2026-04-30T02:24:15.245" v="3"/>
          <pc:sldLayoutMkLst>
            <pc:docMk/>
            <pc:sldMasterMk cId="4283019774" sldId="2147483672"/>
            <pc:sldLayoutMk cId="3259222651" sldId="2147483681"/>
          </pc:sldLayoutMkLst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3259222651" sldId="2147483681"/>
              <ac:spMk id="2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3259222651" sldId="2147483681"/>
              <ac:spMk id="3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3259222651" sldId="2147483681"/>
              <ac:spMk id="4" creationId="{00000000-0000-0000-0000-000000000000}"/>
            </ac:spMkLst>
          </pc:spChg>
        </pc:sldLayoutChg>
        <pc:sldLayoutChg chg="modSp">
          <pc:chgData name="松間 建志郎" userId="02d9e633-570f-4e8e-902e-03a3f313743a" providerId="ADAL" clId="{60187C19-ED6F-430C-8AAF-1AEB508EBDB7}" dt="2026-04-30T02:24:15.245" v="3"/>
          <pc:sldLayoutMkLst>
            <pc:docMk/>
            <pc:sldMasterMk cId="4283019774" sldId="2147483672"/>
            <pc:sldLayoutMk cId="2109790205" sldId="2147483683"/>
          </pc:sldLayoutMkLst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2109790205" sldId="2147483683"/>
              <ac:spMk id="2" creationId="{00000000-0000-0000-0000-000000000000}"/>
            </ac:spMkLst>
          </pc:spChg>
          <pc:spChg chg="mod">
            <ac:chgData name="松間 建志郎" userId="02d9e633-570f-4e8e-902e-03a3f313743a" providerId="ADAL" clId="{60187C19-ED6F-430C-8AAF-1AEB508EBDB7}" dt="2026-04-30T02:24:15.245" v="3"/>
            <ac:spMkLst>
              <pc:docMk/>
              <pc:sldMasterMk cId="4283019774" sldId="2147483672"/>
              <pc:sldLayoutMk cId="2109790205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9" indent="0" algn="ctr">
              <a:buNone/>
              <a:defRPr sz="2000"/>
            </a:lvl2pPr>
            <a:lvl3pPr marL="914400" indent="0" algn="ctr">
              <a:buNone/>
              <a:defRPr sz="1801"/>
            </a:lvl3pPr>
            <a:lvl4pPr marL="1371600" indent="0" algn="ctr">
              <a:buNone/>
              <a:defRPr sz="1600"/>
            </a:lvl4pPr>
            <a:lvl5pPr marL="1828801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1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59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15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85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7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40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03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6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400" indent="0">
              <a:buNone/>
              <a:defRPr sz="1801" b="1"/>
            </a:lvl3pPr>
            <a:lvl4pPr marL="1371600" indent="0">
              <a:buNone/>
              <a:defRPr sz="1600" b="1"/>
            </a:lvl4pPr>
            <a:lvl5pPr marL="1828801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1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400" indent="0">
              <a:buNone/>
              <a:defRPr sz="1801" b="1"/>
            </a:lvl3pPr>
            <a:lvl4pPr marL="1371600" indent="0">
              <a:buNone/>
              <a:defRPr sz="1600" b="1"/>
            </a:lvl4pPr>
            <a:lvl5pPr marL="1828801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1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8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1"/>
            </a:lvl2pPr>
            <a:lvl3pPr marL="914400" indent="0">
              <a:buNone/>
              <a:defRPr sz="1200"/>
            </a:lvl3pPr>
            <a:lvl4pPr marL="1371600" indent="0">
              <a:buNone/>
              <a:defRPr sz="1001"/>
            </a:lvl4pPr>
            <a:lvl5pPr marL="1828801" indent="0">
              <a:buNone/>
              <a:defRPr sz="1001"/>
            </a:lvl5pPr>
            <a:lvl6pPr marL="2286000" indent="0">
              <a:buNone/>
              <a:defRPr sz="1001"/>
            </a:lvl6pPr>
            <a:lvl7pPr marL="2743201" indent="0">
              <a:buNone/>
              <a:defRPr sz="1001"/>
            </a:lvl7pPr>
            <a:lvl8pPr marL="3200400" indent="0">
              <a:buNone/>
              <a:defRPr sz="1001"/>
            </a:lvl8pPr>
            <a:lvl9pPr marL="3657599" indent="0">
              <a:buNone/>
              <a:defRPr sz="10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86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1" indent="0">
              <a:buNone/>
              <a:defRPr sz="2000"/>
            </a:lvl5pPr>
            <a:lvl6pPr marL="2286000" indent="0">
              <a:buNone/>
              <a:defRPr sz="2000"/>
            </a:lvl6pPr>
            <a:lvl7pPr marL="2743201" indent="0">
              <a:buNone/>
              <a:defRPr sz="2000"/>
            </a:lvl7pPr>
            <a:lvl8pPr marL="3200400" indent="0">
              <a:buNone/>
              <a:defRPr sz="2000"/>
            </a:lvl8pPr>
            <a:lvl9pPr marL="3657599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1"/>
            </a:lvl2pPr>
            <a:lvl3pPr marL="914400" indent="0">
              <a:buNone/>
              <a:defRPr sz="1200"/>
            </a:lvl3pPr>
            <a:lvl4pPr marL="1371600" indent="0">
              <a:buNone/>
              <a:defRPr sz="1001"/>
            </a:lvl4pPr>
            <a:lvl5pPr marL="1828801" indent="0">
              <a:buNone/>
              <a:defRPr sz="1001"/>
            </a:lvl5pPr>
            <a:lvl6pPr marL="2286000" indent="0">
              <a:buNone/>
              <a:defRPr sz="1001"/>
            </a:lvl6pPr>
            <a:lvl7pPr marL="2743201" indent="0">
              <a:buNone/>
              <a:defRPr sz="1001"/>
            </a:lvl7pPr>
            <a:lvl8pPr marL="3200400" indent="0">
              <a:buNone/>
              <a:defRPr sz="1001"/>
            </a:lvl8pPr>
            <a:lvl9pPr marL="3657599" indent="0">
              <a:buNone/>
              <a:defRPr sz="10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22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t="-7000" r="-9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3363-A1DC-40EA-BB45-793FF0B825F1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F05B1-267D-40AF-9ECB-D5614CFE18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0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2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1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1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1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2" indent="-228601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1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BCEA96-A730-293D-64B1-9CF66C39AF8A}"/>
              </a:ext>
            </a:extLst>
          </p:cNvPr>
          <p:cNvSpPr txBox="1"/>
          <p:nvPr/>
        </p:nvSpPr>
        <p:spPr>
          <a:xfrm>
            <a:off x="573714" y="182139"/>
            <a:ext cx="991903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0" bIns="0" rtlCol="0" anchor="ctr" anchorCtr="0">
            <a:noAutofit/>
          </a:bodyPr>
          <a:lstStyle/>
          <a:p>
            <a:pPr lvl="0" algn="ctr"/>
            <a:r>
              <a:rPr lang="ja-JP" altLang="en-US" sz="1401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○○市・町</a:t>
            </a:r>
            <a:endParaRPr lang="en-US" altLang="ja-JP" sz="1401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DFC79F-D7A9-FD5D-7E97-1E75411BF3DE}"/>
              </a:ext>
            </a:extLst>
          </p:cNvPr>
          <p:cNvSpPr txBox="1"/>
          <p:nvPr/>
        </p:nvSpPr>
        <p:spPr>
          <a:xfrm>
            <a:off x="1959231" y="186707"/>
            <a:ext cx="2507322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0" bIns="0" rtlCol="0" anchor="ctr" anchorCtr="0">
            <a:noAutofit/>
          </a:bodyPr>
          <a:lstStyle/>
          <a:p>
            <a:pPr lvl="0" algn="ctr"/>
            <a:r>
              <a:rPr lang="ja-JP" altLang="en-US" sz="1401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□□□□小・中学校</a:t>
            </a:r>
            <a:endParaRPr lang="en-US" altLang="ja-JP" sz="1401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22">
            <a:extLst>
              <a:ext uri="{FF2B5EF4-FFF2-40B4-BE49-F238E27FC236}">
                <a16:creationId xmlns:a16="http://schemas.microsoft.com/office/drawing/2014/main" id="{A8BC9655-7FDD-B524-F714-9FE17A9C2907}"/>
              </a:ext>
            </a:extLst>
          </p:cNvPr>
          <p:cNvSpPr txBox="1">
            <a:spLocks/>
          </p:cNvSpPr>
          <p:nvPr/>
        </p:nvSpPr>
        <p:spPr>
          <a:xfrm>
            <a:off x="845943" y="852011"/>
            <a:ext cx="8543925" cy="397904"/>
          </a:xfrm>
          <a:prstGeom prst="rect">
            <a:avLst/>
          </a:prstGeom>
        </p:spPr>
        <p:txBody>
          <a:bodyPr vert="horz" lIns="91440" tIns="45721" rIns="91440" bIns="45721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800" b="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000" dirty="0">
                <a:solidFill>
                  <a:sysClr val="windowText" lastClr="000000"/>
                </a:solidFill>
              </a:rPr>
              <a:t>（テーマのタイトル記載）</a:t>
            </a:r>
            <a:endParaRPr lang="ja-JP" altLang="en-US" sz="1801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073AD7E-AE4F-88BF-509E-0856A6324F0A}"/>
              </a:ext>
            </a:extLst>
          </p:cNvPr>
          <p:cNvGrpSpPr/>
          <p:nvPr/>
        </p:nvGrpSpPr>
        <p:grpSpPr>
          <a:xfrm>
            <a:off x="934085" y="1208718"/>
            <a:ext cx="7760635" cy="385433"/>
            <a:chOff x="749349" y="1229161"/>
            <a:chExt cx="7760635" cy="385432"/>
          </a:xfrm>
        </p:grpSpPr>
        <p:sp>
          <p:nvSpPr>
            <p:cNvPr id="9" name="四角形: 角を丸くする 41">
              <a:extLst>
                <a:ext uri="{FF2B5EF4-FFF2-40B4-BE49-F238E27FC236}">
                  <a16:creationId xmlns:a16="http://schemas.microsoft.com/office/drawing/2014/main" id="{1064E0BF-0E2A-DAF3-6BD3-A2266F31F077}"/>
                </a:ext>
              </a:extLst>
            </p:cNvPr>
            <p:cNvSpPr/>
            <p:nvPr/>
          </p:nvSpPr>
          <p:spPr>
            <a:xfrm>
              <a:off x="749349" y="1310593"/>
              <a:ext cx="1080000" cy="222568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lIns="0" tIns="36000" rIns="0" bIns="36000" rtlCol="0" anchor="ctr"/>
            <a:lstStyle/>
            <a:p>
              <a:pPr algn="ctr" defTabSz="914400">
                <a:defRPr/>
              </a:pPr>
              <a:r>
                <a:rPr kumimoji="1" lang="ja-JP" altLang="en-US" sz="1200" b="1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キーワード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EB209E9-6675-4503-DF8A-AF53900BD9CE}"/>
                </a:ext>
              </a:extLst>
            </p:cNvPr>
            <p:cNvSpPr txBox="1"/>
            <p:nvPr/>
          </p:nvSpPr>
          <p:spPr>
            <a:xfrm>
              <a:off x="2004276" y="1229161"/>
              <a:ext cx="6505708" cy="385432"/>
            </a:xfrm>
            <a:prstGeom prst="rect">
              <a:avLst/>
            </a:prstGeom>
            <a:noFill/>
          </p:spPr>
          <p:txBody>
            <a:bodyPr wrap="square" lIns="108000" tIns="108000" rIns="0" bIns="0" rtlCol="0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ts val="601"/>
                </a:spcAft>
                <a:buClr>
                  <a:srgbClr val="44546A"/>
                </a:buClr>
                <a:defRPr/>
              </a:pPr>
              <a:r>
                <a:rPr kumimoji="1" lang="ja-JP" altLang="en-US" sz="1100" b="1" kern="0" dirty="0">
                  <a:solidFill>
                    <a:srgbClr val="ED7D3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●●● ／△△△／◇◇◇ </a:t>
              </a:r>
              <a:endParaRPr kumimoji="1" lang="ja-JP" altLang="en-US" sz="601" b="1" kern="0" dirty="0">
                <a:solidFill>
                  <a:srgbClr val="ED7D3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2722BE-9147-FF8A-AC84-C7E75508443E}"/>
              </a:ext>
            </a:extLst>
          </p:cNvPr>
          <p:cNvSpPr txBox="1"/>
          <p:nvPr/>
        </p:nvSpPr>
        <p:spPr>
          <a:xfrm>
            <a:off x="498766" y="2007623"/>
            <a:ext cx="6274569" cy="89638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ja-JP" altLang="en-US" sz="1401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　　</a:t>
            </a:r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CAABC7-4221-571B-D30A-63DD149BFE3F}"/>
              </a:ext>
            </a:extLst>
          </p:cNvPr>
          <p:cNvSpPr txBox="1"/>
          <p:nvPr/>
        </p:nvSpPr>
        <p:spPr>
          <a:xfrm>
            <a:off x="498765" y="1699132"/>
            <a:ext cx="1394585" cy="307905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アピールポイント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D394DB-F5A3-B360-FB38-5DC2D413F1AB}"/>
              </a:ext>
            </a:extLst>
          </p:cNvPr>
          <p:cNvSpPr txBox="1"/>
          <p:nvPr/>
        </p:nvSpPr>
        <p:spPr>
          <a:xfrm>
            <a:off x="498764" y="3119793"/>
            <a:ext cx="1080000" cy="307905"/>
          </a:xfrm>
          <a:prstGeom prst="rect">
            <a:avLst/>
          </a:prstGeom>
          <a:solidFill>
            <a:srgbClr val="4472C4"/>
          </a:solidFill>
          <a:ln w="19050"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取組の詳細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851CE4-D080-B31C-B7A5-0DBC54FD1E49}"/>
              </a:ext>
            </a:extLst>
          </p:cNvPr>
          <p:cNvSpPr txBox="1"/>
          <p:nvPr/>
        </p:nvSpPr>
        <p:spPr>
          <a:xfrm>
            <a:off x="498766" y="3429001"/>
            <a:ext cx="6274569" cy="3132475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r>
              <a:rPr lang="ja-JP" altLang="en-US" sz="1401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A0F2E9-77DC-E73B-5309-5D574E0FAE8B}"/>
              </a:ext>
            </a:extLst>
          </p:cNvPr>
          <p:cNvSpPr txBox="1"/>
          <p:nvPr/>
        </p:nvSpPr>
        <p:spPr>
          <a:xfrm>
            <a:off x="7208655" y="1681072"/>
            <a:ext cx="1080000" cy="307905"/>
          </a:xfrm>
          <a:prstGeom prst="rect">
            <a:avLst/>
          </a:prstGeom>
          <a:solidFill>
            <a:srgbClr val="54B6CB"/>
          </a:solidFill>
          <a:ln w="19050">
            <a:solidFill>
              <a:srgbClr val="54B6C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基礎情報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310314-B84F-CC65-4A75-BAFB3BDF6B23}"/>
              </a:ext>
            </a:extLst>
          </p:cNvPr>
          <p:cNvSpPr txBox="1"/>
          <p:nvPr/>
        </p:nvSpPr>
        <p:spPr>
          <a:xfrm>
            <a:off x="7202257" y="3100583"/>
            <a:ext cx="1080000" cy="307905"/>
          </a:xfrm>
          <a:prstGeom prst="rect">
            <a:avLst/>
          </a:prstGeom>
          <a:solidFill>
            <a:srgbClr val="4472C4"/>
          </a:solidFill>
          <a:ln w="19050"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成果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4494E4-12B0-3ECE-9766-EABB46EE5E3B}"/>
              </a:ext>
            </a:extLst>
          </p:cNvPr>
          <p:cNvSpPr txBox="1"/>
          <p:nvPr/>
        </p:nvSpPr>
        <p:spPr>
          <a:xfrm>
            <a:off x="7208655" y="3429001"/>
            <a:ext cx="4484583" cy="1458815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CDACCF-26E4-FB2F-09F1-7070999A5809}"/>
              </a:ext>
            </a:extLst>
          </p:cNvPr>
          <p:cNvSpPr txBox="1"/>
          <p:nvPr/>
        </p:nvSpPr>
        <p:spPr>
          <a:xfrm>
            <a:off x="7208655" y="2007622"/>
            <a:ext cx="4484583" cy="896383"/>
          </a:xfrm>
          <a:prstGeom prst="rect">
            <a:avLst/>
          </a:prstGeom>
          <a:noFill/>
          <a:ln w="19050">
            <a:solidFill>
              <a:srgbClr val="54B6CB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0211C2-FB3C-F42B-AC00-BD8FE14C7C55}"/>
              </a:ext>
            </a:extLst>
          </p:cNvPr>
          <p:cNvSpPr txBox="1"/>
          <p:nvPr/>
        </p:nvSpPr>
        <p:spPr>
          <a:xfrm>
            <a:off x="7208541" y="4950225"/>
            <a:ext cx="1276505" cy="307905"/>
          </a:xfrm>
          <a:prstGeom prst="rect">
            <a:avLst/>
          </a:prstGeom>
          <a:solidFill>
            <a:srgbClr val="4472C4"/>
          </a:solidFill>
          <a:ln w="19050"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今後に向けて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015A64-ACE7-81B7-1BE5-50333816D917}"/>
              </a:ext>
            </a:extLst>
          </p:cNvPr>
          <p:cNvSpPr txBox="1"/>
          <p:nvPr/>
        </p:nvSpPr>
        <p:spPr>
          <a:xfrm>
            <a:off x="7208654" y="5258003"/>
            <a:ext cx="4484583" cy="1303475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7CE036-3A99-90BA-CCD6-4A9503C1BCBF}"/>
              </a:ext>
            </a:extLst>
          </p:cNvPr>
          <p:cNvSpPr txBox="1"/>
          <p:nvPr/>
        </p:nvSpPr>
        <p:spPr>
          <a:xfrm>
            <a:off x="934085" y="2080169"/>
            <a:ext cx="5644515" cy="52600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　　　　　　　　　　　　　　　　　</a:t>
            </a:r>
            <a:endParaRPr lang="en-US" altLang="ja-JP" sz="12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		</a:t>
            </a:r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○○。 　　　　　　　　　　　　　　　　　　　　　　　　　　　　　　　　　　　　　　　　　　　　　　　　　　　　　　　　　　　　　</a:t>
            </a:r>
            <a:endParaRPr lang="en-US" altLang="ja-JP" sz="12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3DE49-5F66-B888-3B8F-078D11B16FEF}"/>
              </a:ext>
            </a:extLst>
          </p:cNvPr>
          <p:cNvSpPr txBox="1"/>
          <p:nvPr/>
        </p:nvSpPr>
        <p:spPr>
          <a:xfrm>
            <a:off x="573714" y="3510433"/>
            <a:ext cx="6004887" cy="29336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US" altLang="ja-JP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12pt</a:t>
            </a:r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あいうえお</a:t>
            </a:r>
            <a:endParaRPr lang="en-US" altLang="ja-JP" sz="12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14pt</a:t>
            </a:r>
            <a:r>
              <a:rPr lang="ja-JP" altLang="en-US" sz="14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あいうえお</a:t>
            </a:r>
            <a:endParaRPr lang="en-US" altLang="ja-JP" sz="14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16pt</a:t>
            </a:r>
            <a:r>
              <a:rPr lang="ja-JP" altLang="en-US" sz="16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あいうえお</a:t>
            </a:r>
            <a:endParaRPr lang="en-US" altLang="ja-JP" sz="16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18pt</a:t>
            </a:r>
            <a:r>
              <a:rPr lang="ja-JP" altLang="en-US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あいうえお</a:t>
            </a:r>
            <a:endParaRPr lang="en-US" altLang="ja-JP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20pt</a:t>
            </a:r>
            <a:r>
              <a:rPr lang="ja-JP" altLang="en-US" sz="20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あいうえお</a:t>
            </a:r>
            <a:endParaRPr lang="en-US" altLang="ja-JP" sz="20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DC92DC-5952-58FF-2D83-88199A81852E}"/>
              </a:ext>
            </a:extLst>
          </p:cNvPr>
          <p:cNvSpPr txBox="1"/>
          <p:nvPr/>
        </p:nvSpPr>
        <p:spPr>
          <a:xfrm>
            <a:off x="7567535" y="2068825"/>
            <a:ext cx="3628103" cy="71947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endParaRPr lang="en-US" altLang="ja-JP" sz="12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AC1AB9-B91E-CBA3-1164-5D1A185119C7}"/>
              </a:ext>
            </a:extLst>
          </p:cNvPr>
          <p:cNvSpPr txBox="1"/>
          <p:nvPr/>
        </p:nvSpPr>
        <p:spPr>
          <a:xfrm>
            <a:off x="7643861" y="3519893"/>
            <a:ext cx="3644660" cy="131555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/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　　　　　　　　　　　　　　　　　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 　　　　　　　　　　　　　　　　　　　　　　　　　　　　　　　　　　　　　　　　　　　　　　　　　　　　　　　　　　　　　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06C654-316C-E528-472B-3C32C28A96D6}"/>
              </a:ext>
            </a:extLst>
          </p:cNvPr>
          <p:cNvSpPr txBox="1"/>
          <p:nvPr/>
        </p:nvSpPr>
        <p:spPr>
          <a:xfrm>
            <a:off x="7567535" y="5287543"/>
            <a:ext cx="3644660" cy="115659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　　　　　　　　　　　　　　　　　</a:t>
            </a:r>
            <a:endParaRPr lang="en-US" altLang="ja-JP" sz="12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 　　　　　　　　　　　　　　　　　　　　　　　　　　　　　　　　　　　　　　　　　　　　　　　　　　　　　　　　　　　　　</a:t>
            </a:r>
            <a:endParaRPr lang="en-US" altLang="ja-JP" sz="12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4287E35-373F-A898-0E65-FD8DD87BDA60}"/>
              </a:ext>
            </a:extLst>
          </p:cNvPr>
          <p:cNvSpPr txBox="1"/>
          <p:nvPr/>
        </p:nvSpPr>
        <p:spPr>
          <a:xfrm>
            <a:off x="11208802" y="116210"/>
            <a:ext cx="877163" cy="36946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kumimoji="1" lang="ja-JP" altLang="en-US" sz="1801" kern="0" dirty="0">
                <a:solidFill>
                  <a:prstClr val="black"/>
                </a:solidFill>
              </a:rPr>
              <a:t>様式２</a:t>
            </a:r>
            <a:endParaRPr kumimoji="1" lang="en-US" altLang="ja-JP" sz="1801" kern="0" dirty="0">
              <a:solidFill>
                <a:prstClr val="black"/>
              </a:solidFill>
            </a:endParaRPr>
          </a:p>
        </p:txBody>
      </p:sp>
      <p:sp>
        <p:nvSpPr>
          <p:cNvPr id="28" name="吹き出し: 線 27">
            <a:extLst>
              <a:ext uri="{FF2B5EF4-FFF2-40B4-BE49-F238E27FC236}">
                <a16:creationId xmlns:a16="http://schemas.microsoft.com/office/drawing/2014/main" id="{1CAF0E7C-4C65-4C38-39D3-0184ADB397FC}"/>
              </a:ext>
            </a:extLst>
          </p:cNvPr>
          <p:cNvSpPr/>
          <p:nvPr/>
        </p:nvSpPr>
        <p:spPr>
          <a:xfrm>
            <a:off x="4466555" y="589083"/>
            <a:ext cx="6879504" cy="422788"/>
          </a:xfrm>
          <a:prstGeom prst="borderCallout1">
            <a:avLst>
              <a:gd name="adj1" fmla="val 40779"/>
              <a:gd name="adj2" fmla="val -197"/>
              <a:gd name="adj3" fmla="val 98482"/>
              <a:gd name="adj4" fmla="val -13916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kumimoji="1" lang="en-US" altLang="ja-JP" sz="140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40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取組のテーマを１行のタイトルで示す。</a:t>
            </a:r>
            <a:r>
              <a:rPr kumimoji="1" lang="ja-JP" altLang="en-US" sz="11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例：○○プロジェクト、○○学習 等</a:t>
            </a:r>
            <a:endParaRPr kumimoji="1" lang="en-US" altLang="ja-JP" sz="1100" b="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914400">
              <a:defRPr/>
            </a:pPr>
            <a:endParaRPr kumimoji="1" lang="en-US" altLang="ja-JP" sz="140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" name="吹き出し: 線 28">
            <a:extLst>
              <a:ext uri="{FF2B5EF4-FFF2-40B4-BE49-F238E27FC236}">
                <a16:creationId xmlns:a16="http://schemas.microsoft.com/office/drawing/2014/main" id="{55DABED1-8960-4F4C-111B-C1D8457ACF14}"/>
              </a:ext>
            </a:extLst>
          </p:cNvPr>
          <p:cNvSpPr/>
          <p:nvPr/>
        </p:nvSpPr>
        <p:spPr>
          <a:xfrm>
            <a:off x="4466553" y="1080401"/>
            <a:ext cx="6879505" cy="432620"/>
          </a:xfrm>
          <a:prstGeom prst="borderCallout1">
            <a:avLst>
              <a:gd name="adj1" fmla="val 42235"/>
              <a:gd name="adj2" fmla="val -1542"/>
              <a:gd name="adj3" fmla="val 71046"/>
              <a:gd name="adj4" fmla="val -8840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kumimoji="1" lang="ja-JP" altLang="en-US" sz="140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「キーワード」は、記載されている</a:t>
            </a:r>
            <a:r>
              <a:rPr kumimoji="1" lang="ja-JP" altLang="en-US" sz="1001" b="1" kern="0" dirty="0">
                <a:solidFill>
                  <a:srgbClr val="ED7D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●●● ／△△△</a:t>
            </a:r>
            <a:r>
              <a:rPr kumimoji="1" lang="ja-JP" altLang="en-US" sz="140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を削除して、自由に記入。</a:t>
            </a:r>
            <a:endParaRPr kumimoji="1" lang="en-US" altLang="ja-JP" sz="140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1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例：地元企業と新商品開発、地域の魅力発信</a:t>
            </a:r>
            <a:r>
              <a:rPr kumimoji="1" lang="en-US" altLang="ja-JP" sz="11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CM</a:t>
            </a:r>
            <a:r>
              <a:rPr kumimoji="1" lang="ja-JP" altLang="en-US" sz="11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づくり、地域の活性化案をプレゼン 等</a:t>
            </a:r>
            <a:endParaRPr kumimoji="1" lang="en-US" altLang="ja-JP" sz="1401" b="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A91A551-6E2B-F498-DB6F-81D9127F9D45}"/>
              </a:ext>
            </a:extLst>
          </p:cNvPr>
          <p:cNvSpPr/>
          <p:nvPr/>
        </p:nvSpPr>
        <p:spPr>
          <a:xfrm>
            <a:off x="2136736" y="2143877"/>
            <a:ext cx="3183467" cy="61884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kumimoji="1" lang="ja-JP" altLang="en-US" sz="140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「アピールポイント」は、特徴的な取組のみを</a:t>
            </a:r>
            <a:r>
              <a:rPr kumimoji="1" lang="ja-JP" altLang="en-US" sz="1401" b="1" u="sng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簡潔に説明。</a:t>
            </a:r>
            <a:endParaRPr kumimoji="1" lang="en-US" altLang="ja-JP" sz="1401" b="1" u="sng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2BF1B4B-8C4A-6A5B-2435-2346BDF32843}"/>
              </a:ext>
            </a:extLst>
          </p:cNvPr>
          <p:cNvSpPr/>
          <p:nvPr/>
        </p:nvSpPr>
        <p:spPr>
          <a:xfrm>
            <a:off x="3380067" y="3778959"/>
            <a:ext cx="3026155" cy="1413635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kumimoji="1" lang="ja-JP" altLang="en-US" sz="1401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1401" b="1" u="sng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図や写真を必ず使用し、</a:t>
            </a:r>
            <a:endParaRPr kumimoji="1" lang="en-US" altLang="ja-JP" sz="1401" b="1" u="sng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40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主な活動について詳細に説明。</a:t>
            </a:r>
            <a:endParaRPr kumimoji="1" lang="en-US" altLang="ja-JP" sz="140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4B3C05C-F208-DED0-CAD1-A76801DB647A}"/>
              </a:ext>
            </a:extLst>
          </p:cNvPr>
          <p:cNvSpPr/>
          <p:nvPr/>
        </p:nvSpPr>
        <p:spPr>
          <a:xfrm>
            <a:off x="7826750" y="2091008"/>
            <a:ext cx="2915141" cy="67842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kumimoji="1" lang="ja-JP" altLang="en-US" sz="140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「基礎情報」は全校児童生徒数、</a:t>
            </a:r>
            <a:endParaRPr kumimoji="1" lang="en-US" altLang="ja-JP" sz="140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914400">
              <a:defRPr/>
            </a:pPr>
            <a:r>
              <a:rPr kumimoji="1" lang="ja-JP" altLang="en-US" sz="140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学校や地域の特徴などを記載。</a:t>
            </a:r>
            <a:endParaRPr kumimoji="1" lang="en-US" altLang="ja-JP" sz="140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4599172-BBA6-3AA4-CBDA-0D300D29155D}"/>
              </a:ext>
            </a:extLst>
          </p:cNvPr>
          <p:cNvSpPr/>
          <p:nvPr/>
        </p:nvSpPr>
        <p:spPr>
          <a:xfrm>
            <a:off x="8813291" y="3899756"/>
            <a:ext cx="2963891" cy="1626075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sz="140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「成果」「今後に向けて」は、</a:t>
            </a:r>
            <a:endParaRPr kumimoji="1" lang="en-US" altLang="ja-JP" sz="140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sz="1401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　　</a:t>
            </a:r>
            <a:r>
              <a:rPr kumimoji="1" lang="ja-JP" altLang="en-US" sz="1401" b="1" u="sng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箇条書き等で簡潔に示す</a:t>
            </a:r>
            <a:r>
              <a:rPr kumimoji="1" lang="ja-JP" altLang="en-US" sz="140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。</a:t>
            </a:r>
            <a:endParaRPr kumimoji="1" lang="en-US" altLang="ja-JP" sz="140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A4478B6-0B49-6EFD-009E-F90A2CAD9F45}"/>
              </a:ext>
            </a:extLst>
          </p:cNvPr>
          <p:cNvSpPr/>
          <p:nvPr/>
        </p:nvSpPr>
        <p:spPr>
          <a:xfrm>
            <a:off x="1474085" y="5690555"/>
            <a:ext cx="9039466" cy="1123764"/>
          </a:xfrm>
          <a:prstGeom prst="rect">
            <a:avLst/>
          </a:prstGeom>
          <a:solidFill>
            <a:sysClr val="window" lastClr="FFFFFF"/>
          </a:solidFill>
          <a:ln w="4762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defTabSz="914400">
              <a:defRPr/>
            </a:pPr>
            <a:r>
              <a:rPr kumimoji="1" lang="ja-JP" altLang="en-US" sz="1401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＜注意事項＞　</a:t>
            </a:r>
            <a:r>
              <a:rPr kumimoji="1" lang="ja-JP" altLang="en-US" sz="12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「アピールポイント」「取組の詳細」「基礎情報」「成果」「今後に向けて」について　　</a:t>
            </a:r>
            <a:endParaRPr kumimoji="1" lang="en-US" altLang="ja-JP" sz="1200" b="1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914400">
              <a:defRPr/>
            </a:pPr>
            <a:endParaRPr kumimoji="1" lang="en-US" altLang="ja-JP" sz="1200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171446" indent="-171446" defTabSz="914400">
              <a:buFont typeface="Wingdings" panose="05000000000000000000" pitchFamily="2" charset="2"/>
              <a:buChar char="u"/>
              <a:defRPr/>
            </a:pPr>
            <a:r>
              <a:rPr kumimoji="1" lang="ja-JP" altLang="en-US" sz="1200" b="1" u="sng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文字</a:t>
            </a:r>
            <a:r>
              <a:rPr kumimoji="1" lang="ja-JP" altLang="en-US" sz="12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について　　</a:t>
            </a:r>
            <a:r>
              <a:rPr kumimoji="1" lang="ja-JP" altLang="en-US" sz="1200" b="1" u="sng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１２ポイント以上</a:t>
            </a:r>
            <a:r>
              <a:rPr kumimoji="1" lang="ja-JP" altLang="en-US" sz="12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、色は自由、</a:t>
            </a:r>
            <a:r>
              <a:rPr kumimoji="1" lang="ja-JP" altLang="en-US" sz="1200" b="1" u="sng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フォントの変更は不可</a:t>
            </a:r>
            <a:endParaRPr kumimoji="1" lang="en-US" altLang="ja-JP" sz="1200" b="1" u="sng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171446" indent="-171446" defTabSz="914400">
              <a:buFont typeface="Wingdings" panose="05000000000000000000" pitchFamily="2" charset="2"/>
              <a:buChar char="u"/>
              <a:defRPr/>
            </a:pPr>
            <a:r>
              <a:rPr kumimoji="1" lang="ja-JP" altLang="en-US" sz="1200" b="1" u="sng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枠</a:t>
            </a:r>
            <a:r>
              <a:rPr kumimoji="1" lang="ja-JP" altLang="en-US" sz="12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について　　　大きさ、上下左右の調整など多少の変更は可、</a:t>
            </a:r>
            <a:r>
              <a:rPr kumimoji="1" lang="ja-JP" altLang="en-US" sz="1200" b="1" u="sng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レイアウトの大きな変更および枠線の色の変更は不可</a:t>
            </a:r>
            <a:endParaRPr kumimoji="1" lang="en-US" altLang="ja-JP" sz="1200" u="sng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171446" indent="-171446" defTabSz="914400">
              <a:buFont typeface="Wingdings" panose="05000000000000000000" pitchFamily="2" charset="2"/>
              <a:buChar char="u"/>
              <a:defRPr/>
            </a:pPr>
            <a:r>
              <a:rPr kumimoji="1" lang="ja-JP" altLang="en-US" sz="1200" b="1" kern="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図・写真の配置　自由</a:t>
            </a:r>
            <a:endParaRPr kumimoji="1" lang="en-US" altLang="ja-JP" sz="1200" kern="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8E92CF-81EC-BB47-D886-1A7F33417D15}"/>
              </a:ext>
            </a:extLst>
          </p:cNvPr>
          <p:cNvSpPr/>
          <p:nvPr/>
        </p:nvSpPr>
        <p:spPr>
          <a:xfrm>
            <a:off x="5531722" y="139396"/>
            <a:ext cx="1128559" cy="344128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1" b="1" dirty="0">
                <a:solidFill>
                  <a:srgbClr val="FF0000"/>
                </a:solidFill>
              </a:rPr>
              <a:t>作成要領</a:t>
            </a:r>
            <a:endParaRPr kumimoji="1" lang="en-US" altLang="ja-JP" sz="140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6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BCEA96-A730-293D-64B1-9CF66C39AF8A}"/>
              </a:ext>
            </a:extLst>
          </p:cNvPr>
          <p:cNvSpPr txBox="1"/>
          <p:nvPr/>
        </p:nvSpPr>
        <p:spPr>
          <a:xfrm>
            <a:off x="573714" y="182139"/>
            <a:ext cx="991903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0" bIns="0" rtlCol="0" anchor="ctr" anchorCtr="0">
            <a:noAutofit/>
          </a:bodyPr>
          <a:lstStyle/>
          <a:p>
            <a:pPr lvl="0" algn="ctr"/>
            <a:r>
              <a:rPr lang="ja-JP" altLang="en-US" sz="1401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○○市・町</a:t>
            </a:r>
            <a:endParaRPr lang="en-US" altLang="ja-JP" sz="1401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DFC79F-D7A9-FD5D-7E97-1E75411BF3DE}"/>
              </a:ext>
            </a:extLst>
          </p:cNvPr>
          <p:cNvSpPr txBox="1"/>
          <p:nvPr/>
        </p:nvSpPr>
        <p:spPr>
          <a:xfrm>
            <a:off x="1959230" y="186707"/>
            <a:ext cx="2585061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72000" tIns="0" rIns="0" bIns="0" rtlCol="0" anchor="ctr" anchorCtr="0">
            <a:noAutofit/>
          </a:bodyPr>
          <a:lstStyle/>
          <a:p>
            <a:pPr lvl="0" algn="ctr"/>
            <a:r>
              <a:rPr lang="ja-JP" altLang="en-US" sz="1401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□□□□小・中学校</a:t>
            </a:r>
            <a:endParaRPr lang="en-US" altLang="ja-JP" sz="1401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22">
            <a:extLst>
              <a:ext uri="{FF2B5EF4-FFF2-40B4-BE49-F238E27FC236}">
                <a16:creationId xmlns:a16="http://schemas.microsoft.com/office/drawing/2014/main" id="{A8BC9655-7FDD-B524-F714-9FE17A9C2907}"/>
              </a:ext>
            </a:extLst>
          </p:cNvPr>
          <p:cNvSpPr txBox="1">
            <a:spLocks/>
          </p:cNvSpPr>
          <p:nvPr/>
        </p:nvSpPr>
        <p:spPr>
          <a:xfrm>
            <a:off x="845943" y="852011"/>
            <a:ext cx="8543925" cy="397904"/>
          </a:xfrm>
          <a:prstGeom prst="rect">
            <a:avLst/>
          </a:prstGeom>
        </p:spPr>
        <p:txBody>
          <a:bodyPr vert="horz" lIns="91440" tIns="45721" rIns="91440" bIns="45721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800" b="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defRPr/>
            </a:pPr>
            <a:r>
              <a:rPr lang="ja-JP" altLang="en-US" sz="2000" dirty="0">
                <a:solidFill>
                  <a:sysClr val="windowText" lastClr="000000"/>
                </a:solidFill>
              </a:rPr>
              <a:t>（テーマのタイトル）</a:t>
            </a:r>
            <a:endParaRPr lang="ja-JP" altLang="en-US" sz="1801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073AD7E-AE4F-88BF-509E-0856A6324F0A}"/>
              </a:ext>
            </a:extLst>
          </p:cNvPr>
          <p:cNvGrpSpPr/>
          <p:nvPr/>
        </p:nvGrpSpPr>
        <p:grpSpPr>
          <a:xfrm>
            <a:off x="934085" y="1208718"/>
            <a:ext cx="7760635" cy="385433"/>
            <a:chOff x="749349" y="1229161"/>
            <a:chExt cx="7760635" cy="385432"/>
          </a:xfrm>
        </p:grpSpPr>
        <p:sp>
          <p:nvSpPr>
            <p:cNvPr id="9" name="四角形: 角を丸くする 41">
              <a:extLst>
                <a:ext uri="{FF2B5EF4-FFF2-40B4-BE49-F238E27FC236}">
                  <a16:creationId xmlns:a16="http://schemas.microsoft.com/office/drawing/2014/main" id="{1064E0BF-0E2A-DAF3-6BD3-A2266F31F077}"/>
                </a:ext>
              </a:extLst>
            </p:cNvPr>
            <p:cNvSpPr/>
            <p:nvPr/>
          </p:nvSpPr>
          <p:spPr>
            <a:xfrm>
              <a:off x="749349" y="1310593"/>
              <a:ext cx="1080000" cy="222568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lIns="0" tIns="36000" rIns="0" bIns="36000" rtlCol="0" anchor="ctr"/>
            <a:lstStyle/>
            <a:p>
              <a:pPr algn="ctr" defTabSz="914400">
                <a:defRPr/>
              </a:pPr>
              <a:r>
                <a:rPr kumimoji="1" lang="ja-JP" altLang="en-US" sz="1200" b="1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キーワード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EB209E9-6675-4503-DF8A-AF53900BD9CE}"/>
                </a:ext>
              </a:extLst>
            </p:cNvPr>
            <p:cNvSpPr txBox="1"/>
            <p:nvPr/>
          </p:nvSpPr>
          <p:spPr>
            <a:xfrm>
              <a:off x="2004276" y="1229161"/>
              <a:ext cx="6505708" cy="385432"/>
            </a:xfrm>
            <a:prstGeom prst="rect">
              <a:avLst/>
            </a:prstGeom>
            <a:noFill/>
          </p:spPr>
          <p:txBody>
            <a:bodyPr wrap="square" lIns="108000" tIns="108000" rIns="0" bIns="0" rtlCol="0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ts val="601"/>
                </a:spcAft>
                <a:buClr>
                  <a:srgbClr val="44546A"/>
                </a:buClr>
                <a:defRPr/>
              </a:pPr>
              <a:r>
                <a:rPr kumimoji="1" lang="ja-JP" altLang="en-US" sz="1100" b="1" kern="0" dirty="0">
                  <a:solidFill>
                    <a:srgbClr val="ED7D3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●●● ／△△△／◇◇◇ </a:t>
              </a:r>
              <a:endParaRPr kumimoji="1" lang="ja-JP" altLang="en-US" sz="601" b="1" kern="0" dirty="0">
                <a:solidFill>
                  <a:srgbClr val="ED7D3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2722BE-9147-FF8A-AC84-C7E75508443E}"/>
              </a:ext>
            </a:extLst>
          </p:cNvPr>
          <p:cNvSpPr txBox="1"/>
          <p:nvPr/>
        </p:nvSpPr>
        <p:spPr>
          <a:xfrm>
            <a:off x="498766" y="2007623"/>
            <a:ext cx="6274569" cy="89638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lIns="72000" tIns="0" rIns="0" bIns="0" rtlCol="0" anchor="ctr" anchorCtr="0">
            <a:noAutofit/>
          </a:bodyPr>
          <a:lstStyle/>
          <a:p>
            <a:r>
              <a:rPr lang="ja-JP" altLang="en-US" sz="1401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　　</a:t>
            </a:r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CAABC7-4221-571B-D30A-63DD149BFE3F}"/>
              </a:ext>
            </a:extLst>
          </p:cNvPr>
          <p:cNvSpPr txBox="1"/>
          <p:nvPr/>
        </p:nvSpPr>
        <p:spPr>
          <a:xfrm>
            <a:off x="498765" y="1699132"/>
            <a:ext cx="1394585" cy="307905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アピールポイント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D394DB-F5A3-B360-FB38-5DC2D413F1AB}"/>
              </a:ext>
            </a:extLst>
          </p:cNvPr>
          <p:cNvSpPr txBox="1"/>
          <p:nvPr/>
        </p:nvSpPr>
        <p:spPr>
          <a:xfrm>
            <a:off x="498764" y="3119793"/>
            <a:ext cx="1080000" cy="307905"/>
          </a:xfrm>
          <a:prstGeom prst="rect">
            <a:avLst/>
          </a:prstGeom>
          <a:solidFill>
            <a:srgbClr val="4472C4"/>
          </a:solidFill>
          <a:ln w="19050"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取組の詳細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851CE4-D080-B31C-B7A5-0DBC54FD1E49}"/>
              </a:ext>
            </a:extLst>
          </p:cNvPr>
          <p:cNvSpPr txBox="1"/>
          <p:nvPr/>
        </p:nvSpPr>
        <p:spPr>
          <a:xfrm>
            <a:off x="498766" y="3429001"/>
            <a:ext cx="6274569" cy="3132475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r>
              <a:rPr lang="ja-JP" altLang="en-US" sz="1401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A0F2E9-77DC-E73B-5309-5D574E0FAE8B}"/>
              </a:ext>
            </a:extLst>
          </p:cNvPr>
          <p:cNvSpPr txBox="1"/>
          <p:nvPr/>
        </p:nvSpPr>
        <p:spPr>
          <a:xfrm>
            <a:off x="7208655" y="1681072"/>
            <a:ext cx="1080000" cy="307905"/>
          </a:xfrm>
          <a:prstGeom prst="rect">
            <a:avLst/>
          </a:prstGeom>
          <a:solidFill>
            <a:srgbClr val="54B6CB"/>
          </a:solidFill>
          <a:ln w="19050">
            <a:solidFill>
              <a:srgbClr val="54B6C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基礎情報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310314-B84F-CC65-4A75-BAFB3BDF6B23}"/>
              </a:ext>
            </a:extLst>
          </p:cNvPr>
          <p:cNvSpPr txBox="1"/>
          <p:nvPr/>
        </p:nvSpPr>
        <p:spPr>
          <a:xfrm>
            <a:off x="7202257" y="3100583"/>
            <a:ext cx="1080000" cy="307905"/>
          </a:xfrm>
          <a:prstGeom prst="rect">
            <a:avLst/>
          </a:prstGeom>
          <a:solidFill>
            <a:srgbClr val="4472C4"/>
          </a:solidFill>
          <a:ln w="19050"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成果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4494E4-12B0-3ECE-9766-EABB46EE5E3B}"/>
              </a:ext>
            </a:extLst>
          </p:cNvPr>
          <p:cNvSpPr txBox="1"/>
          <p:nvPr/>
        </p:nvSpPr>
        <p:spPr>
          <a:xfrm>
            <a:off x="7208655" y="3429001"/>
            <a:ext cx="4484583" cy="1458815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CDACCF-26E4-FB2F-09F1-7070999A5809}"/>
              </a:ext>
            </a:extLst>
          </p:cNvPr>
          <p:cNvSpPr txBox="1"/>
          <p:nvPr/>
        </p:nvSpPr>
        <p:spPr>
          <a:xfrm>
            <a:off x="7208654" y="2007622"/>
            <a:ext cx="4484583" cy="896381"/>
          </a:xfrm>
          <a:prstGeom prst="rect">
            <a:avLst/>
          </a:prstGeom>
          <a:noFill/>
          <a:ln w="19050">
            <a:solidFill>
              <a:srgbClr val="54B6CB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endParaRPr lang="en-US" altLang="ja-JP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20211C2-FB3C-F42B-AC00-BD8FE14C7C55}"/>
              </a:ext>
            </a:extLst>
          </p:cNvPr>
          <p:cNvSpPr txBox="1"/>
          <p:nvPr/>
        </p:nvSpPr>
        <p:spPr>
          <a:xfrm>
            <a:off x="7208541" y="4950225"/>
            <a:ext cx="1276505" cy="307905"/>
          </a:xfrm>
          <a:prstGeom prst="rect">
            <a:avLst/>
          </a:prstGeom>
          <a:solidFill>
            <a:srgbClr val="4472C4"/>
          </a:solidFill>
          <a:ln w="19050"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今後に向けて</a:t>
            </a:r>
            <a:endParaRPr lang="en-US" altLang="ja-JP" sz="1401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015A64-ACE7-81B7-1BE5-50333816D917}"/>
              </a:ext>
            </a:extLst>
          </p:cNvPr>
          <p:cNvSpPr txBox="1"/>
          <p:nvPr/>
        </p:nvSpPr>
        <p:spPr>
          <a:xfrm>
            <a:off x="7208654" y="5258003"/>
            <a:ext cx="4484583" cy="1303475"/>
          </a:xfrm>
          <a:prstGeom prst="rect">
            <a:avLst/>
          </a:prstGeom>
          <a:noFill/>
          <a:ln w="19050">
            <a:solidFill>
              <a:srgbClr val="4472C4"/>
            </a:solidFill>
          </a:ln>
        </p:spPr>
        <p:txBody>
          <a:bodyPr wrap="none" lIns="72000" tIns="0" rIns="0" bIns="0" rtlCol="0" anchor="t" anchorCtr="0">
            <a:noAutofit/>
          </a:bodyPr>
          <a:lstStyle/>
          <a:p>
            <a:endParaRPr lang="en-US" altLang="ja-JP" sz="1801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7CE036-3A99-90BA-CCD6-4A9503C1BCBF}"/>
              </a:ext>
            </a:extLst>
          </p:cNvPr>
          <p:cNvSpPr txBox="1"/>
          <p:nvPr/>
        </p:nvSpPr>
        <p:spPr>
          <a:xfrm>
            <a:off x="934085" y="2080169"/>
            <a:ext cx="5644515" cy="52600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　　　　　　　　　　　　　　　　　</a:t>
            </a:r>
            <a:endParaRPr lang="en-US" altLang="ja-JP" sz="12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		</a:t>
            </a:r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○○。 　　　　　　　　　　　　　　　　　　　　　　　　　　　　　　　　　　　　　　　　　　　　　　　　　　　　　　　　　　　　　</a:t>
            </a:r>
            <a:endParaRPr lang="en-US" altLang="ja-JP" sz="12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3DE49-5F66-B888-3B8F-078D11B16FEF}"/>
              </a:ext>
            </a:extLst>
          </p:cNvPr>
          <p:cNvSpPr txBox="1"/>
          <p:nvPr/>
        </p:nvSpPr>
        <p:spPr>
          <a:xfrm>
            <a:off x="1069666" y="3510433"/>
            <a:ext cx="5508935" cy="29336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　　　　　　　　　　　　　　　　　</a:t>
            </a:r>
            <a:endParaRPr lang="en-US" altLang="ja-JP" sz="12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		</a:t>
            </a:r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　　　　　　　　　　　　　　　　　　　　　　　　　　　　　　　　　　　　　　　　　　　　　　　　　　　　　　　　　　　　　</a:t>
            </a:r>
            <a:endParaRPr lang="en-US" altLang="ja-JP" sz="12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DC92DC-5952-58FF-2D83-88199A81852E}"/>
              </a:ext>
            </a:extLst>
          </p:cNvPr>
          <p:cNvSpPr txBox="1"/>
          <p:nvPr/>
        </p:nvSpPr>
        <p:spPr>
          <a:xfrm>
            <a:off x="7567535" y="2068825"/>
            <a:ext cx="3628103" cy="71947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endParaRPr lang="en-US" altLang="ja-JP" sz="12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AC1AB9-B91E-CBA3-1164-5D1A185119C7}"/>
              </a:ext>
            </a:extLst>
          </p:cNvPr>
          <p:cNvSpPr txBox="1"/>
          <p:nvPr/>
        </p:nvSpPr>
        <p:spPr>
          <a:xfrm>
            <a:off x="7643861" y="3519893"/>
            <a:ext cx="3644660" cy="131555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/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　　　　　　　　　　　　　　　　　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/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 　　　　　　　　　　　　　　　　　　　　　　　　　　　　　　　　　　　　　　　　　　　　　　　　　　　　　　　　　　　　　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06C654-316C-E528-472B-3C32C28A96D6}"/>
              </a:ext>
            </a:extLst>
          </p:cNvPr>
          <p:cNvSpPr txBox="1"/>
          <p:nvPr/>
        </p:nvSpPr>
        <p:spPr>
          <a:xfrm>
            <a:off x="7567535" y="5287543"/>
            <a:ext cx="3644660" cy="115659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　　　　　　　　　　　　　　　　　</a:t>
            </a:r>
            <a:endParaRPr lang="en-US" altLang="ja-JP" sz="1200" b="1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 　　　　　　　　　　　　　　　　　　　　　　　　　　　　　　　　　　　　　　　　　　　　　　　　　　　　　　　　　　　　　</a:t>
            </a:r>
            <a:endParaRPr lang="en-US" altLang="ja-JP" sz="12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4287E35-373F-A898-0E65-FD8DD87BDA60}"/>
              </a:ext>
            </a:extLst>
          </p:cNvPr>
          <p:cNvSpPr txBox="1"/>
          <p:nvPr/>
        </p:nvSpPr>
        <p:spPr>
          <a:xfrm>
            <a:off x="11208802" y="116210"/>
            <a:ext cx="877163" cy="36946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kumimoji="1" lang="ja-JP" altLang="en-US" sz="1801" kern="0" dirty="0">
                <a:solidFill>
                  <a:prstClr val="black"/>
                </a:solidFill>
              </a:rPr>
              <a:t>様式２</a:t>
            </a:r>
            <a:endParaRPr kumimoji="1" lang="en-US" altLang="ja-JP" sz="180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3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c35bfd-7794-4c8c-b846-d4ae8f13a4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ABA4F1B5428A45BA756470C4A01D69" ma:contentTypeVersion="19" ma:contentTypeDescription="新しいドキュメントを作成します。" ma:contentTypeScope="" ma:versionID="345a0d7e97f7d16a8087ffa6fbed09fd">
  <xsd:schema xmlns:xsd="http://www.w3.org/2001/XMLSchema" xmlns:xs="http://www.w3.org/2001/XMLSchema" xmlns:p="http://schemas.microsoft.com/office/2006/metadata/properties" xmlns:ns3="caaac1a8-278e-4f0b-b907-c321bbf0f875" xmlns:ns4="ebc35bfd-7794-4c8c-b846-d4ae8f13a481" targetNamespace="http://schemas.microsoft.com/office/2006/metadata/properties" ma:root="true" ma:fieldsID="0ffb4083ce1f76fb5738451018f44d2c" ns3:_="" ns4:_="">
    <xsd:import namespace="caaac1a8-278e-4f0b-b907-c321bbf0f875"/>
    <xsd:import namespace="ebc35bfd-7794-4c8c-b846-d4ae8f13a4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c1a8-278e-4f0b-b907-c321bbf0f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35bfd-7794-4c8c-b846-d4ae8f13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D5E61-B3D1-4E38-BC9F-B8986712561F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ebc35bfd-7794-4c8c-b846-d4ae8f13a481"/>
    <ds:schemaRef ds:uri="caaac1a8-278e-4f0b-b907-c321bbf0f87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9158C7-CF58-4224-A827-9EC1A783D2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64D081-DC93-4FD1-A722-9A6FC2399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ac1a8-278e-4f0b-b907-c321bbf0f875"/>
    <ds:schemaRef ds:uri="ebc35bfd-7794-4c8c-b846-d4ae8f13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136</TotalTime>
  <Words>368</Words>
  <Application>Microsoft Office PowerPoint</Application>
  <PresentationFormat>ワイド画面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森川 禎彦</dc:creator>
  <cp:lastModifiedBy>松間 建志郎</cp:lastModifiedBy>
  <cp:revision>4</cp:revision>
  <cp:lastPrinted>2026-04-30T02:41:27Z</cp:lastPrinted>
  <dcterms:created xsi:type="dcterms:W3CDTF">2026-03-18T04:47:54Z</dcterms:created>
  <dcterms:modified xsi:type="dcterms:W3CDTF">2026-04-30T02:47:01Z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0x01010060ABA4F1B5428A45BA756470C4A01D69</vt:lpwstr>
  </property>
</Properties>
</file>