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871" r:id="rId1"/>
    <p:sldMasterId id="2147483894" r:id="rId2"/>
    <p:sldMasterId id="2147483906" r:id="rId3"/>
    <p:sldMasterId id="2147483918" r:id="rId4"/>
    <p:sldMasterId id="2147483930" r:id="rId5"/>
    <p:sldMasterId id="2147483942" r:id="rId6"/>
  </p:sldMasterIdLst>
  <p:notesMasterIdLst>
    <p:notesMasterId r:id="rId28"/>
  </p:notesMasterIdLst>
  <p:handoutMasterIdLst>
    <p:handoutMasterId r:id="rId29"/>
  </p:handoutMasterIdLst>
  <p:sldIdLst>
    <p:sldId id="256" r:id="rId7"/>
    <p:sldId id="336" r:id="rId8"/>
    <p:sldId id="370" r:id="rId9"/>
    <p:sldId id="267" r:id="rId10"/>
    <p:sldId id="337" r:id="rId11"/>
    <p:sldId id="346" r:id="rId12"/>
    <p:sldId id="375" r:id="rId13"/>
    <p:sldId id="356" r:id="rId14"/>
    <p:sldId id="352" r:id="rId15"/>
    <p:sldId id="353" r:id="rId16"/>
    <p:sldId id="371" r:id="rId17"/>
    <p:sldId id="364" r:id="rId18"/>
    <p:sldId id="365" r:id="rId19"/>
    <p:sldId id="373" r:id="rId20"/>
    <p:sldId id="367" r:id="rId21"/>
    <p:sldId id="357" r:id="rId22"/>
    <p:sldId id="349" r:id="rId23"/>
    <p:sldId id="374" r:id="rId24"/>
    <p:sldId id="360" r:id="rId25"/>
    <p:sldId id="372" r:id="rId26"/>
    <p:sldId id="376" r:id="rId27"/>
  </p:sldIdLst>
  <p:sldSz cx="9144000" cy="6858000" type="screen4x3"/>
  <p:notesSz cx="6805613" cy="9939338"/>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HG丸ｺﾞｼｯｸM-PRO" panose="020F0600000000000000"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HG丸ｺﾞｼｯｸM-PRO" panose="020F0600000000000000"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HG丸ｺﾞｼｯｸM-PRO" panose="020F0600000000000000"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HG丸ｺﾞｼｯｸM-PRO" panose="020F0600000000000000"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HG丸ｺﾞｼｯｸM-PRO" panose="020F0600000000000000"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HG丸ｺﾞｼｯｸM-PRO" panose="020F0600000000000000"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HG丸ｺﾞｼｯｸM-PRO" panose="020F0600000000000000"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HG丸ｺﾞｼｯｸM-PRO" panose="020F0600000000000000"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HG丸ｺﾞｼｯｸM-PRO" panose="020F0600000000000000" pitchFamily="50"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66FF"/>
    <a:srgbClr val="CCECFF"/>
    <a:srgbClr val="003366"/>
    <a:srgbClr val="FFCCFF"/>
    <a:srgbClr val="FF99FF"/>
    <a:srgbClr val="000066"/>
    <a:srgbClr val="FF00FF"/>
    <a:srgbClr val="FF33CC"/>
    <a:srgbClr val="FF66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676" autoAdjust="0"/>
    <p:restoredTop sz="94523" autoAdjust="0"/>
  </p:normalViewPr>
  <p:slideViewPr>
    <p:cSldViewPr>
      <p:cViewPr varScale="1">
        <p:scale>
          <a:sx n="73" d="100"/>
          <a:sy n="73" d="100"/>
        </p:scale>
        <p:origin x="-1170"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slideMaster" Target="slideMasters/slideMaster3.xml"/><Relationship Id="rId21" Type="http://schemas.openxmlformats.org/officeDocument/2006/relationships/slide" Target="slides/slide15.xml"/><Relationship Id="rId34" Type="http://schemas.microsoft.com/office/2015/10/relationships/revisionInfo" Target="revisionInfo.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22" name="Rectangle 2"/>
          <p:cNvSpPr>
            <a:spLocks noGrp="1" noChangeArrowheads="1"/>
          </p:cNvSpPr>
          <p:nvPr>
            <p:ph type="hdr" sz="quarter"/>
          </p:nvPr>
        </p:nvSpPr>
        <p:spPr bwMode="auto">
          <a:xfrm>
            <a:off x="2" y="3"/>
            <a:ext cx="2949687" cy="4973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226" tIns="46113" rIns="92226" bIns="46113" numCol="1" anchor="t" anchorCtr="0" compatLnSpc="1">
            <a:prstTxWarp prst="textNoShape">
              <a:avLst/>
            </a:prstTxWarp>
          </a:bodyPr>
          <a:lstStyle>
            <a:lvl1pPr eaLnBrk="1" hangingPunct="1">
              <a:defRPr sz="1200">
                <a:ea typeface="ＭＳ Ｐゴシック" panose="020B0600070205080204" pitchFamily="50" charset="-128"/>
              </a:defRPr>
            </a:lvl1pPr>
          </a:lstStyle>
          <a:p>
            <a:pPr>
              <a:defRPr/>
            </a:pPr>
            <a:endParaRPr lang="en-US" altLang="ja-JP"/>
          </a:p>
        </p:txBody>
      </p:sp>
      <p:sp>
        <p:nvSpPr>
          <p:cNvPr id="184323" name="Rectangle 3"/>
          <p:cNvSpPr>
            <a:spLocks noGrp="1" noChangeArrowheads="1"/>
          </p:cNvSpPr>
          <p:nvPr>
            <p:ph type="dt" sz="quarter" idx="1"/>
          </p:nvPr>
        </p:nvSpPr>
        <p:spPr bwMode="auto">
          <a:xfrm>
            <a:off x="3854322" y="3"/>
            <a:ext cx="2949686" cy="4973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226" tIns="46113" rIns="92226" bIns="46113" numCol="1" anchor="t" anchorCtr="0" compatLnSpc="1">
            <a:prstTxWarp prst="textNoShape">
              <a:avLst/>
            </a:prstTxWarp>
          </a:bodyPr>
          <a:lstStyle>
            <a:lvl1pPr algn="r" eaLnBrk="1" hangingPunct="1">
              <a:defRPr sz="1200">
                <a:ea typeface="ＭＳ Ｐゴシック" panose="020B0600070205080204" pitchFamily="50" charset="-128"/>
              </a:defRPr>
            </a:lvl1pPr>
          </a:lstStyle>
          <a:p>
            <a:pPr>
              <a:defRPr/>
            </a:pPr>
            <a:endParaRPr lang="en-US" altLang="ja-JP"/>
          </a:p>
        </p:txBody>
      </p:sp>
      <p:sp>
        <p:nvSpPr>
          <p:cNvPr id="184324" name="Rectangle 4"/>
          <p:cNvSpPr>
            <a:spLocks noGrp="1" noChangeArrowheads="1"/>
          </p:cNvSpPr>
          <p:nvPr>
            <p:ph type="ftr" sz="quarter" idx="2"/>
          </p:nvPr>
        </p:nvSpPr>
        <p:spPr bwMode="auto">
          <a:xfrm>
            <a:off x="2" y="9440372"/>
            <a:ext cx="2949687" cy="497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226" tIns="46113" rIns="92226" bIns="46113" numCol="1" anchor="b" anchorCtr="0" compatLnSpc="1">
            <a:prstTxWarp prst="textNoShape">
              <a:avLst/>
            </a:prstTxWarp>
          </a:bodyPr>
          <a:lstStyle>
            <a:lvl1pPr eaLnBrk="1" hangingPunct="1">
              <a:defRPr sz="1200">
                <a:ea typeface="ＭＳ Ｐゴシック" panose="020B0600070205080204" pitchFamily="50" charset="-128"/>
              </a:defRPr>
            </a:lvl1pPr>
          </a:lstStyle>
          <a:p>
            <a:pPr>
              <a:defRPr/>
            </a:pPr>
            <a:endParaRPr lang="en-US" altLang="ja-JP"/>
          </a:p>
        </p:txBody>
      </p:sp>
      <p:sp>
        <p:nvSpPr>
          <p:cNvPr id="184325" name="Rectangle 5"/>
          <p:cNvSpPr>
            <a:spLocks noGrp="1" noChangeArrowheads="1"/>
          </p:cNvSpPr>
          <p:nvPr>
            <p:ph type="sldNum" sz="quarter" idx="3"/>
          </p:nvPr>
        </p:nvSpPr>
        <p:spPr bwMode="auto">
          <a:xfrm>
            <a:off x="3854322" y="9440372"/>
            <a:ext cx="2949686" cy="497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226" tIns="46113" rIns="92226" bIns="46113" numCol="1" anchor="b" anchorCtr="0" compatLnSpc="1">
            <a:prstTxWarp prst="textNoShape">
              <a:avLst/>
            </a:prstTxWarp>
          </a:bodyPr>
          <a:lstStyle>
            <a:lvl1pPr algn="r" eaLnBrk="1" hangingPunct="1">
              <a:defRPr sz="1200">
                <a:ea typeface="ＭＳ Ｐゴシック" panose="020B0600070205080204" pitchFamily="50" charset="-128"/>
              </a:defRPr>
            </a:lvl1pPr>
          </a:lstStyle>
          <a:p>
            <a:pPr>
              <a:defRPr/>
            </a:pPr>
            <a:fld id="{E57D5E15-B6D9-48F2-91E7-B3AF2A0415A9}" type="slidenum">
              <a:rPr lang="en-US" altLang="ja-JP"/>
              <a:pPr>
                <a:defRPr/>
              </a:pPr>
              <a:t>‹#›</a:t>
            </a:fld>
            <a:endParaRPr lang="en-US" altLang="ja-JP"/>
          </a:p>
        </p:txBody>
      </p:sp>
    </p:spTree>
    <p:extLst>
      <p:ext uri="{BB962C8B-B14F-4D97-AF65-F5344CB8AC3E}">
        <p14:creationId xmlns:p14="http://schemas.microsoft.com/office/powerpoint/2010/main" val="243875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6434" name="Rectangle 2"/>
          <p:cNvSpPr>
            <a:spLocks noGrp="1" noChangeArrowheads="1"/>
          </p:cNvSpPr>
          <p:nvPr>
            <p:ph type="hdr" sz="quarter"/>
          </p:nvPr>
        </p:nvSpPr>
        <p:spPr bwMode="auto">
          <a:xfrm>
            <a:off x="2" y="3"/>
            <a:ext cx="2949687" cy="4973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226" tIns="46113" rIns="92226" bIns="46113" numCol="1" anchor="t" anchorCtr="0" compatLnSpc="1">
            <a:prstTxWarp prst="textNoShape">
              <a:avLst/>
            </a:prstTxWarp>
          </a:bodyPr>
          <a:lstStyle>
            <a:lvl1pPr eaLnBrk="1" hangingPunct="1">
              <a:defRPr sz="1200">
                <a:ea typeface="ＭＳ Ｐゴシック" panose="020B0600070205080204" pitchFamily="50" charset="-128"/>
              </a:defRPr>
            </a:lvl1pPr>
          </a:lstStyle>
          <a:p>
            <a:pPr>
              <a:defRPr/>
            </a:pPr>
            <a:endParaRPr lang="en-US" altLang="ja-JP"/>
          </a:p>
        </p:txBody>
      </p:sp>
      <p:sp>
        <p:nvSpPr>
          <p:cNvPr id="146435" name="Rectangle 3"/>
          <p:cNvSpPr>
            <a:spLocks noGrp="1" noChangeArrowheads="1"/>
          </p:cNvSpPr>
          <p:nvPr>
            <p:ph type="dt" idx="1"/>
          </p:nvPr>
        </p:nvSpPr>
        <p:spPr bwMode="auto">
          <a:xfrm>
            <a:off x="3854322" y="3"/>
            <a:ext cx="2949686" cy="4973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226" tIns="46113" rIns="92226" bIns="46113" numCol="1" anchor="t" anchorCtr="0" compatLnSpc="1">
            <a:prstTxWarp prst="textNoShape">
              <a:avLst/>
            </a:prstTxWarp>
          </a:bodyPr>
          <a:lstStyle>
            <a:lvl1pPr algn="r" eaLnBrk="1" hangingPunct="1">
              <a:defRPr sz="1200">
                <a:ea typeface="ＭＳ Ｐゴシック" panose="020B0600070205080204" pitchFamily="50" charset="-128"/>
              </a:defRPr>
            </a:lvl1pPr>
          </a:lstStyle>
          <a:p>
            <a:pPr>
              <a:defRPr/>
            </a:pPr>
            <a:endParaRPr lang="en-US" altLang="ja-JP"/>
          </a:p>
        </p:txBody>
      </p:sp>
      <p:sp>
        <p:nvSpPr>
          <p:cNvPr id="3076" name="Rectangle 4"/>
          <p:cNvSpPr>
            <a:spLocks noGrp="1" noRot="1" noChangeAspect="1" noChangeArrowheads="1" noTextEdit="1"/>
          </p:cNvSpPr>
          <p:nvPr>
            <p:ph type="sldImg" idx="2"/>
          </p:nvPr>
        </p:nvSpPr>
        <p:spPr bwMode="auto">
          <a:xfrm>
            <a:off x="917575" y="744538"/>
            <a:ext cx="4972050" cy="372903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46437" name="Rectangle 5"/>
          <p:cNvSpPr>
            <a:spLocks noGrp="1" noChangeArrowheads="1"/>
          </p:cNvSpPr>
          <p:nvPr>
            <p:ph type="body" sz="quarter" idx="3"/>
          </p:nvPr>
        </p:nvSpPr>
        <p:spPr bwMode="auto">
          <a:xfrm>
            <a:off x="680082" y="4720985"/>
            <a:ext cx="5445453" cy="44731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226" tIns="46113" rIns="92226" bIns="46113"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146438" name="Rectangle 6"/>
          <p:cNvSpPr>
            <a:spLocks noGrp="1" noChangeArrowheads="1"/>
          </p:cNvSpPr>
          <p:nvPr>
            <p:ph type="ftr" sz="quarter" idx="4"/>
          </p:nvPr>
        </p:nvSpPr>
        <p:spPr bwMode="auto">
          <a:xfrm>
            <a:off x="2" y="9440372"/>
            <a:ext cx="2949687" cy="497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226" tIns="46113" rIns="92226" bIns="46113" numCol="1" anchor="b" anchorCtr="0" compatLnSpc="1">
            <a:prstTxWarp prst="textNoShape">
              <a:avLst/>
            </a:prstTxWarp>
          </a:bodyPr>
          <a:lstStyle>
            <a:lvl1pPr eaLnBrk="1" hangingPunct="1">
              <a:defRPr sz="1200">
                <a:ea typeface="ＭＳ Ｐゴシック" panose="020B0600070205080204" pitchFamily="50" charset="-128"/>
              </a:defRPr>
            </a:lvl1pPr>
          </a:lstStyle>
          <a:p>
            <a:pPr>
              <a:defRPr/>
            </a:pPr>
            <a:endParaRPr lang="en-US" altLang="ja-JP"/>
          </a:p>
        </p:txBody>
      </p:sp>
      <p:sp>
        <p:nvSpPr>
          <p:cNvPr id="146439" name="Rectangle 7"/>
          <p:cNvSpPr>
            <a:spLocks noGrp="1" noChangeArrowheads="1"/>
          </p:cNvSpPr>
          <p:nvPr>
            <p:ph type="sldNum" sz="quarter" idx="5"/>
          </p:nvPr>
        </p:nvSpPr>
        <p:spPr bwMode="auto">
          <a:xfrm>
            <a:off x="3854322" y="9440372"/>
            <a:ext cx="2949686" cy="497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226" tIns="46113" rIns="92226" bIns="46113" numCol="1" anchor="b" anchorCtr="0" compatLnSpc="1">
            <a:prstTxWarp prst="textNoShape">
              <a:avLst/>
            </a:prstTxWarp>
          </a:bodyPr>
          <a:lstStyle>
            <a:lvl1pPr algn="r" eaLnBrk="1" hangingPunct="1">
              <a:defRPr sz="1200">
                <a:ea typeface="ＭＳ Ｐゴシック" panose="020B0600070205080204" pitchFamily="50" charset="-128"/>
              </a:defRPr>
            </a:lvl1pPr>
          </a:lstStyle>
          <a:p>
            <a:pPr>
              <a:defRPr/>
            </a:pPr>
            <a:fld id="{98826B7D-5E1D-4A15-B6F4-04D52377F3F9}" type="slidenum">
              <a:rPr lang="en-US" altLang="ja-JP"/>
              <a:pPr>
                <a:defRPr/>
              </a:pPr>
              <a:t>‹#›</a:t>
            </a:fld>
            <a:endParaRPr lang="en-US" altLang="ja-JP"/>
          </a:p>
        </p:txBody>
      </p:sp>
    </p:spTree>
    <p:extLst>
      <p:ext uri="{BB962C8B-B14F-4D97-AF65-F5344CB8AC3E}">
        <p14:creationId xmlns:p14="http://schemas.microsoft.com/office/powerpoint/2010/main" val="656059826"/>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a:ln/>
        </p:spPr>
      </p:sp>
      <p:sp>
        <p:nvSpPr>
          <p:cNvPr id="6147" name="Rectangle 3"/>
          <p:cNvSpPr>
            <a:spLocks noGrp="1" noChangeArrowheads="1"/>
          </p:cNvSpPr>
          <p:nvPr>
            <p:ph type="body" idx="1"/>
          </p:nvPr>
        </p:nvSpPr>
        <p:spPr>
          <a:noFill/>
        </p:spPr>
        <p:txBody>
          <a:bodyPr/>
          <a:lstStyle/>
          <a:p>
            <a:pPr eaLnBrk="1" hangingPunct="1"/>
            <a:endParaRPr lang="ja-JP" altLang="ja-JP"/>
          </a:p>
        </p:txBody>
      </p:sp>
    </p:spTree>
    <p:extLst>
      <p:ext uri="{BB962C8B-B14F-4D97-AF65-F5344CB8AC3E}">
        <p14:creationId xmlns:p14="http://schemas.microsoft.com/office/powerpoint/2010/main" val="23865035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69963" y="673100"/>
            <a:ext cx="4452937" cy="3340100"/>
          </a:xfrm>
        </p:spPr>
      </p:sp>
      <p:sp>
        <p:nvSpPr>
          <p:cNvPr id="3" name="ノート プレースホルダー 2"/>
          <p:cNvSpPr>
            <a:spLocks noGrp="1"/>
          </p:cNvSpPr>
          <p:nvPr>
            <p:ph type="body" idx="1"/>
          </p:nvPr>
        </p:nvSpPr>
        <p:spPr>
          <a:xfrm>
            <a:off x="638644" y="4200300"/>
            <a:ext cx="5289603" cy="4998005"/>
          </a:xfrm>
        </p:spPr>
        <p:txBody>
          <a:bodyPr/>
          <a:lstStyle/>
          <a:p>
            <a:pPr marL="157240" indent="-157240">
              <a:buFont typeface="Arial" panose="020B0604020202020204" pitchFamily="34" charset="0"/>
              <a:buChar char="•"/>
            </a:pPr>
            <a:endParaRPr kumimoji="1" lang="ja-JP" altLang="en-US" dirty="0"/>
          </a:p>
        </p:txBody>
      </p:sp>
      <p:sp>
        <p:nvSpPr>
          <p:cNvPr id="4" name="スライド番号プレースホルダー 3"/>
          <p:cNvSpPr>
            <a:spLocks noGrp="1"/>
          </p:cNvSpPr>
          <p:nvPr>
            <p:ph type="sldNum" sz="quarter" idx="10"/>
          </p:nvPr>
        </p:nvSpPr>
        <p:spPr/>
        <p:txBody>
          <a:bodyPr/>
          <a:lstStyle/>
          <a:p>
            <a:fld id="{E470BB6D-4260-402F-9B6D-75F9D961CB3E}" type="slidenum">
              <a:rPr lang="ja-JP" altLang="en-US" smtClean="0">
                <a:solidFill>
                  <a:prstClr val="black"/>
                </a:solidFill>
              </a:rPr>
              <a:pPr/>
              <a:t>19</a:t>
            </a:fld>
            <a:endParaRPr lang="ja-JP" altLang="en-US">
              <a:solidFill>
                <a:prstClr val="black"/>
              </a:solidFill>
            </a:endParaRPr>
          </a:p>
        </p:txBody>
      </p:sp>
    </p:spTree>
    <p:extLst>
      <p:ext uri="{BB962C8B-B14F-4D97-AF65-F5344CB8AC3E}">
        <p14:creationId xmlns:p14="http://schemas.microsoft.com/office/powerpoint/2010/main" val="34894828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5838" y="677863"/>
            <a:ext cx="4486275" cy="3365500"/>
          </a:xfrm>
        </p:spPr>
      </p:sp>
      <p:sp>
        <p:nvSpPr>
          <p:cNvPr id="3" name="ノート プレースホルダー 2"/>
          <p:cNvSpPr>
            <a:spLocks noGrp="1"/>
          </p:cNvSpPr>
          <p:nvPr>
            <p:ph type="body" idx="1"/>
          </p:nvPr>
        </p:nvSpPr>
        <p:spPr>
          <a:xfrm>
            <a:off x="645267" y="4231390"/>
            <a:ext cx="5344456" cy="5034997"/>
          </a:xfrm>
        </p:spPr>
        <p:txBody>
          <a:bodyPr/>
          <a:lstStyle/>
          <a:p>
            <a:pPr marL="158604" indent="-158604">
              <a:buFont typeface="Arial" panose="020B0604020202020204" pitchFamily="34" charset="0"/>
              <a:buChar char="•"/>
            </a:pPr>
            <a:endParaRPr kumimoji="1" lang="ja-JP" altLang="en-US" dirty="0"/>
          </a:p>
        </p:txBody>
      </p:sp>
      <p:sp>
        <p:nvSpPr>
          <p:cNvPr id="4" name="スライド番号プレースホルダー 3"/>
          <p:cNvSpPr>
            <a:spLocks noGrp="1"/>
          </p:cNvSpPr>
          <p:nvPr>
            <p:ph type="sldNum" sz="quarter" idx="10"/>
          </p:nvPr>
        </p:nvSpPr>
        <p:spPr/>
        <p:txBody>
          <a:bodyPr/>
          <a:lstStyle/>
          <a:p>
            <a:fld id="{E470BB6D-4260-402F-9B6D-75F9D961CB3E}" type="slidenum">
              <a:rPr lang="ja-JP" altLang="en-US" smtClean="0">
                <a:solidFill>
                  <a:prstClr val="black"/>
                </a:solidFill>
              </a:rPr>
              <a:pPr/>
              <a:t>20</a:t>
            </a:fld>
            <a:endParaRPr lang="ja-JP" altLang="en-US">
              <a:solidFill>
                <a:prstClr val="black"/>
              </a:solidFill>
            </a:endParaRPr>
          </a:p>
        </p:txBody>
      </p:sp>
    </p:spTree>
    <p:extLst>
      <p:ext uri="{BB962C8B-B14F-4D97-AF65-F5344CB8AC3E}">
        <p14:creationId xmlns:p14="http://schemas.microsoft.com/office/powerpoint/2010/main" val="40129046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ChangeArrowheads="1" noTextEdit="1"/>
          </p:cNvSpPr>
          <p:nvPr>
            <p:ph type="sldImg"/>
          </p:nvPr>
        </p:nvSpPr>
        <p:spPr>
          <a:xfrm>
            <a:off x="917575" y="744538"/>
            <a:ext cx="4970463" cy="3729037"/>
          </a:xfrm>
          <a:ln/>
        </p:spPr>
      </p:sp>
      <p:sp>
        <p:nvSpPr>
          <p:cNvPr id="27651" name="Rectangle 3"/>
          <p:cNvSpPr>
            <a:spLocks noGrp="1" noChangeArrowheads="1"/>
          </p:cNvSpPr>
          <p:nvPr>
            <p:ph type="body" idx="1"/>
          </p:nvPr>
        </p:nvSpPr>
        <p:spPr>
          <a:noFill/>
        </p:spPr>
        <p:txBody>
          <a:bodyPr/>
          <a:lstStyle/>
          <a:p>
            <a:pPr eaLnBrk="1" hangingPunct="1"/>
            <a:endParaRPr lang="ja-JP" altLang="ja-JP"/>
          </a:p>
        </p:txBody>
      </p:sp>
    </p:spTree>
    <p:extLst>
      <p:ext uri="{BB962C8B-B14F-4D97-AF65-F5344CB8AC3E}">
        <p14:creationId xmlns:p14="http://schemas.microsoft.com/office/powerpoint/2010/main" val="34254367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2813" rtl="0" eaLnBrk="1" fontAlgn="base" latinLnBrk="0" hangingPunct="1">
              <a:lnSpc>
                <a:spcPct val="100000"/>
              </a:lnSpc>
              <a:spcBef>
                <a:spcPct val="0"/>
              </a:spcBef>
              <a:spcAft>
                <a:spcPct val="0"/>
              </a:spcAft>
              <a:buClrTx/>
              <a:buSzTx/>
              <a:buFontTx/>
              <a:buNone/>
              <a:tabLst/>
              <a:defRPr/>
            </a:pPr>
            <a:fld id="{79AE76E3-B7C4-410A-A729-DA1448EE9528}" type="slidenum">
              <a:rPr kumimoji="1" lang="ja-JP" altLang="en-US" sz="1200" b="0" i="0" u="none" strike="noStrike" kern="1200" cap="none" spc="0" normalizeH="0" baseline="0" noProof="0" smtClean="0">
                <a:ln>
                  <a:noFill/>
                </a:ln>
                <a:solidFill>
                  <a:prstClr val="black"/>
                </a:solidFill>
                <a:effectLst/>
                <a:uLnTx/>
                <a:uFillTx/>
                <a:latin typeface="Calibri" pitchFamily="34" charset="0"/>
                <a:ea typeface="ＭＳ Ｐゴシック" pitchFamily="50" charset="-128"/>
                <a:cs typeface="+mn-cs"/>
              </a:rPr>
              <a:pPr marL="0" marR="0" lvl="0" indent="0" algn="r" defTabSz="912813" rtl="0" eaLnBrk="1" fontAlgn="base" latinLnBrk="0" hangingPunct="1">
                <a:lnSpc>
                  <a:spcPct val="100000"/>
                </a:lnSpc>
                <a:spcBef>
                  <a:spcPct val="0"/>
                </a:spcBef>
                <a:spcAft>
                  <a:spcPct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Calibri" pitchFamily="34" charset="0"/>
              <a:ea typeface="ＭＳ Ｐゴシック" pitchFamily="50" charset="-128"/>
              <a:cs typeface="+mn-cs"/>
            </a:endParaRPr>
          </a:p>
        </p:txBody>
      </p:sp>
    </p:spTree>
    <p:extLst>
      <p:ext uri="{BB962C8B-B14F-4D97-AF65-F5344CB8AC3E}">
        <p14:creationId xmlns:p14="http://schemas.microsoft.com/office/powerpoint/2010/main" val="38196613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146" name="スライド イメージ プレースホルダー 1"/>
          <p:cNvSpPr>
            <a:spLocks noGrp="1" noRot="1" noChangeAspect="1" noTextEdit="1"/>
          </p:cNvSpPr>
          <p:nvPr>
            <p:ph type="sldImg"/>
          </p:nvPr>
        </p:nvSpPr>
        <p:spPr>
          <a:ln/>
        </p:spPr>
      </p:sp>
      <p:sp>
        <p:nvSpPr>
          <p:cNvPr id="262147"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dirty="0">
              <a:latin typeface="Arial" panose="020B0604020202020204" pitchFamily="34" charset="0"/>
            </a:endParaRPr>
          </a:p>
        </p:txBody>
      </p:sp>
      <p:sp>
        <p:nvSpPr>
          <p:cNvPr id="262148" name="スライド番号プレースホルダー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062">
              <a:defRPr kumimoji="1">
                <a:solidFill>
                  <a:schemeClr val="tx1"/>
                </a:solidFill>
                <a:latin typeface="Arial" panose="020B0604020202020204" pitchFamily="34" charset="0"/>
                <a:ea typeface="ＭＳ Ｐゴシック" panose="020B0600070205080204" pitchFamily="50" charset="-128"/>
              </a:defRPr>
            </a:lvl1pPr>
            <a:lvl2pPr defTabSz="919062">
              <a:defRPr kumimoji="1">
                <a:solidFill>
                  <a:schemeClr val="tx1"/>
                </a:solidFill>
                <a:latin typeface="Arial" panose="020B0604020202020204" pitchFamily="34" charset="0"/>
                <a:ea typeface="ＭＳ Ｐゴシック" panose="020B0600070205080204" pitchFamily="50" charset="-128"/>
              </a:defRPr>
            </a:lvl2pPr>
            <a:lvl3pPr defTabSz="919062">
              <a:defRPr kumimoji="1">
                <a:solidFill>
                  <a:schemeClr val="tx1"/>
                </a:solidFill>
                <a:latin typeface="Arial" panose="020B0604020202020204" pitchFamily="34" charset="0"/>
                <a:ea typeface="ＭＳ Ｐゴシック" panose="020B0600070205080204" pitchFamily="50" charset="-128"/>
              </a:defRPr>
            </a:lvl3pPr>
            <a:lvl4pPr defTabSz="919062">
              <a:defRPr kumimoji="1">
                <a:solidFill>
                  <a:schemeClr val="tx1"/>
                </a:solidFill>
                <a:latin typeface="Arial" panose="020B0604020202020204" pitchFamily="34" charset="0"/>
                <a:ea typeface="ＭＳ Ｐゴシック" panose="020B0600070205080204" pitchFamily="50" charset="-128"/>
              </a:defRPr>
            </a:lvl4pPr>
            <a:lvl5pPr defTabSz="919062">
              <a:defRPr kumimoji="1">
                <a:solidFill>
                  <a:schemeClr val="tx1"/>
                </a:solidFill>
                <a:latin typeface="Arial" panose="020B0604020202020204" pitchFamily="34" charset="0"/>
                <a:ea typeface="ＭＳ Ｐゴシック" panose="020B0600070205080204" pitchFamily="50" charset="-128"/>
              </a:defRPr>
            </a:lvl5pPr>
            <a:lvl6pPr marL="2376110" indent="1602" defTabSz="919062"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7242" indent="1602" defTabSz="919062"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98374" indent="1602" defTabSz="919062"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59506" indent="1602" defTabSz="919062"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4FD20DCF-6CFF-4F08-A761-9EBFD207913D}" type="slidenum">
              <a:rPr lang="ja-JP" altLang="en-US" smtClean="0"/>
              <a:pPr/>
              <a:t>8</a:t>
            </a:fld>
            <a:endParaRPr lang="ja-JP" altLang="en-US"/>
          </a:p>
        </p:txBody>
      </p:sp>
    </p:spTree>
    <p:extLst>
      <p:ext uri="{BB962C8B-B14F-4D97-AF65-F5344CB8AC3E}">
        <p14:creationId xmlns:p14="http://schemas.microsoft.com/office/powerpoint/2010/main" val="39748724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スライド イメージ プレースホルダー 1"/>
          <p:cNvSpPr>
            <a:spLocks noGrp="1" noRot="1" noChangeAspect="1" noTextEdit="1"/>
          </p:cNvSpPr>
          <p:nvPr>
            <p:ph type="sldImg"/>
          </p:nvPr>
        </p:nvSpPr>
        <p:spPr>
          <a:xfrm>
            <a:off x="935038" y="750888"/>
            <a:ext cx="5006975" cy="3756025"/>
          </a:xfrm>
          <a:ln/>
        </p:spPr>
      </p:sp>
      <p:sp>
        <p:nvSpPr>
          <p:cNvPr id="203779"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latin typeface="Arial" panose="020B0604020202020204" pitchFamily="34" charset="0"/>
            </a:endParaRPr>
          </a:p>
        </p:txBody>
      </p:sp>
      <p:sp>
        <p:nvSpPr>
          <p:cNvPr id="203780" name="スライド番号プレースホルダー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663">
              <a:defRPr kumimoji="1">
                <a:solidFill>
                  <a:schemeClr val="tx1"/>
                </a:solidFill>
                <a:latin typeface="Arial" panose="020B0604020202020204" pitchFamily="34" charset="0"/>
                <a:ea typeface="ＭＳ Ｐゴシック" panose="020B0600070205080204" pitchFamily="50" charset="-128"/>
              </a:defRPr>
            </a:lvl1pPr>
            <a:lvl2pPr defTabSz="920663">
              <a:defRPr kumimoji="1">
                <a:solidFill>
                  <a:schemeClr val="tx1"/>
                </a:solidFill>
                <a:latin typeface="Arial" panose="020B0604020202020204" pitchFamily="34" charset="0"/>
                <a:ea typeface="ＭＳ Ｐゴシック" panose="020B0600070205080204" pitchFamily="50" charset="-128"/>
              </a:defRPr>
            </a:lvl2pPr>
            <a:lvl3pPr defTabSz="920663">
              <a:defRPr kumimoji="1">
                <a:solidFill>
                  <a:schemeClr val="tx1"/>
                </a:solidFill>
                <a:latin typeface="Arial" panose="020B0604020202020204" pitchFamily="34" charset="0"/>
                <a:ea typeface="ＭＳ Ｐゴシック" panose="020B0600070205080204" pitchFamily="50" charset="-128"/>
              </a:defRPr>
            </a:lvl3pPr>
            <a:lvl4pPr defTabSz="920663">
              <a:defRPr kumimoji="1">
                <a:solidFill>
                  <a:schemeClr val="tx1"/>
                </a:solidFill>
                <a:latin typeface="Arial" panose="020B0604020202020204" pitchFamily="34" charset="0"/>
                <a:ea typeface="ＭＳ Ｐゴシック" panose="020B0600070205080204" pitchFamily="50" charset="-128"/>
              </a:defRPr>
            </a:lvl4pPr>
            <a:lvl5pPr defTabSz="920663">
              <a:defRPr kumimoji="1">
                <a:solidFill>
                  <a:schemeClr val="tx1"/>
                </a:solidFill>
                <a:latin typeface="Arial" panose="020B0604020202020204" pitchFamily="34" charset="0"/>
                <a:ea typeface="ＭＳ Ｐゴシック" panose="020B0600070205080204" pitchFamily="50" charset="-128"/>
              </a:defRPr>
            </a:lvl5pPr>
            <a:lvl6pPr marL="2376110" indent="1602" defTabSz="92066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7242" indent="1602" defTabSz="92066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98374" indent="1602" defTabSz="92066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59506" indent="1602" defTabSz="92066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A01462CE-C573-4C1D-BCE1-05E5D05F3C62}" type="slidenum">
              <a:rPr lang="ja-JP" altLang="en-US" smtClean="0"/>
              <a:pPr/>
              <a:t>10</a:t>
            </a:fld>
            <a:endParaRPr lang="ja-JP" altLang="en-US"/>
          </a:p>
        </p:txBody>
      </p:sp>
    </p:spTree>
    <p:extLst>
      <p:ext uri="{BB962C8B-B14F-4D97-AF65-F5344CB8AC3E}">
        <p14:creationId xmlns:p14="http://schemas.microsoft.com/office/powerpoint/2010/main" val="6127333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スライド イメージ プレースホルダー 1"/>
          <p:cNvSpPr>
            <a:spLocks noGrp="1" noRot="1" noChangeAspect="1" noTextEdit="1"/>
          </p:cNvSpPr>
          <p:nvPr>
            <p:ph type="sldImg"/>
          </p:nvPr>
        </p:nvSpPr>
        <p:spPr>
          <a:xfrm>
            <a:off x="935038" y="750888"/>
            <a:ext cx="5006975" cy="3756025"/>
          </a:xfrm>
          <a:ln/>
        </p:spPr>
      </p:sp>
      <p:sp>
        <p:nvSpPr>
          <p:cNvPr id="203779"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latin typeface="Arial" panose="020B0604020202020204" pitchFamily="34" charset="0"/>
            </a:endParaRPr>
          </a:p>
        </p:txBody>
      </p:sp>
      <p:sp>
        <p:nvSpPr>
          <p:cNvPr id="203780" name="スライド番号プレースホルダー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663">
              <a:defRPr kumimoji="1">
                <a:solidFill>
                  <a:schemeClr val="tx1"/>
                </a:solidFill>
                <a:latin typeface="Arial" panose="020B0604020202020204" pitchFamily="34" charset="0"/>
                <a:ea typeface="ＭＳ Ｐゴシック" panose="020B0600070205080204" pitchFamily="50" charset="-128"/>
              </a:defRPr>
            </a:lvl1pPr>
            <a:lvl2pPr defTabSz="920663">
              <a:defRPr kumimoji="1">
                <a:solidFill>
                  <a:schemeClr val="tx1"/>
                </a:solidFill>
                <a:latin typeface="Arial" panose="020B0604020202020204" pitchFamily="34" charset="0"/>
                <a:ea typeface="ＭＳ Ｐゴシック" panose="020B0600070205080204" pitchFamily="50" charset="-128"/>
              </a:defRPr>
            </a:lvl2pPr>
            <a:lvl3pPr defTabSz="920663">
              <a:defRPr kumimoji="1">
                <a:solidFill>
                  <a:schemeClr val="tx1"/>
                </a:solidFill>
                <a:latin typeface="Arial" panose="020B0604020202020204" pitchFamily="34" charset="0"/>
                <a:ea typeface="ＭＳ Ｐゴシック" panose="020B0600070205080204" pitchFamily="50" charset="-128"/>
              </a:defRPr>
            </a:lvl3pPr>
            <a:lvl4pPr defTabSz="920663">
              <a:defRPr kumimoji="1">
                <a:solidFill>
                  <a:schemeClr val="tx1"/>
                </a:solidFill>
                <a:latin typeface="Arial" panose="020B0604020202020204" pitchFamily="34" charset="0"/>
                <a:ea typeface="ＭＳ Ｐゴシック" panose="020B0600070205080204" pitchFamily="50" charset="-128"/>
              </a:defRPr>
            </a:lvl4pPr>
            <a:lvl5pPr defTabSz="920663">
              <a:defRPr kumimoji="1">
                <a:solidFill>
                  <a:schemeClr val="tx1"/>
                </a:solidFill>
                <a:latin typeface="Arial" panose="020B0604020202020204" pitchFamily="34" charset="0"/>
                <a:ea typeface="ＭＳ Ｐゴシック" panose="020B0600070205080204" pitchFamily="50" charset="-128"/>
              </a:defRPr>
            </a:lvl5pPr>
            <a:lvl6pPr marL="2376110" indent="1602" defTabSz="92066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7242" indent="1602" defTabSz="92066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98374" indent="1602" defTabSz="92066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59506" indent="1602" defTabSz="92066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A01462CE-C573-4C1D-BCE1-05E5D05F3C62}" type="slidenum">
              <a:rPr lang="ja-JP" altLang="en-US" smtClean="0"/>
              <a:pPr/>
              <a:t>11</a:t>
            </a:fld>
            <a:endParaRPr lang="ja-JP" altLang="en-US"/>
          </a:p>
        </p:txBody>
      </p:sp>
    </p:spTree>
    <p:extLst>
      <p:ext uri="{BB962C8B-B14F-4D97-AF65-F5344CB8AC3E}">
        <p14:creationId xmlns:p14="http://schemas.microsoft.com/office/powerpoint/2010/main" val="2893905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スライド イメージ プレースホルダー 1"/>
          <p:cNvSpPr>
            <a:spLocks noGrp="1" noRot="1" noChangeAspect="1" noTextEdit="1"/>
          </p:cNvSpPr>
          <p:nvPr>
            <p:ph type="sldImg"/>
          </p:nvPr>
        </p:nvSpPr>
        <p:spPr>
          <a:xfrm>
            <a:off x="935038" y="750888"/>
            <a:ext cx="5006975" cy="3756025"/>
          </a:xfrm>
          <a:ln/>
        </p:spPr>
      </p:sp>
      <p:sp>
        <p:nvSpPr>
          <p:cNvPr id="203779"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latin typeface="Arial" panose="020B0604020202020204" pitchFamily="34" charset="0"/>
            </a:endParaRPr>
          </a:p>
        </p:txBody>
      </p:sp>
      <p:sp>
        <p:nvSpPr>
          <p:cNvPr id="203780" name="スライド番号プレースホルダー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663">
              <a:defRPr kumimoji="1">
                <a:solidFill>
                  <a:schemeClr val="tx1"/>
                </a:solidFill>
                <a:latin typeface="Arial" panose="020B0604020202020204" pitchFamily="34" charset="0"/>
                <a:ea typeface="ＭＳ Ｐゴシック" panose="020B0600070205080204" pitchFamily="50" charset="-128"/>
              </a:defRPr>
            </a:lvl1pPr>
            <a:lvl2pPr defTabSz="920663">
              <a:defRPr kumimoji="1">
                <a:solidFill>
                  <a:schemeClr val="tx1"/>
                </a:solidFill>
                <a:latin typeface="Arial" panose="020B0604020202020204" pitchFamily="34" charset="0"/>
                <a:ea typeface="ＭＳ Ｐゴシック" panose="020B0600070205080204" pitchFamily="50" charset="-128"/>
              </a:defRPr>
            </a:lvl2pPr>
            <a:lvl3pPr defTabSz="920663">
              <a:defRPr kumimoji="1">
                <a:solidFill>
                  <a:schemeClr val="tx1"/>
                </a:solidFill>
                <a:latin typeface="Arial" panose="020B0604020202020204" pitchFamily="34" charset="0"/>
                <a:ea typeface="ＭＳ Ｐゴシック" panose="020B0600070205080204" pitchFamily="50" charset="-128"/>
              </a:defRPr>
            </a:lvl3pPr>
            <a:lvl4pPr defTabSz="920663">
              <a:defRPr kumimoji="1">
                <a:solidFill>
                  <a:schemeClr val="tx1"/>
                </a:solidFill>
                <a:latin typeface="Arial" panose="020B0604020202020204" pitchFamily="34" charset="0"/>
                <a:ea typeface="ＭＳ Ｐゴシック" panose="020B0600070205080204" pitchFamily="50" charset="-128"/>
              </a:defRPr>
            </a:lvl4pPr>
            <a:lvl5pPr defTabSz="920663">
              <a:defRPr kumimoji="1">
                <a:solidFill>
                  <a:schemeClr val="tx1"/>
                </a:solidFill>
                <a:latin typeface="Arial" panose="020B0604020202020204" pitchFamily="34" charset="0"/>
                <a:ea typeface="ＭＳ Ｐゴシック" panose="020B0600070205080204" pitchFamily="50" charset="-128"/>
              </a:defRPr>
            </a:lvl5pPr>
            <a:lvl6pPr marL="2376110" indent="1602" defTabSz="92066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7242" indent="1602" defTabSz="92066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98374" indent="1602" defTabSz="92066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59506" indent="1602" defTabSz="92066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A01462CE-C573-4C1D-BCE1-05E5D05F3C62}" type="slidenum">
              <a:rPr lang="ja-JP" altLang="en-US" smtClean="0"/>
              <a:pPr/>
              <a:t>12</a:t>
            </a:fld>
            <a:endParaRPr lang="ja-JP" altLang="en-US"/>
          </a:p>
        </p:txBody>
      </p:sp>
    </p:spTree>
    <p:extLst>
      <p:ext uri="{BB962C8B-B14F-4D97-AF65-F5344CB8AC3E}">
        <p14:creationId xmlns:p14="http://schemas.microsoft.com/office/powerpoint/2010/main" val="34935380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5838" y="677863"/>
            <a:ext cx="4486275" cy="3365500"/>
          </a:xfrm>
        </p:spPr>
      </p:sp>
      <p:sp>
        <p:nvSpPr>
          <p:cNvPr id="3" name="ノート プレースホルダー 2"/>
          <p:cNvSpPr>
            <a:spLocks noGrp="1"/>
          </p:cNvSpPr>
          <p:nvPr>
            <p:ph type="body" idx="1"/>
          </p:nvPr>
        </p:nvSpPr>
        <p:spPr>
          <a:xfrm>
            <a:off x="645267" y="4231390"/>
            <a:ext cx="5344456" cy="5034997"/>
          </a:xfrm>
        </p:spPr>
        <p:txBody>
          <a:bodyPr/>
          <a:lstStyle/>
          <a:p>
            <a:pPr marL="158604" indent="-158604">
              <a:buFont typeface="Arial" panose="020B0604020202020204" pitchFamily="34" charset="0"/>
              <a:buChar char="•"/>
            </a:pPr>
            <a:endParaRPr kumimoji="1" lang="ja-JP" altLang="en-US" dirty="0"/>
          </a:p>
        </p:txBody>
      </p:sp>
      <p:sp>
        <p:nvSpPr>
          <p:cNvPr id="4" name="スライド番号プレースホルダー 3"/>
          <p:cNvSpPr>
            <a:spLocks noGrp="1"/>
          </p:cNvSpPr>
          <p:nvPr>
            <p:ph type="sldNum" sz="quarter" idx="10"/>
          </p:nvPr>
        </p:nvSpPr>
        <p:spPr/>
        <p:txBody>
          <a:bodyPr/>
          <a:lstStyle/>
          <a:p>
            <a:fld id="{E470BB6D-4260-402F-9B6D-75F9D961CB3E}" type="slidenum">
              <a:rPr lang="ja-JP" altLang="en-US" smtClean="0">
                <a:solidFill>
                  <a:prstClr val="black"/>
                </a:solidFill>
              </a:rPr>
              <a:pPr/>
              <a:t>14</a:t>
            </a:fld>
            <a:endParaRPr lang="ja-JP" altLang="en-US">
              <a:solidFill>
                <a:prstClr val="black"/>
              </a:solidFill>
            </a:endParaRPr>
          </a:p>
        </p:txBody>
      </p:sp>
    </p:spTree>
    <p:extLst>
      <p:ext uri="{BB962C8B-B14F-4D97-AF65-F5344CB8AC3E}">
        <p14:creationId xmlns:p14="http://schemas.microsoft.com/office/powerpoint/2010/main" val="38318818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5838" y="677863"/>
            <a:ext cx="4486275" cy="3365500"/>
          </a:xfrm>
        </p:spPr>
      </p:sp>
      <p:sp>
        <p:nvSpPr>
          <p:cNvPr id="3" name="ノート プレースホルダー 2"/>
          <p:cNvSpPr>
            <a:spLocks noGrp="1"/>
          </p:cNvSpPr>
          <p:nvPr>
            <p:ph type="body" idx="1"/>
          </p:nvPr>
        </p:nvSpPr>
        <p:spPr>
          <a:xfrm>
            <a:off x="645267" y="4231390"/>
            <a:ext cx="5344456" cy="5034997"/>
          </a:xfrm>
        </p:spPr>
        <p:txBody>
          <a:bodyPr/>
          <a:lstStyle/>
          <a:p>
            <a:pPr marL="158604" indent="-158604">
              <a:buFont typeface="Arial" panose="020B0604020202020204" pitchFamily="34" charset="0"/>
              <a:buChar char="•"/>
            </a:pPr>
            <a:endParaRPr kumimoji="1" lang="ja-JP" altLang="en-US" dirty="0"/>
          </a:p>
        </p:txBody>
      </p:sp>
      <p:sp>
        <p:nvSpPr>
          <p:cNvPr id="4" name="スライド番号プレースホルダー 3"/>
          <p:cNvSpPr>
            <a:spLocks noGrp="1"/>
          </p:cNvSpPr>
          <p:nvPr>
            <p:ph type="sldNum" sz="quarter" idx="10"/>
          </p:nvPr>
        </p:nvSpPr>
        <p:spPr/>
        <p:txBody>
          <a:bodyPr/>
          <a:lstStyle/>
          <a:p>
            <a:fld id="{E470BB6D-4260-402F-9B6D-75F9D961CB3E}" type="slidenum">
              <a:rPr lang="ja-JP" altLang="en-US" smtClean="0">
                <a:solidFill>
                  <a:prstClr val="black"/>
                </a:solidFill>
              </a:rPr>
              <a:pPr/>
              <a:t>15</a:t>
            </a:fld>
            <a:endParaRPr lang="ja-JP" altLang="en-US">
              <a:solidFill>
                <a:prstClr val="black"/>
              </a:solidFill>
            </a:endParaRPr>
          </a:p>
        </p:txBody>
      </p:sp>
    </p:spTree>
    <p:extLst>
      <p:ext uri="{BB962C8B-B14F-4D97-AF65-F5344CB8AC3E}">
        <p14:creationId xmlns:p14="http://schemas.microsoft.com/office/powerpoint/2010/main" val="38318818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4530"/>
            <a:ext cx="6858000" cy="2387600"/>
          </a:xfrm>
        </p:spPr>
        <p:txBody>
          <a:bodyPr anchor="b">
            <a:normAutofit/>
          </a:bodyPr>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solidFill>
                  <a:schemeClr val="tx1">
                    <a:lumMod val="75000"/>
                    <a:lumOff val="25000"/>
                  </a:schemeClr>
                </a:solidFill>
              </a:defRPr>
            </a:lvl1pPr>
            <a:lvl2pPr marL="342900" indent="0" algn="ctr">
              <a:buNone/>
              <a:defRPr sz="21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lvl1pPr>
              <a:defRPr/>
            </a:lvl1pPr>
          </a:lstStyle>
          <a:p>
            <a:pPr>
              <a:defRPr/>
            </a:pPr>
            <a:fld id="{F226923D-CF13-4FF6-84DC-5C326BC4FF22}" type="datetime1">
              <a:rPr lang="ja-JP" altLang="en-US" smtClean="0"/>
              <a:t>2018/3/19</a:t>
            </a:fld>
            <a:endParaRPr lang="en-US" altLang="ja-JP"/>
          </a:p>
        </p:txBody>
      </p:sp>
      <p:sp>
        <p:nvSpPr>
          <p:cNvPr id="5" name="Footer Placeholder 4"/>
          <p:cNvSpPr>
            <a:spLocks noGrp="1"/>
          </p:cNvSpPr>
          <p:nvPr>
            <p:ph type="ftr" sz="quarter" idx="11"/>
          </p:nvPr>
        </p:nvSpPr>
        <p:spPr/>
        <p:txBody>
          <a:bodyPr/>
          <a:lstStyle>
            <a:lvl1pPr>
              <a:defRPr/>
            </a:lvl1pPr>
          </a:lstStyle>
          <a:p>
            <a:pPr>
              <a:defRPr/>
            </a:pPr>
            <a:endParaRPr lang="en-US" altLang="ja-JP"/>
          </a:p>
        </p:txBody>
      </p:sp>
      <p:sp>
        <p:nvSpPr>
          <p:cNvPr id="6" name="Slide Number Placeholder 5"/>
          <p:cNvSpPr>
            <a:spLocks noGrp="1"/>
          </p:cNvSpPr>
          <p:nvPr>
            <p:ph type="sldNum" sz="quarter" idx="12"/>
          </p:nvPr>
        </p:nvSpPr>
        <p:spPr/>
        <p:txBody>
          <a:bodyPr/>
          <a:lstStyle>
            <a:lvl1pPr>
              <a:defRPr/>
            </a:lvl1pPr>
          </a:lstStyle>
          <a:p>
            <a:pPr>
              <a:defRPr/>
            </a:pPr>
            <a:fld id="{A295F894-B087-4D36-82C2-BE4C88FAB5DC}" type="slidenum">
              <a:rPr lang="en-US" altLang="ja-JP"/>
              <a:pPr>
                <a:defRPr/>
              </a:pPr>
              <a:t>‹#›</a:t>
            </a:fld>
            <a:endParaRPr lang="en-US" altLang="ja-JP"/>
          </a:p>
        </p:txBody>
      </p:sp>
    </p:spTree>
    <p:extLst>
      <p:ext uri="{BB962C8B-B14F-4D97-AF65-F5344CB8AC3E}">
        <p14:creationId xmlns:p14="http://schemas.microsoft.com/office/powerpoint/2010/main" val="3070622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lvl1pPr>
              <a:defRPr/>
            </a:lvl1pPr>
          </a:lstStyle>
          <a:p>
            <a:pPr>
              <a:defRPr/>
            </a:pPr>
            <a:fld id="{895E4F6B-ECF3-4891-9439-9CD4C78F553E}" type="datetime1">
              <a:rPr lang="ja-JP" altLang="en-US" smtClean="0"/>
              <a:t>2018/3/19</a:t>
            </a:fld>
            <a:endParaRPr lang="en-US" altLang="ja-JP"/>
          </a:p>
        </p:txBody>
      </p:sp>
      <p:sp>
        <p:nvSpPr>
          <p:cNvPr id="5" name="Footer Placeholder 4"/>
          <p:cNvSpPr>
            <a:spLocks noGrp="1"/>
          </p:cNvSpPr>
          <p:nvPr>
            <p:ph type="ftr" sz="quarter" idx="11"/>
          </p:nvPr>
        </p:nvSpPr>
        <p:spPr/>
        <p:txBody>
          <a:bodyPr/>
          <a:lstStyle>
            <a:lvl1pPr>
              <a:defRPr/>
            </a:lvl1pPr>
          </a:lstStyle>
          <a:p>
            <a:pPr>
              <a:defRPr/>
            </a:pPr>
            <a:endParaRPr lang="en-US" altLang="ja-JP"/>
          </a:p>
        </p:txBody>
      </p:sp>
      <p:sp>
        <p:nvSpPr>
          <p:cNvPr id="6" name="Slide Number Placeholder 5"/>
          <p:cNvSpPr>
            <a:spLocks noGrp="1"/>
          </p:cNvSpPr>
          <p:nvPr>
            <p:ph type="sldNum" sz="quarter" idx="12"/>
          </p:nvPr>
        </p:nvSpPr>
        <p:spPr/>
        <p:txBody>
          <a:bodyPr/>
          <a:lstStyle>
            <a:lvl1pPr>
              <a:defRPr/>
            </a:lvl1pPr>
          </a:lstStyle>
          <a:p>
            <a:pPr>
              <a:defRPr/>
            </a:pPr>
            <a:fld id="{9A9C36E0-A380-4595-9E6E-9B80856A475E}" type="slidenum">
              <a:rPr lang="en-US" altLang="ja-JP"/>
              <a:pPr>
                <a:defRPr/>
              </a:pPr>
              <a:t>‹#›</a:t>
            </a:fld>
            <a:endParaRPr lang="en-US" altLang="ja-JP"/>
          </a:p>
        </p:txBody>
      </p:sp>
    </p:spTree>
    <p:extLst>
      <p:ext uri="{BB962C8B-B14F-4D97-AF65-F5344CB8AC3E}">
        <p14:creationId xmlns:p14="http://schemas.microsoft.com/office/powerpoint/2010/main" val="35114864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0362"/>
            <a:ext cx="1971675"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28650" y="360363"/>
            <a:ext cx="5800725" cy="581183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lvl1pPr>
              <a:defRPr/>
            </a:lvl1pPr>
          </a:lstStyle>
          <a:p>
            <a:pPr>
              <a:defRPr/>
            </a:pPr>
            <a:fld id="{D8C0331F-6F0D-4814-B669-485518CFE06F}" type="datetime1">
              <a:rPr lang="ja-JP" altLang="en-US" smtClean="0"/>
              <a:t>2018/3/19</a:t>
            </a:fld>
            <a:endParaRPr lang="en-US" altLang="ja-JP"/>
          </a:p>
        </p:txBody>
      </p:sp>
      <p:sp>
        <p:nvSpPr>
          <p:cNvPr id="5" name="Footer Placeholder 4"/>
          <p:cNvSpPr>
            <a:spLocks noGrp="1"/>
          </p:cNvSpPr>
          <p:nvPr>
            <p:ph type="ftr" sz="quarter" idx="11"/>
          </p:nvPr>
        </p:nvSpPr>
        <p:spPr/>
        <p:txBody>
          <a:bodyPr/>
          <a:lstStyle>
            <a:lvl1pPr>
              <a:defRPr/>
            </a:lvl1pPr>
          </a:lstStyle>
          <a:p>
            <a:pPr>
              <a:defRPr/>
            </a:pPr>
            <a:endParaRPr lang="en-US" altLang="ja-JP"/>
          </a:p>
        </p:txBody>
      </p:sp>
      <p:sp>
        <p:nvSpPr>
          <p:cNvPr id="6" name="Slide Number Placeholder 5"/>
          <p:cNvSpPr>
            <a:spLocks noGrp="1"/>
          </p:cNvSpPr>
          <p:nvPr>
            <p:ph type="sldNum" sz="quarter" idx="12"/>
          </p:nvPr>
        </p:nvSpPr>
        <p:spPr/>
        <p:txBody>
          <a:bodyPr/>
          <a:lstStyle>
            <a:lvl1pPr>
              <a:defRPr/>
            </a:lvl1pPr>
          </a:lstStyle>
          <a:p>
            <a:pPr>
              <a:defRPr/>
            </a:pPr>
            <a:fld id="{AB81D475-F671-4CB5-A011-BB2C18CB17E5}" type="slidenum">
              <a:rPr lang="en-US" altLang="ja-JP"/>
              <a:pPr>
                <a:defRPr/>
              </a:pPr>
              <a:t>‹#›</a:t>
            </a:fld>
            <a:endParaRPr lang="en-US" altLang="ja-JP"/>
          </a:p>
        </p:txBody>
      </p:sp>
    </p:spTree>
    <p:extLst>
      <p:ext uri="{BB962C8B-B14F-4D97-AF65-F5344CB8AC3E}">
        <p14:creationId xmlns:p14="http://schemas.microsoft.com/office/powerpoint/2010/main" val="2337727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4530"/>
            <a:ext cx="6858000" cy="2387600"/>
          </a:xfrm>
        </p:spPr>
        <p:txBody>
          <a:bodyPr anchor="b">
            <a:normAutofit/>
          </a:bodyPr>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normAutofit/>
          </a:bodyPr>
          <a:lstStyle>
            <a:lvl1pPr marL="0" indent="0" algn="ctr">
              <a:buNone/>
              <a:defRPr sz="1800">
                <a:solidFill>
                  <a:schemeClr val="tx1">
                    <a:lumMod val="75000"/>
                    <a:lumOff val="25000"/>
                  </a:schemeClr>
                </a:solidFill>
              </a:defRPr>
            </a:lvl1pPr>
            <a:lvl2pPr marL="342900" indent="0" algn="ctr">
              <a:buNone/>
              <a:defRPr sz="21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pPr>
              <a:defRPr/>
            </a:pPr>
            <a:fld id="{8D868238-BC9A-4C5C-B970-68CF05B8853C}" type="datetime1">
              <a:rPr lang="ja-JP" altLang="en-US" smtClean="0"/>
              <a:t>2018/3/19</a:t>
            </a:fld>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2420AAEB-4317-487F-B750-62121C2297BC}" type="slidenum">
              <a:rPr lang="en-US" altLang="ja-JP" smtClean="0"/>
              <a:pPr>
                <a:defRPr/>
              </a:pPr>
              <a:t>‹#›</a:t>
            </a:fld>
            <a:endParaRPr lang="en-US" altLang="ja-JP"/>
          </a:p>
        </p:txBody>
      </p:sp>
    </p:spTree>
    <p:extLst>
      <p:ext uri="{BB962C8B-B14F-4D97-AF65-F5344CB8AC3E}">
        <p14:creationId xmlns:p14="http://schemas.microsoft.com/office/powerpoint/2010/main" val="29284894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fld id="{DCF7E183-4895-432F-9D6D-8FB02E306807}" type="datetime1">
              <a:rPr lang="ja-JP" altLang="en-US" smtClean="0"/>
              <a:t>2018/3/19</a:t>
            </a:fld>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27B475ED-DA72-4E1A-A1CF-6A327F104460}" type="slidenum">
              <a:rPr lang="en-US" altLang="ja-JP" smtClean="0"/>
              <a:pPr>
                <a:defRPr/>
              </a:pPr>
              <a:t>‹#›</a:t>
            </a:fld>
            <a:endParaRPr lang="en-US" altLang="ja-JP"/>
          </a:p>
        </p:txBody>
      </p:sp>
    </p:spTree>
    <p:extLst>
      <p:ext uri="{BB962C8B-B14F-4D97-AF65-F5344CB8AC3E}">
        <p14:creationId xmlns:p14="http://schemas.microsoft.com/office/powerpoint/2010/main" val="15403355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12423"/>
            <a:ext cx="7886700" cy="2851208"/>
          </a:xfrm>
        </p:spPr>
        <p:txBody>
          <a:bodyPr anchor="b">
            <a:normAutofit/>
          </a:bodyPr>
          <a:lstStyle>
            <a:lvl1pPr>
              <a:defRPr sz="4500" b="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52634"/>
            <a:ext cx="7886700" cy="1500187"/>
          </a:xfrm>
        </p:spPr>
        <p:txBody>
          <a:bodyPr anchor="t">
            <a:normAutofit/>
          </a:bodyPr>
          <a:lstStyle>
            <a:lvl1pPr marL="0" indent="0">
              <a:buNone/>
              <a:defRPr sz="180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pPr>
              <a:defRPr/>
            </a:pPr>
            <a:fld id="{9ECC24EC-A655-4571-8117-1816B4D163E1}" type="datetime1">
              <a:rPr lang="ja-JP" altLang="en-US" smtClean="0"/>
              <a:t>2018/3/19</a:t>
            </a:fld>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79C3F32D-0F1A-42DE-8308-8BB6742622F3}" type="slidenum">
              <a:rPr lang="en-US" altLang="ja-JP" smtClean="0"/>
              <a:pPr>
                <a:defRPr/>
              </a:pPr>
              <a:t>‹#›</a:t>
            </a:fld>
            <a:endParaRPr lang="en-US" altLang="ja-JP"/>
          </a:p>
        </p:txBody>
      </p:sp>
    </p:spTree>
    <p:extLst>
      <p:ext uri="{BB962C8B-B14F-4D97-AF65-F5344CB8AC3E}">
        <p14:creationId xmlns:p14="http://schemas.microsoft.com/office/powerpoint/2010/main" val="21213215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33845" y="1828801"/>
            <a:ext cx="388620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8801"/>
            <a:ext cx="388620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pPr>
              <a:defRPr/>
            </a:pPr>
            <a:fld id="{8B9D4DFF-CE64-4141-9B3F-4A5691DCADB0}" type="datetime1">
              <a:rPr lang="ja-JP" altLang="en-US" smtClean="0"/>
              <a:t>2018/3/19</a:t>
            </a:fld>
            <a:endParaRPr lang="en-US" altLang="ja-JP"/>
          </a:p>
        </p:txBody>
      </p:sp>
      <p:sp>
        <p:nvSpPr>
          <p:cNvPr id="6" name="Footer Placeholder 5"/>
          <p:cNvSpPr>
            <a:spLocks noGrp="1"/>
          </p:cNvSpPr>
          <p:nvPr>
            <p:ph type="ftr" sz="quarter" idx="11"/>
          </p:nvPr>
        </p:nvSpPr>
        <p:spPr/>
        <p:txBody>
          <a:bodyPr/>
          <a:lstStyle/>
          <a:p>
            <a:pPr>
              <a:defRPr/>
            </a:pPr>
            <a:endParaRPr lang="en-US" altLang="ja-JP"/>
          </a:p>
        </p:txBody>
      </p:sp>
      <p:sp>
        <p:nvSpPr>
          <p:cNvPr id="7" name="Slide Number Placeholder 6"/>
          <p:cNvSpPr>
            <a:spLocks noGrp="1"/>
          </p:cNvSpPr>
          <p:nvPr>
            <p:ph type="sldNum" sz="quarter" idx="12"/>
          </p:nvPr>
        </p:nvSpPr>
        <p:spPr/>
        <p:txBody>
          <a:bodyPr/>
          <a:lstStyle/>
          <a:p>
            <a:pPr>
              <a:defRPr/>
            </a:pPr>
            <a:fld id="{EA7ED570-F822-4E26-A3F0-EE4C0E18663E}" type="slidenum">
              <a:rPr lang="en-US" altLang="ja-JP" smtClean="0"/>
              <a:pPr>
                <a:defRPr/>
              </a:pPr>
              <a:t>‹#›</a:t>
            </a:fld>
            <a:endParaRPr lang="en-US" altLang="ja-JP"/>
          </a:p>
        </p:txBody>
      </p:sp>
    </p:spTree>
    <p:extLst>
      <p:ext uri="{BB962C8B-B14F-4D97-AF65-F5344CB8AC3E}">
        <p14:creationId xmlns:p14="http://schemas.microsoft.com/office/powerpoint/2010/main" val="32018883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33845" y="1681851"/>
            <a:ext cx="3867150" cy="825699"/>
          </a:xfrm>
        </p:spPr>
        <p:txBody>
          <a:bodyPr anchor="b">
            <a:normAutofit/>
          </a:bodyP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633845" y="2507551"/>
            <a:ext cx="3867150"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851"/>
            <a:ext cx="3886201" cy="825698"/>
          </a:xfrm>
        </p:spPr>
        <p:txBody>
          <a:bodyPr anchor="b"/>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7551"/>
            <a:ext cx="3886201"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pPr>
              <a:defRPr/>
            </a:pPr>
            <a:fld id="{F235141D-4027-4E15-BC9D-5D32F361AA0D}" type="datetime1">
              <a:rPr lang="ja-JP" altLang="en-US" smtClean="0"/>
              <a:t>2018/3/19</a:t>
            </a:fld>
            <a:endParaRPr lang="en-US" altLang="ja-JP"/>
          </a:p>
        </p:txBody>
      </p:sp>
      <p:sp>
        <p:nvSpPr>
          <p:cNvPr id="8" name="Footer Placeholder 7"/>
          <p:cNvSpPr>
            <a:spLocks noGrp="1"/>
          </p:cNvSpPr>
          <p:nvPr>
            <p:ph type="ftr" sz="quarter" idx="11"/>
          </p:nvPr>
        </p:nvSpPr>
        <p:spPr/>
        <p:txBody>
          <a:bodyPr/>
          <a:lstStyle/>
          <a:p>
            <a:pPr>
              <a:defRPr/>
            </a:pPr>
            <a:endParaRPr lang="en-US" altLang="ja-JP"/>
          </a:p>
        </p:txBody>
      </p:sp>
      <p:sp>
        <p:nvSpPr>
          <p:cNvPr id="9" name="Slide Number Placeholder 8"/>
          <p:cNvSpPr>
            <a:spLocks noGrp="1"/>
          </p:cNvSpPr>
          <p:nvPr>
            <p:ph type="sldNum" sz="quarter" idx="12"/>
          </p:nvPr>
        </p:nvSpPr>
        <p:spPr/>
        <p:txBody>
          <a:bodyPr/>
          <a:lstStyle/>
          <a:p>
            <a:pPr>
              <a:defRPr/>
            </a:pPr>
            <a:fld id="{77DB8192-BD96-412E-9342-F1D621B4D371}" type="slidenum">
              <a:rPr lang="en-US" altLang="ja-JP" smtClean="0"/>
              <a:pPr>
                <a:defRPr/>
              </a:pPr>
              <a:t>‹#›</a:t>
            </a:fld>
            <a:endParaRPr lang="en-US" altLang="ja-JP"/>
          </a:p>
        </p:txBody>
      </p:sp>
      <p:sp>
        <p:nvSpPr>
          <p:cNvPr id="10" name="Title 9"/>
          <p:cNvSpPr>
            <a:spLocks noGrp="1"/>
          </p:cNvSpPr>
          <p:nvPr>
            <p:ph type="title"/>
          </p:nvPr>
        </p:nvSpPr>
        <p:spPr/>
        <p:txBody>
          <a:bodyPr/>
          <a:lstStyle/>
          <a:p>
            <a:r>
              <a:rPr lang="ja-JP" altLang="en-US"/>
              <a:t>マスター タイトルの書式設定</a:t>
            </a:r>
            <a:endParaRPr lang="en-US" dirty="0"/>
          </a:p>
        </p:txBody>
      </p:sp>
    </p:spTree>
    <p:extLst>
      <p:ext uri="{BB962C8B-B14F-4D97-AF65-F5344CB8AC3E}">
        <p14:creationId xmlns:p14="http://schemas.microsoft.com/office/powerpoint/2010/main" val="30536118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fld id="{EA989C85-AFC5-41A3-8729-58FE812089B4}" type="datetime1">
              <a:rPr lang="ja-JP" altLang="en-US" smtClean="0"/>
              <a:t>2018/3/19</a:t>
            </a:fld>
            <a:endParaRPr lang="en-US" altLang="ja-JP"/>
          </a:p>
        </p:txBody>
      </p:sp>
      <p:sp>
        <p:nvSpPr>
          <p:cNvPr id="4" name="Footer Placeholder 3"/>
          <p:cNvSpPr>
            <a:spLocks noGrp="1"/>
          </p:cNvSpPr>
          <p:nvPr>
            <p:ph type="ftr" sz="quarter" idx="11"/>
          </p:nvPr>
        </p:nvSpPr>
        <p:spPr/>
        <p:txBody>
          <a:bodyPr/>
          <a:lstStyle/>
          <a:p>
            <a:pPr>
              <a:defRPr/>
            </a:pPr>
            <a:endParaRPr lang="en-US" altLang="ja-JP"/>
          </a:p>
        </p:txBody>
      </p:sp>
      <p:sp>
        <p:nvSpPr>
          <p:cNvPr id="5" name="Slide Number Placeholder 4"/>
          <p:cNvSpPr>
            <a:spLocks noGrp="1"/>
          </p:cNvSpPr>
          <p:nvPr>
            <p:ph type="sldNum" sz="quarter" idx="12"/>
          </p:nvPr>
        </p:nvSpPr>
        <p:spPr/>
        <p:txBody>
          <a:bodyPr/>
          <a:lstStyle/>
          <a:p>
            <a:pPr>
              <a:defRPr/>
            </a:pPr>
            <a:fld id="{9381CEB4-B304-4F87-BB86-651B7AAB66B0}" type="slidenum">
              <a:rPr lang="en-US" altLang="ja-JP" smtClean="0"/>
              <a:pPr>
                <a:defRPr/>
              </a:pPr>
              <a:t>‹#›</a:t>
            </a:fld>
            <a:endParaRPr lang="en-US" altLang="ja-JP"/>
          </a:p>
        </p:txBody>
      </p:sp>
      <p:sp>
        <p:nvSpPr>
          <p:cNvPr id="6" name="Title 5"/>
          <p:cNvSpPr>
            <a:spLocks noGrp="1"/>
          </p:cNvSpPr>
          <p:nvPr>
            <p:ph type="title"/>
          </p:nvPr>
        </p:nvSpPr>
        <p:spPr/>
        <p:txBody>
          <a:bodyPr/>
          <a:lstStyle/>
          <a:p>
            <a:r>
              <a:rPr lang="ja-JP" altLang="en-US"/>
              <a:t>マスター タイトルの書式設定</a:t>
            </a:r>
            <a:endParaRPr lang="en-US"/>
          </a:p>
        </p:txBody>
      </p:sp>
    </p:spTree>
    <p:extLst>
      <p:ext uri="{BB962C8B-B14F-4D97-AF65-F5344CB8AC3E}">
        <p14:creationId xmlns:p14="http://schemas.microsoft.com/office/powerpoint/2010/main" val="1992294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5317DA13-E715-42D0-87E7-A4FB86452382}" type="datetime1">
              <a:rPr lang="ja-JP" altLang="en-US" smtClean="0"/>
              <a:t>2018/3/19</a:t>
            </a:fld>
            <a:endParaRPr lang="en-US" altLang="ja-JP"/>
          </a:p>
        </p:txBody>
      </p:sp>
      <p:sp>
        <p:nvSpPr>
          <p:cNvPr id="3" name="Footer Placeholder 2"/>
          <p:cNvSpPr>
            <a:spLocks noGrp="1"/>
          </p:cNvSpPr>
          <p:nvPr>
            <p:ph type="ftr" sz="quarter" idx="11"/>
          </p:nvPr>
        </p:nvSpPr>
        <p:spPr/>
        <p:txBody>
          <a:bodyPr/>
          <a:lstStyle/>
          <a:p>
            <a:pPr>
              <a:defRPr/>
            </a:pPr>
            <a:endParaRPr lang="en-US" altLang="ja-JP"/>
          </a:p>
        </p:txBody>
      </p:sp>
      <p:sp>
        <p:nvSpPr>
          <p:cNvPr id="4" name="Slide Number Placeholder 3"/>
          <p:cNvSpPr>
            <a:spLocks noGrp="1"/>
          </p:cNvSpPr>
          <p:nvPr>
            <p:ph type="sldNum" sz="quarter" idx="12"/>
          </p:nvPr>
        </p:nvSpPr>
        <p:spPr/>
        <p:txBody>
          <a:bodyPr/>
          <a:lstStyle/>
          <a:p>
            <a:pPr>
              <a:defRPr/>
            </a:pPr>
            <a:fld id="{026E5A46-C938-4EFF-8E98-E6FEE55338E4}" type="slidenum">
              <a:rPr lang="en-US" altLang="ja-JP" smtClean="0"/>
              <a:pPr>
                <a:defRPr/>
              </a:pPr>
              <a:t>‹#›</a:t>
            </a:fld>
            <a:endParaRPr lang="en-US" altLang="ja-JP"/>
          </a:p>
        </p:txBody>
      </p:sp>
    </p:spTree>
    <p:extLst>
      <p:ext uri="{BB962C8B-B14F-4D97-AF65-F5344CB8AC3E}">
        <p14:creationId xmlns:p14="http://schemas.microsoft.com/office/powerpoint/2010/main" val="51755542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1"/>
            <a:ext cx="2948940" cy="1600197"/>
          </a:xfrm>
        </p:spPr>
        <p:txBody>
          <a:bodyPr anchor="b">
            <a:normAutofit/>
          </a:bodyPr>
          <a:lstStyle>
            <a:lvl1pPr>
              <a:defRPr sz="2400" b="0"/>
            </a:lvl1pPr>
          </a:lstStyle>
          <a:p>
            <a:r>
              <a:rPr lang="ja-JP" altLang="en-US"/>
              <a:t>マスター タイトルの書式設定</a:t>
            </a:r>
            <a:endParaRPr lang="en-US" dirty="0"/>
          </a:p>
        </p:txBody>
      </p:sp>
      <p:sp>
        <p:nvSpPr>
          <p:cNvPr id="3" name="Content Placeholder 2"/>
          <p:cNvSpPr>
            <a:spLocks noGrp="1"/>
          </p:cNvSpPr>
          <p:nvPr>
            <p:ph idx="1"/>
          </p:nvPr>
        </p:nvSpPr>
        <p:spPr>
          <a:xfrm>
            <a:off x="3886200" y="990600"/>
            <a:ext cx="4629150" cy="487680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30936" y="2057399"/>
            <a:ext cx="2948940" cy="3810001"/>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fld id="{C971B852-D0A2-4098-A1A9-6D0B4F71CF9A}" type="datetime1">
              <a:rPr lang="ja-JP" altLang="en-US" smtClean="0"/>
              <a:t>2018/3/19</a:t>
            </a:fld>
            <a:endParaRPr lang="en-US" altLang="ja-JP"/>
          </a:p>
        </p:txBody>
      </p:sp>
      <p:sp>
        <p:nvSpPr>
          <p:cNvPr id="6" name="Footer Placeholder 5"/>
          <p:cNvSpPr>
            <a:spLocks noGrp="1"/>
          </p:cNvSpPr>
          <p:nvPr>
            <p:ph type="ftr" sz="quarter" idx="11"/>
          </p:nvPr>
        </p:nvSpPr>
        <p:spPr/>
        <p:txBody>
          <a:bodyPr/>
          <a:lstStyle/>
          <a:p>
            <a:pPr>
              <a:defRPr/>
            </a:pPr>
            <a:endParaRPr lang="en-US" altLang="ja-JP"/>
          </a:p>
        </p:txBody>
      </p:sp>
      <p:sp>
        <p:nvSpPr>
          <p:cNvPr id="7" name="Slide Number Placeholder 6"/>
          <p:cNvSpPr>
            <a:spLocks noGrp="1"/>
          </p:cNvSpPr>
          <p:nvPr>
            <p:ph type="sldNum" sz="quarter" idx="12"/>
          </p:nvPr>
        </p:nvSpPr>
        <p:spPr/>
        <p:txBody>
          <a:bodyPr/>
          <a:lstStyle/>
          <a:p>
            <a:pPr>
              <a:defRPr/>
            </a:pPr>
            <a:fld id="{9DCD3148-8EFB-42BC-BD65-6B420EBD6224}" type="slidenum">
              <a:rPr lang="en-US" altLang="ja-JP" smtClean="0"/>
              <a:pPr>
                <a:defRPr/>
              </a:pPr>
              <a:t>‹#›</a:t>
            </a:fld>
            <a:endParaRPr lang="en-US" altLang="ja-JP"/>
          </a:p>
        </p:txBody>
      </p:sp>
    </p:spTree>
    <p:extLst>
      <p:ext uri="{BB962C8B-B14F-4D97-AF65-F5344CB8AC3E}">
        <p14:creationId xmlns:p14="http://schemas.microsoft.com/office/powerpoint/2010/main" val="8325357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lvl1pPr>
              <a:defRPr/>
            </a:lvl1pPr>
          </a:lstStyle>
          <a:p>
            <a:pPr>
              <a:defRPr/>
            </a:pPr>
            <a:fld id="{3B1AB7C9-015A-4EBB-AEAB-25E93656DFF5}" type="datetime1">
              <a:rPr lang="ja-JP" altLang="en-US" smtClean="0"/>
              <a:t>2018/3/19</a:t>
            </a:fld>
            <a:endParaRPr lang="en-US" altLang="ja-JP"/>
          </a:p>
        </p:txBody>
      </p:sp>
      <p:sp>
        <p:nvSpPr>
          <p:cNvPr id="5" name="Footer Placeholder 4"/>
          <p:cNvSpPr>
            <a:spLocks noGrp="1"/>
          </p:cNvSpPr>
          <p:nvPr>
            <p:ph type="ftr" sz="quarter" idx="11"/>
          </p:nvPr>
        </p:nvSpPr>
        <p:spPr/>
        <p:txBody>
          <a:bodyPr/>
          <a:lstStyle>
            <a:lvl1pPr>
              <a:defRPr/>
            </a:lvl1pPr>
          </a:lstStyle>
          <a:p>
            <a:pPr>
              <a:defRPr/>
            </a:pPr>
            <a:endParaRPr lang="en-US" altLang="ja-JP"/>
          </a:p>
        </p:txBody>
      </p:sp>
      <p:sp>
        <p:nvSpPr>
          <p:cNvPr id="6" name="Slide Number Placeholder 5"/>
          <p:cNvSpPr>
            <a:spLocks noGrp="1"/>
          </p:cNvSpPr>
          <p:nvPr>
            <p:ph type="sldNum" sz="quarter" idx="12"/>
          </p:nvPr>
        </p:nvSpPr>
        <p:spPr/>
        <p:txBody>
          <a:bodyPr/>
          <a:lstStyle>
            <a:lvl1pPr>
              <a:defRPr sz="1050">
                <a:solidFill>
                  <a:schemeClr val="tx1"/>
                </a:solidFill>
              </a:defRPr>
            </a:lvl1pPr>
          </a:lstStyle>
          <a:p>
            <a:pPr>
              <a:defRPr/>
            </a:pPr>
            <a:fld id="{D52B936F-3842-49C2-AD30-1F5E3BBBF6A4}" type="slidenum">
              <a:rPr lang="en-US" altLang="ja-JP" smtClean="0"/>
              <a:pPr>
                <a:defRPr/>
              </a:pPr>
              <a:t>‹#›</a:t>
            </a:fld>
            <a:endParaRPr lang="en-US" altLang="ja-JP" dirty="0"/>
          </a:p>
        </p:txBody>
      </p:sp>
    </p:spTree>
    <p:extLst>
      <p:ext uri="{BB962C8B-B14F-4D97-AF65-F5344CB8AC3E}">
        <p14:creationId xmlns:p14="http://schemas.microsoft.com/office/powerpoint/2010/main" val="38321516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0"/>
            <a:ext cx="2948940" cy="1600200"/>
          </a:xfrm>
        </p:spPr>
        <p:txBody>
          <a:bodyPr anchor="b">
            <a:normAutofit/>
          </a:bodyPr>
          <a:lstStyle>
            <a:lvl1pPr>
              <a:defRPr sz="2400" b="0"/>
            </a:lvl1pPr>
          </a:lstStyle>
          <a:p>
            <a:r>
              <a:rPr lang="ja-JP" altLang="en-US"/>
              <a:t>マスター タイトルの書式設定</a:t>
            </a:r>
            <a:endParaRPr lang="en-US" dirty="0"/>
          </a:p>
        </p:txBody>
      </p:sp>
      <p:sp>
        <p:nvSpPr>
          <p:cNvPr id="3" name="Picture Placeholder 2"/>
          <p:cNvSpPr>
            <a:spLocks noGrp="1"/>
          </p:cNvSpPr>
          <p:nvPr>
            <p:ph type="pic" idx="1"/>
          </p:nvPr>
        </p:nvSpPr>
        <p:spPr>
          <a:xfrm>
            <a:off x="3886200" y="990600"/>
            <a:ext cx="4629150" cy="4876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630936" y="2057400"/>
            <a:ext cx="2948940" cy="3810000"/>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fld id="{39A6F2C1-FEFF-43D5-BC55-9719E08AEA5B}" type="datetime1">
              <a:rPr lang="ja-JP" altLang="en-US" smtClean="0"/>
              <a:t>2018/3/19</a:t>
            </a:fld>
            <a:endParaRPr lang="en-US" altLang="ja-JP"/>
          </a:p>
        </p:txBody>
      </p:sp>
      <p:sp>
        <p:nvSpPr>
          <p:cNvPr id="6" name="Footer Placeholder 5"/>
          <p:cNvSpPr>
            <a:spLocks noGrp="1"/>
          </p:cNvSpPr>
          <p:nvPr>
            <p:ph type="ftr" sz="quarter" idx="11"/>
          </p:nvPr>
        </p:nvSpPr>
        <p:spPr/>
        <p:txBody>
          <a:bodyPr/>
          <a:lstStyle/>
          <a:p>
            <a:pPr>
              <a:defRPr/>
            </a:pPr>
            <a:endParaRPr lang="en-US" altLang="ja-JP"/>
          </a:p>
        </p:txBody>
      </p:sp>
      <p:sp>
        <p:nvSpPr>
          <p:cNvPr id="7" name="Slide Number Placeholder 6"/>
          <p:cNvSpPr>
            <a:spLocks noGrp="1"/>
          </p:cNvSpPr>
          <p:nvPr>
            <p:ph type="sldNum" sz="quarter" idx="12"/>
          </p:nvPr>
        </p:nvSpPr>
        <p:spPr/>
        <p:txBody>
          <a:bodyPr/>
          <a:lstStyle/>
          <a:p>
            <a:pPr>
              <a:defRPr/>
            </a:pPr>
            <a:fld id="{5D1CEA99-8DEA-426B-9F38-76CF93001BCF}" type="slidenum">
              <a:rPr lang="en-US" altLang="ja-JP" smtClean="0"/>
              <a:pPr>
                <a:defRPr/>
              </a:pPr>
              <a:t>‹#›</a:t>
            </a:fld>
            <a:endParaRPr lang="en-US" altLang="ja-JP"/>
          </a:p>
        </p:txBody>
      </p:sp>
    </p:spTree>
    <p:extLst>
      <p:ext uri="{BB962C8B-B14F-4D97-AF65-F5344CB8AC3E}">
        <p14:creationId xmlns:p14="http://schemas.microsoft.com/office/powerpoint/2010/main" val="392431323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fld id="{15FB1FCC-10BA-4BC8-B83B-F14238A96C56}" type="datetime1">
              <a:rPr lang="ja-JP" altLang="en-US" smtClean="0"/>
              <a:t>2018/3/19</a:t>
            </a:fld>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C1EA5C5C-D6D3-4AC2-86B8-5E1DFA04CB69}" type="slidenum">
              <a:rPr lang="en-US" altLang="ja-JP" smtClean="0"/>
              <a:pPr>
                <a:defRPr/>
              </a:pPr>
              <a:t>‹#›</a:t>
            </a:fld>
            <a:endParaRPr lang="en-US" altLang="ja-JP"/>
          </a:p>
        </p:txBody>
      </p:sp>
    </p:spTree>
    <p:extLst>
      <p:ext uri="{BB962C8B-B14F-4D97-AF65-F5344CB8AC3E}">
        <p14:creationId xmlns:p14="http://schemas.microsoft.com/office/powerpoint/2010/main" val="265963750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0362"/>
            <a:ext cx="1971675"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28650" y="360363"/>
            <a:ext cx="5800725" cy="581183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pPr>
              <a:defRPr/>
            </a:pPr>
            <a:fld id="{7575EB71-38BB-4ABF-B6B7-5AFA99C48B04}" type="datetime1">
              <a:rPr lang="ja-JP" altLang="en-US" smtClean="0"/>
              <a:t>2018/3/19</a:t>
            </a:fld>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5D9E8AFB-DB82-4951-971B-99CD3E46DDF9}" type="slidenum">
              <a:rPr lang="en-US" altLang="ja-JP" smtClean="0"/>
              <a:pPr>
                <a:defRPr/>
              </a:pPr>
              <a:t>‹#›</a:t>
            </a:fld>
            <a:endParaRPr lang="en-US" altLang="ja-JP"/>
          </a:p>
        </p:txBody>
      </p:sp>
    </p:spTree>
    <p:extLst>
      <p:ext uri="{BB962C8B-B14F-4D97-AF65-F5344CB8AC3E}">
        <p14:creationId xmlns:p14="http://schemas.microsoft.com/office/powerpoint/2010/main" val="90742099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4530"/>
            <a:ext cx="6858000" cy="2387600"/>
          </a:xfrm>
        </p:spPr>
        <p:txBody>
          <a:bodyPr anchor="b">
            <a:normAutofit/>
          </a:bodyPr>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normAutofit/>
          </a:bodyPr>
          <a:lstStyle>
            <a:lvl1pPr marL="0" indent="0" algn="ctr">
              <a:buNone/>
              <a:defRPr sz="1800">
                <a:solidFill>
                  <a:schemeClr val="tx1">
                    <a:lumMod val="75000"/>
                    <a:lumOff val="25000"/>
                  </a:schemeClr>
                </a:solidFill>
              </a:defRPr>
            </a:lvl1pPr>
            <a:lvl2pPr marL="342900" indent="0" algn="ctr">
              <a:buNone/>
              <a:defRPr sz="21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pPr>
              <a:defRPr/>
            </a:pPr>
            <a:fld id="{E8F24433-2932-49B9-90B2-EF6B8520A9CB}" type="datetime1">
              <a:rPr lang="ja-JP" altLang="en-US" smtClean="0"/>
              <a:t>2018/3/19</a:t>
            </a:fld>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A295F894-B087-4D36-82C2-BE4C88FAB5DC}" type="slidenum">
              <a:rPr lang="en-US" altLang="ja-JP" smtClean="0"/>
              <a:pPr>
                <a:defRPr/>
              </a:pPr>
              <a:t>‹#›</a:t>
            </a:fld>
            <a:endParaRPr lang="en-US" altLang="ja-JP"/>
          </a:p>
        </p:txBody>
      </p:sp>
    </p:spTree>
    <p:extLst>
      <p:ext uri="{BB962C8B-B14F-4D97-AF65-F5344CB8AC3E}">
        <p14:creationId xmlns:p14="http://schemas.microsoft.com/office/powerpoint/2010/main" val="98233557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fld id="{06D167D4-6134-4EEF-AFF4-88FA548904CA}" type="datetime1">
              <a:rPr lang="ja-JP" altLang="en-US" smtClean="0"/>
              <a:t>2018/3/19</a:t>
            </a:fld>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D52B936F-3842-49C2-AD30-1F5E3BBBF6A4}" type="slidenum">
              <a:rPr lang="en-US" altLang="ja-JP" smtClean="0"/>
              <a:pPr>
                <a:defRPr/>
              </a:pPr>
              <a:t>‹#›</a:t>
            </a:fld>
            <a:endParaRPr lang="en-US" altLang="ja-JP"/>
          </a:p>
        </p:txBody>
      </p:sp>
    </p:spTree>
    <p:extLst>
      <p:ext uri="{BB962C8B-B14F-4D97-AF65-F5344CB8AC3E}">
        <p14:creationId xmlns:p14="http://schemas.microsoft.com/office/powerpoint/2010/main" val="54723496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12423"/>
            <a:ext cx="7886700" cy="2851208"/>
          </a:xfrm>
        </p:spPr>
        <p:txBody>
          <a:bodyPr anchor="b">
            <a:normAutofit/>
          </a:bodyPr>
          <a:lstStyle>
            <a:lvl1pPr>
              <a:defRPr sz="4500" b="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52634"/>
            <a:ext cx="7886700" cy="1500187"/>
          </a:xfrm>
        </p:spPr>
        <p:txBody>
          <a:bodyPr anchor="t">
            <a:normAutofit/>
          </a:bodyPr>
          <a:lstStyle>
            <a:lvl1pPr marL="0" indent="0">
              <a:buNone/>
              <a:defRPr sz="180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pPr>
              <a:defRPr/>
            </a:pPr>
            <a:fld id="{9EB3D8B4-C942-42EB-9050-4E258FD0A707}" type="datetime1">
              <a:rPr lang="ja-JP" altLang="en-US" smtClean="0"/>
              <a:t>2018/3/19</a:t>
            </a:fld>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956286B9-209F-4562-8B93-9A88D7F57503}" type="slidenum">
              <a:rPr lang="en-US" altLang="ja-JP" smtClean="0"/>
              <a:pPr>
                <a:defRPr/>
              </a:pPr>
              <a:t>‹#›</a:t>
            </a:fld>
            <a:endParaRPr lang="en-US" altLang="ja-JP"/>
          </a:p>
        </p:txBody>
      </p:sp>
    </p:spTree>
    <p:extLst>
      <p:ext uri="{BB962C8B-B14F-4D97-AF65-F5344CB8AC3E}">
        <p14:creationId xmlns:p14="http://schemas.microsoft.com/office/powerpoint/2010/main" val="307782146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33845" y="1828801"/>
            <a:ext cx="388620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8801"/>
            <a:ext cx="388620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pPr>
              <a:defRPr/>
            </a:pPr>
            <a:fld id="{53E4FC47-E048-4A80-97A1-539AA710F99E}" type="datetime1">
              <a:rPr lang="ja-JP" altLang="en-US" smtClean="0"/>
              <a:t>2018/3/19</a:t>
            </a:fld>
            <a:endParaRPr lang="en-US" altLang="ja-JP"/>
          </a:p>
        </p:txBody>
      </p:sp>
      <p:sp>
        <p:nvSpPr>
          <p:cNvPr id="6" name="Footer Placeholder 5"/>
          <p:cNvSpPr>
            <a:spLocks noGrp="1"/>
          </p:cNvSpPr>
          <p:nvPr>
            <p:ph type="ftr" sz="quarter" idx="11"/>
          </p:nvPr>
        </p:nvSpPr>
        <p:spPr/>
        <p:txBody>
          <a:bodyPr/>
          <a:lstStyle/>
          <a:p>
            <a:pPr>
              <a:defRPr/>
            </a:pPr>
            <a:endParaRPr lang="en-US" altLang="ja-JP"/>
          </a:p>
        </p:txBody>
      </p:sp>
      <p:sp>
        <p:nvSpPr>
          <p:cNvPr id="7" name="Slide Number Placeholder 6"/>
          <p:cNvSpPr>
            <a:spLocks noGrp="1"/>
          </p:cNvSpPr>
          <p:nvPr>
            <p:ph type="sldNum" sz="quarter" idx="12"/>
          </p:nvPr>
        </p:nvSpPr>
        <p:spPr/>
        <p:txBody>
          <a:bodyPr/>
          <a:lstStyle/>
          <a:p>
            <a:pPr>
              <a:defRPr/>
            </a:pPr>
            <a:fld id="{C6E151CE-F591-4582-8BCE-FA6F8802EDF6}" type="slidenum">
              <a:rPr lang="en-US" altLang="ja-JP" smtClean="0"/>
              <a:pPr>
                <a:defRPr/>
              </a:pPr>
              <a:t>‹#›</a:t>
            </a:fld>
            <a:endParaRPr lang="en-US" altLang="ja-JP"/>
          </a:p>
        </p:txBody>
      </p:sp>
    </p:spTree>
    <p:extLst>
      <p:ext uri="{BB962C8B-B14F-4D97-AF65-F5344CB8AC3E}">
        <p14:creationId xmlns:p14="http://schemas.microsoft.com/office/powerpoint/2010/main" val="39994022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33845" y="1681851"/>
            <a:ext cx="3867150" cy="825699"/>
          </a:xfrm>
        </p:spPr>
        <p:txBody>
          <a:bodyPr anchor="b">
            <a:normAutofit/>
          </a:bodyP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633845" y="2507551"/>
            <a:ext cx="3867150"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851"/>
            <a:ext cx="3886201" cy="825698"/>
          </a:xfrm>
        </p:spPr>
        <p:txBody>
          <a:bodyPr anchor="b"/>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7551"/>
            <a:ext cx="3886201"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pPr>
              <a:defRPr/>
            </a:pPr>
            <a:fld id="{0FDEA0A9-6CD8-43AC-A9B4-3D7C842FA90B}" type="datetime1">
              <a:rPr lang="ja-JP" altLang="en-US" smtClean="0"/>
              <a:t>2018/3/19</a:t>
            </a:fld>
            <a:endParaRPr lang="en-US" altLang="ja-JP"/>
          </a:p>
        </p:txBody>
      </p:sp>
      <p:sp>
        <p:nvSpPr>
          <p:cNvPr id="8" name="Footer Placeholder 7"/>
          <p:cNvSpPr>
            <a:spLocks noGrp="1"/>
          </p:cNvSpPr>
          <p:nvPr>
            <p:ph type="ftr" sz="quarter" idx="11"/>
          </p:nvPr>
        </p:nvSpPr>
        <p:spPr/>
        <p:txBody>
          <a:bodyPr/>
          <a:lstStyle/>
          <a:p>
            <a:pPr>
              <a:defRPr/>
            </a:pPr>
            <a:endParaRPr lang="en-US" altLang="ja-JP"/>
          </a:p>
        </p:txBody>
      </p:sp>
      <p:sp>
        <p:nvSpPr>
          <p:cNvPr id="9" name="Slide Number Placeholder 8"/>
          <p:cNvSpPr>
            <a:spLocks noGrp="1"/>
          </p:cNvSpPr>
          <p:nvPr>
            <p:ph type="sldNum" sz="quarter" idx="12"/>
          </p:nvPr>
        </p:nvSpPr>
        <p:spPr/>
        <p:txBody>
          <a:bodyPr/>
          <a:lstStyle/>
          <a:p>
            <a:pPr>
              <a:defRPr/>
            </a:pPr>
            <a:fld id="{AD62B1C8-D5F1-487A-8F69-44B73BBFB8DC}" type="slidenum">
              <a:rPr lang="en-US" altLang="ja-JP" smtClean="0"/>
              <a:pPr>
                <a:defRPr/>
              </a:pPr>
              <a:t>‹#›</a:t>
            </a:fld>
            <a:endParaRPr lang="en-US" altLang="ja-JP"/>
          </a:p>
        </p:txBody>
      </p:sp>
      <p:sp>
        <p:nvSpPr>
          <p:cNvPr id="10" name="Title 9"/>
          <p:cNvSpPr>
            <a:spLocks noGrp="1"/>
          </p:cNvSpPr>
          <p:nvPr>
            <p:ph type="title"/>
          </p:nvPr>
        </p:nvSpPr>
        <p:spPr/>
        <p:txBody>
          <a:bodyPr/>
          <a:lstStyle/>
          <a:p>
            <a:r>
              <a:rPr lang="ja-JP" altLang="en-US"/>
              <a:t>マスター タイトルの書式設定</a:t>
            </a:r>
            <a:endParaRPr lang="en-US" dirty="0"/>
          </a:p>
        </p:txBody>
      </p:sp>
    </p:spTree>
    <p:extLst>
      <p:ext uri="{BB962C8B-B14F-4D97-AF65-F5344CB8AC3E}">
        <p14:creationId xmlns:p14="http://schemas.microsoft.com/office/powerpoint/2010/main" val="389252538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fld id="{3C17F2E2-70EB-4BBE-86F8-D55550D3B5C8}" type="datetime1">
              <a:rPr lang="ja-JP" altLang="en-US" smtClean="0"/>
              <a:t>2018/3/19</a:t>
            </a:fld>
            <a:endParaRPr lang="en-US" altLang="ja-JP"/>
          </a:p>
        </p:txBody>
      </p:sp>
      <p:sp>
        <p:nvSpPr>
          <p:cNvPr id="4" name="Footer Placeholder 3"/>
          <p:cNvSpPr>
            <a:spLocks noGrp="1"/>
          </p:cNvSpPr>
          <p:nvPr>
            <p:ph type="ftr" sz="quarter" idx="11"/>
          </p:nvPr>
        </p:nvSpPr>
        <p:spPr/>
        <p:txBody>
          <a:bodyPr/>
          <a:lstStyle/>
          <a:p>
            <a:pPr>
              <a:defRPr/>
            </a:pPr>
            <a:endParaRPr lang="en-US" altLang="ja-JP"/>
          </a:p>
        </p:txBody>
      </p:sp>
      <p:sp>
        <p:nvSpPr>
          <p:cNvPr id="5" name="Slide Number Placeholder 4"/>
          <p:cNvSpPr>
            <a:spLocks noGrp="1"/>
          </p:cNvSpPr>
          <p:nvPr>
            <p:ph type="sldNum" sz="quarter" idx="12"/>
          </p:nvPr>
        </p:nvSpPr>
        <p:spPr/>
        <p:txBody>
          <a:bodyPr/>
          <a:lstStyle/>
          <a:p>
            <a:pPr>
              <a:defRPr/>
            </a:pPr>
            <a:fld id="{DF354E47-2534-4B8C-A7DD-5FC4F0342C3A}" type="slidenum">
              <a:rPr lang="en-US" altLang="ja-JP" smtClean="0"/>
              <a:pPr>
                <a:defRPr/>
              </a:pPr>
              <a:t>‹#›</a:t>
            </a:fld>
            <a:endParaRPr lang="en-US" altLang="ja-JP"/>
          </a:p>
        </p:txBody>
      </p:sp>
      <p:sp>
        <p:nvSpPr>
          <p:cNvPr id="6" name="Title 5"/>
          <p:cNvSpPr>
            <a:spLocks noGrp="1"/>
          </p:cNvSpPr>
          <p:nvPr>
            <p:ph type="title"/>
          </p:nvPr>
        </p:nvSpPr>
        <p:spPr/>
        <p:txBody>
          <a:bodyPr/>
          <a:lstStyle/>
          <a:p>
            <a:r>
              <a:rPr lang="ja-JP" altLang="en-US"/>
              <a:t>マスター タイトルの書式設定</a:t>
            </a:r>
            <a:endParaRPr lang="en-US"/>
          </a:p>
        </p:txBody>
      </p:sp>
    </p:spTree>
    <p:extLst>
      <p:ext uri="{BB962C8B-B14F-4D97-AF65-F5344CB8AC3E}">
        <p14:creationId xmlns:p14="http://schemas.microsoft.com/office/powerpoint/2010/main" val="272248462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EABD150A-DDDB-4CB8-BCBD-9B9D0AB19B2B}" type="datetime1">
              <a:rPr lang="ja-JP" altLang="en-US" smtClean="0"/>
              <a:t>2018/3/19</a:t>
            </a:fld>
            <a:endParaRPr lang="en-US" altLang="ja-JP"/>
          </a:p>
        </p:txBody>
      </p:sp>
      <p:sp>
        <p:nvSpPr>
          <p:cNvPr id="3" name="Footer Placeholder 2"/>
          <p:cNvSpPr>
            <a:spLocks noGrp="1"/>
          </p:cNvSpPr>
          <p:nvPr>
            <p:ph type="ftr" sz="quarter" idx="11"/>
          </p:nvPr>
        </p:nvSpPr>
        <p:spPr/>
        <p:txBody>
          <a:bodyPr/>
          <a:lstStyle/>
          <a:p>
            <a:pPr>
              <a:defRPr/>
            </a:pPr>
            <a:endParaRPr lang="en-US" altLang="ja-JP"/>
          </a:p>
        </p:txBody>
      </p:sp>
      <p:sp>
        <p:nvSpPr>
          <p:cNvPr id="4" name="Slide Number Placeholder 3"/>
          <p:cNvSpPr>
            <a:spLocks noGrp="1"/>
          </p:cNvSpPr>
          <p:nvPr>
            <p:ph type="sldNum" sz="quarter" idx="12"/>
          </p:nvPr>
        </p:nvSpPr>
        <p:spPr/>
        <p:txBody>
          <a:bodyPr/>
          <a:lstStyle/>
          <a:p>
            <a:pPr>
              <a:defRPr/>
            </a:pPr>
            <a:fld id="{7CCD7443-9B1F-4AEA-ABDA-19CDAB4B7008}" type="slidenum">
              <a:rPr lang="en-US" altLang="ja-JP" smtClean="0"/>
              <a:pPr>
                <a:defRPr/>
              </a:pPr>
              <a:t>‹#›</a:t>
            </a:fld>
            <a:endParaRPr lang="en-US" altLang="ja-JP"/>
          </a:p>
        </p:txBody>
      </p:sp>
    </p:spTree>
    <p:extLst>
      <p:ext uri="{BB962C8B-B14F-4D97-AF65-F5344CB8AC3E}">
        <p14:creationId xmlns:p14="http://schemas.microsoft.com/office/powerpoint/2010/main" val="3543568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12423"/>
            <a:ext cx="7886700" cy="2851208"/>
          </a:xfrm>
        </p:spPr>
        <p:txBody>
          <a:bodyPr anchor="b">
            <a:normAutofit/>
          </a:bodyPr>
          <a:lstStyle>
            <a:lvl1pPr>
              <a:defRPr sz="4500" b="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52634"/>
            <a:ext cx="7886700" cy="1500187"/>
          </a:xfrm>
        </p:spPr>
        <p:txBody>
          <a:bodyPr anchor="t"/>
          <a:lstStyle>
            <a:lvl1pPr marL="0" indent="0">
              <a:buNone/>
              <a:defRPr sz="180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lvl1pPr>
              <a:defRPr/>
            </a:lvl1pPr>
          </a:lstStyle>
          <a:p>
            <a:pPr>
              <a:defRPr/>
            </a:pPr>
            <a:fld id="{7C0AB8CF-6581-49DA-BDB6-1BEAE37F77D1}" type="datetime1">
              <a:rPr lang="ja-JP" altLang="en-US" smtClean="0"/>
              <a:t>2018/3/19</a:t>
            </a:fld>
            <a:endParaRPr lang="en-US" altLang="ja-JP"/>
          </a:p>
        </p:txBody>
      </p:sp>
      <p:sp>
        <p:nvSpPr>
          <p:cNvPr id="5" name="Footer Placeholder 4"/>
          <p:cNvSpPr>
            <a:spLocks noGrp="1"/>
          </p:cNvSpPr>
          <p:nvPr>
            <p:ph type="ftr" sz="quarter" idx="11"/>
          </p:nvPr>
        </p:nvSpPr>
        <p:spPr/>
        <p:txBody>
          <a:bodyPr/>
          <a:lstStyle>
            <a:lvl1pPr>
              <a:defRPr/>
            </a:lvl1pPr>
          </a:lstStyle>
          <a:p>
            <a:pPr>
              <a:defRPr/>
            </a:pPr>
            <a:endParaRPr lang="en-US" altLang="ja-JP"/>
          </a:p>
        </p:txBody>
      </p:sp>
      <p:sp>
        <p:nvSpPr>
          <p:cNvPr id="6" name="Slide Number Placeholder 5"/>
          <p:cNvSpPr>
            <a:spLocks noGrp="1"/>
          </p:cNvSpPr>
          <p:nvPr>
            <p:ph type="sldNum" sz="quarter" idx="12"/>
          </p:nvPr>
        </p:nvSpPr>
        <p:spPr/>
        <p:txBody>
          <a:bodyPr/>
          <a:lstStyle>
            <a:lvl1pPr>
              <a:defRPr/>
            </a:lvl1pPr>
          </a:lstStyle>
          <a:p>
            <a:pPr>
              <a:defRPr/>
            </a:pPr>
            <a:fld id="{956286B9-209F-4562-8B93-9A88D7F57503}" type="slidenum">
              <a:rPr lang="en-US" altLang="ja-JP"/>
              <a:pPr>
                <a:defRPr/>
              </a:pPr>
              <a:t>‹#›</a:t>
            </a:fld>
            <a:endParaRPr lang="en-US" altLang="ja-JP"/>
          </a:p>
        </p:txBody>
      </p:sp>
    </p:spTree>
    <p:extLst>
      <p:ext uri="{BB962C8B-B14F-4D97-AF65-F5344CB8AC3E}">
        <p14:creationId xmlns:p14="http://schemas.microsoft.com/office/powerpoint/2010/main" val="107944894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1"/>
            <a:ext cx="2948940" cy="1600197"/>
          </a:xfrm>
        </p:spPr>
        <p:txBody>
          <a:bodyPr anchor="b">
            <a:normAutofit/>
          </a:bodyPr>
          <a:lstStyle>
            <a:lvl1pPr>
              <a:defRPr sz="2400" b="0"/>
            </a:lvl1pPr>
          </a:lstStyle>
          <a:p>
            <a:r>
              <a:rPr lang="ja-JP" altLang="en-US"/>
              <a:t>マスター タイトルの書式設定</a:t>
            </a:r>
            <a:endParaRPr lang="en-US" dirty="0"/>
          </a:p>
        </p:txBody>
      </p:sp>
      <p:sp>
        <p:nvSpPr>
          <p:cNvPr id="3" name="Content Placeholder 2"/>
          <p:cNvSpPr>
            <a:spLocks noGrp="1"/>
          </p:cNvSpPr>
          <p:nvPr>
            <p:ph idx="1"/>
          </p:nvPr>
        </p:nvSpPr>
        <p:spPr>
          <a:xfrm>
            <a:off x="3886200" y="990600"/>
            <a:ext cx="4629150" cy="487680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30936" y="2057399"/>
            <a:ext cx="2948940" cy="3810001"/>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fld id="{A5B56F0D-D5A1-4C18-87F8-3CE4A8344F31}" type="datetime1">
              <a:rPr lang="ja-JP" altLang="en-US" smtClean="0"/>
              <a:t>2018/3/19</a:t>
            </a:fld>
            <a:endParaRPr lang="en-US" altLang="ja-JP"/>
          </a:p>
        </p:txBody>
      </p:sp>
      <p:sp>
        <p:nvSpPr>
          <p:cNvPr id="6" name="Footer Placeholder 5"/>
          <p:cNvSpPr>
            <a:spLocks noGrp="1"/>
          </p:cNvSpPr>
          <p:nvPr>
            <p:ph type="ftr" sz="quarter" idx="11"/>
          </p:nvPr>
        </p:nvSpPr>
        <p:spPr/>
        <p:txBody>
          <a:bodyPr/>
          <a:lstStyle/>
          <a:p>
            <a:pPr>
              <a:defRPr/>
            </a:pPr>
            <a:endParaRPr lang="en-US" altLang="ja-JP"/>
          </a:p>
        </p:txBody>
      </p:sp>
      <p:sp>
        <p:nvSpPr>
          <p:cNvPr id="7" name="Slide Number Placeholder 6"/>
          <p:cNvSpPr>
            <a:spLocks noGrp="1"/>
          </p:cNvSpPr>
          <p:nvPr>
            <p:ph type="sldNum" sz="quarter" idx="12"/>
          </p:nvPr>
        </p:nvSpPr>
        <p:spPr/>
        <p:txBody>
          <a:bodyPr/>
          <a:lstStyle/>
          <a:p>
            <a:pPr>
              <a:defRPr/>
            </a:pPr>
            <a:fld id="{FC183B71-C514-48A0-999C-6E356AE05D39}" type="slidenum">
              <a:rPr lang="en-US" altLang="ja-JP" smtClean="0"/>
              <a:pPr>
                <a:defRPr/>
              </a:pPr>
              <a:t>‹#›</a:t>
            </a:fld>
            <a:endParaRPr lang="en-US" altLang="ja-JP"/>
          </a:p>
        </p:txBody>
      </p:sp>
    </p:spTree>
    <p:extLst>
      <p:ext uri="{BB962C8B-B14F-4D97-AF65-F5344CB8AC3E}">
        <p14:creationId xmlns:p14="http://schemas.microsoft.com/office/powerpoint/2010/main" val="339153690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0"/>
            <a:ext cx="2948940" cy="1600200"/>
          </a:xfrm>
        </p:spPr>
        <p:txBody>
          <a:bodyPr anchor="b">
            <a:normAutofit/>
          </a:bodyPr>
          <a:lstStyle>
            <a:lvl1pPr>
              <a:defRPr sz="2400" b="0"/>
            </a:lvl1pPr>
          </a:lstStyle>
          <a:p>
            <a:r>
              <a:rPr lang="ja-JP" altLang="en-US"/>
              <a:t>マスター タイトルの書式設定</a:t>
            </a:r>
            <a:endParaRPr lang="en-US" dirty="0"/>
          </a:p>
        </p:txBody>
      </p:sp>
      <p:sp>
        <p:nvSpPr>
          <p:cNvPr id="3" name="Picture Placeholder 2"/>
          <p:cNvSpPr>
            <a:spLocks noGrp="1"/>
          </p:cNvSpPr>
          <p:nvPr>
            <p:ph type="pic" idx="1"/>
          </p:nvPr>
        </p:nvSpPr>
        <p:spPr>
          <a:xfrm>
            <a:off x="3886200" y="990600"/>
            <a:ext cx="4629150" cy="4876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630936" y="2057400"/>
            <a:ext cx="2948940" cy="3810000"/>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fld id="{9BAFE4C6-3469-49B3-9BC5-5DFD743BB013}" type="datetime1">
              <a:rPr lang="ja-JP" altLang="en-US" smtClean="0"/>
              <a:t>2018/3/19</a:t>
            </a:fld>
            <a:endParaRPr lang="en-US" altLang="ja-JP"/>
          </a:p>
        </p:txBody>
      </p:sp>
      <p:sp>
        <p:nvSpPr>
          <p:cNvPr id="6" name="Footer Placeholder 5"/>
          <p:cNvSpPr>
            <a:spLocks noGrp="1"/>
          </p:cNvSpPr>
          <p:nvPr>
            <p:ph type="ftr" sz="quarter" idx="11"/>
          </p:nvPr>
        </p:nvSpPr>
        <p:spPr/>
        <p:txBody>
          <a:bodyPr/>
          <a:lstStyle/>
          <a:p>
            <a:pPr>
              <a:defRPr/>
            </a:pPr>
            <a:endParaRPr lang="en-US" altLang="ja-JP"/>
          </a:p>
        </p:txBody>
      </p:sp>
      <p:sp>
        <p:nvSpPr>
          <p:cNvPr id="7" name="Slide Number Placeholder 6"/>
          <p:cNvSpPr>
            <a:spLocks noGrp="1"/>
          </p:cNvSpPr>
          <p:nvPr>
            <p:ph type="sldNum" sz="quarter" idx="12"/>
          </p:nvPr>
        </p:nvSpPr>
        <p:spPr/>
        <p:txBody>
          <a:bodyPr/>
          <a:lstStyle/>
          <a:p>
            <a:pPr>
              <a:defRPr/>
            </a:pPr>
            <a:fld id="{E5152323-2B63-449E-8B67-F11D57DF8885}" type="slidenum">
              <a:rPr lang="en-US" altLang="ja-JP" smtClean="0"/>
              <a:pPr>
                <a:defRPr/>
              </a:pPr>
              <a:t>‹#›</a:t>
            </a:fld>
            <a:endParaRPr lang="en-US" altLang="ja-JP"/>
          </a:p>
        </p:txBody>
      </p:sp>
    </p:spTree>
    <p:extLst>
      <p:ext uri="{BB962C8B-B14F-4D97-AF65-F5344CB8AC3E}">
        <p14:creationId xmlns:p14="http://schemas.microsoft.com/office/powerpoint/2010/main" val="55859768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fld id="{65954E7D-45C4-4AE4-92F3-DFE975916A6B}" type="datetime1">
              <a:rPr lang="ja-JP" altLang="en-US" smtClean="0"/>
              <a:t>2018/3/19</a:t>
            </a:fld>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9A9C36E0-A380-4595-9E6E-9B80856A475E}" type="slidenum">
              <a:rPr lang="en-US" altLang="ja-JP" smtClean="0"/>
              <a:pPr>
                <a:defRPr/>
              </a:pPr>
              <a:t>‹#›</a:t>
            </a:fld>
            <a:endParaRPr lang="en-US" altLang="ja-JP"/>
          </a:p>
        </p:txBody>
      </p:sp>
    </p:spTree>
    <p:extLst>
      <p:ext uri="{BB962C8B-B14F-4D97-AF65-F5344CB8AC3E}">
        <p14:creationId xmlns:p14="http://schemas.microsoft.com/office/powerpoint/2010/main" val="126594117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0362"/>
            <a:ext cx="1971675"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28650" y="360363"/>
            <a:ext cx="5800725" cy="581183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pPr>
              <a:defRPr/>
            </a:pPr>
            <a:fld id="{35A126B3-431E-4239-9F00-C33743506E39}" type="datetime1">
              <a:rPr lang="ja-JP" altLang="en-US" smtClean="0"/>
              <a:t>2018/3/19</a:t>
            </a:fld>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AB81D475-F671-4CB5-A011-BB2C18CB17E5}" type="slidenum">
              <a:rPr lang="en-US" altLang="ja-JP" smtClean="0"/>
              <a:pPr>
                <a:defRPr/>
              </a:pPr>
              <a:t>‹#›</a:t>
            </a:fld>
            <a:endParaRPr lang="en-US" altLang="ja-JP"/>
          </a:p>
        </p:txBody>
      </p:sp>
    </p:spTree>
    <p:extLst>
      <p:ext uri="{BB962C8B-B14F-4D97-AF65-F5344CB8AC3E}">
        <p14:creationId xmlns:p14="http://schemas.microsoft.com/office/powerpoint/2010/main" val="256493540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4530"/>
            <a:ext cx="6858000" cy="2387600"/>
          </a:xfrm>
        </p:spPr>
        <p:txBody>
          <a:bodyPr anchor="b">
            <a:normAutofit/>
          </a:bodyPr>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normAutofit/>
          </a:bodyPr>
          <a:lstStyle>
            <a:lvl1pPr marL="0" indent="0" algn="ctr">
              <a:buNone/>
              <a:defRPr sz="1800">
                <a:solidFill>
                  <a:schemeClr val="tx1">
                    <a:lumMod val="75000"/>
                    <a:lumOff val="25000"/>
                  </a:schemeClr>
                </a:solidFill>
              </a:defRPr>
            </a:lvl1pPr>
            <a:lvl2pPr marL="342900" indent="0" algn="ctr">
              <a:buNone/>
              <a:defRPr sz="21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pPr>
              <a:defRPr/>
            </a:pPr>
            <a:fld id="{DC56778E-06F6-48D9-9C2E-EE7D83EA6D75}" type="datetime1">
              <a:rPr lang="ja-JP" altLang="en-US" smtClean="0"/>
              <a:t>2018/3/19</a:t>
            </a:fld>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A295F894-B087-4D36-82C2-BE4C88FAB5DC}" type="slidenum">
              <a:rPr lang="en-US" altLang="ja-JP" smtClean="0"/>
              <a:pPr>
                <a:defRPr/>
              </a:pPr>
              <a:t>‹#›</a:t>
            </a:fld>
            <a:endParaRPr lang="en-US" altLang="ja-JP"/>
          </a:p>
        </p:txBody>
      </p:sp>
    </p:spTree>
    <p:extLst>
      <p:ext uri="{BB962C8B-B14F-4D97-AF65-F5344CB8AC3E}">
        <p14:creationId xmlns:p14="http://schemas.microsoft.com/office/powerpoint/2010/main" val="85760665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fld id="{2633A720-424C-4C54-92E8-9062891A6EA2}" type="datetime1">
              <a:rPr lang="ja-JP" altLang="en-US" smtClean="0"/>
              <a:t>2018/3/19</a:t>
            </a:fld>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D52B936F-3842-49C2-AD30-1F5E3BBBF6A4}" type="slidenum">
              <a:rPr lang="en-US" altLang="ja-JP" smtClean="0"/>
              <a:pPr>
                <a:defRPr/>
              </a:pPr>
              <a:t>‹#›</a:t>
            </a:fld>
            <a:endParaRPr lang="en-US" altLang="ja-JP"/>
          </a:p>
        </p:txBody>
      </p:sp>
    </p:spTree>
    <p:extLst>
      <p:ext uri="{BB962C8B-B14F-4D97-AF65-F5344CB8AC3E}">
        <p14:creationId xmlns:p14="http://schemas.microsoft.com/office/powerpoint/2010/main" val="374335475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12423"/>
            <a:ext cx="7886700" cy="2851208"/>
          </a:xfrm>
        </p:spPr>
        <p:txBody>
          <a:bodyPr anchor="b">
            <a:normAutofit/>
          </a:bodyPr>
          <a:lstStyle>
            <a:lvl1pPr>
              <a:defRPr sz="4500" b="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52634"/>
            <a:ext cx="7886700" cy="1500187"/>
          </a:xfrm>
        </p:spPr>
        <p:txBody>
          <a:bodyPr anchor="t">
            <a:normAutofit/>
          </a:bodyPr>
          <a:lstStyle>
            <a:lvl1pPr marL="0" indent="0">
              <a:buNone/>
              <a:defRPr sz="180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pPr>
              <a:defRPr/>
            </a:pPr>
            <a:fld id="{9C8B025D-DEFA-4875-B102-6888B1487EF5}" type="datetime1">
              <a:rPr lang="ja-JP" altLang="en-US" smtClean="0"/>
              <a:t>2018/3/19</a:t>
            </a:fld>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956286B9-209F-4562-8B93-9A88D7F57503}" type="slidenum">
              <a:rPr lang="en-US" altLang="ja-JP" smtClean="0"/>
              <a:pPr>
                <a:defRPr/>
              </a:pPr>
              <a:t>‹#›</a:t>
            </a:fld>
            <a:endParaRPr lang="en-US" altLang="ja-JP"/>
          </a:p>
        </p:txBody>
      </p:sp>
    </p:spTree>
    <p:extLst>
      <p:ext uri="{BB962C8B-B14F-4D97-AF65-F5344CB8AC3E}">
        <p14:creationId xmlns:p14="http://schemas.microsoft.com/office/powerpoint/2010/main" val="328920765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33845" y="1828801"/>
            <a:ext cx="388620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8801"/>
            <a:ext cx="388620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pPr>
              <a:defRPr/>
            </a:pPr>
            <a:fld id="{8F6A8D48-F1E6-4F3C-A31D-52B40DA647F6}" type="datetime1">
              <a:rPr lang="ja-JP" altLang="en-US" smtClean="0"/>
              <a:t>2018/3/19</a:t>
            </a:fld>
            <a:endParaRPr lang="en-US" altLang="ja-JP"/>
          </a:p>
        </p:txBody>
      </p:sp>
      <p:sp>
        <p:nvSpPr>
          <p:cNvPr id="6" name="Footer Placeholder 5"/>
          <p:cNvSpPr>
            <a:spLocks noGrp="1"/>
          </p:cNvSpPr>
          <p:nvPr>
            <p:ph type="ftr" sz="quarter" idx="11"/>
          </p:nvPr>
        </p:nvSpPr>
        <p:spPr/>
        <p:txBody>
          <a:bodyPr/>
          <a:lstStyle/>
          <a:p>
            <a:pPr>
              <a:defRPr/>
            </a:pPr>
            <a:endParaRPr lang="en-US" altLang="ja-JP"/>
          </a:p>
        </p:txBody>
      </p:sp>
      <p:sp>
        <p:nvSpPr>
          <p:cNvPr id="7" name="Slide Number Placeholder 6"/>
          <p:cNvSpPr>
            <a:spLocks noGrp="1"/>
          </p:cNvSpPr>
          <p:nvPr>
            <p:ph type="sldNum" sz="quarter" idx="12"/>
          </p:nvPr>
        </p:nvSpPr>
        <p:spPr/>
        <p:txBody>
          <a:bodyPr/>
          <a:lstStyle/>
          <a:p>
            <a:pPr>
              <a:defRPr/>
            </a:pPr>
            <a:fld id="{C6E151CE-F591-4582-8BCE-FA6F8802EDF6}" type="slidenum">
              <a:rPr lang="en-US" altLang="ja-JP" smtClean="0"/>
              <a:pPr>
                <a:defRPr/>
              </a:pPr>
              <a:t>‹#›</a:t>
            </a:fld>
            <a:endParaRPr lang="en-US" altLang="ja-JP"/>
          </a:p>
        </p:txBody>
      </p:sp>
    </p:spTree>
    <p:extLst>
      <p:ext uri="{BB962C8B-B14F-4D97-AF65-F5344CB8AC3E}">
        <p14:creationId xmlns:p14="http://schemas.microsoft.com/office/powerpoint/2010/main" val="143765154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33845" y="1681851"/>
            <a:ext cx="3867150" cy="825699"/>
          </a:xfrm>
        </p:spPr>
        <p:txBody>
          <a:bodyPr anchor="b">
            <a:normAutofit/>
          </a:bodyP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633845" y="2507551"/>
            <a:ext cx="3867150"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851"/>
            <a:ext cx="3886201" cy="825698"/>
          </a:xfrm>
        </p:spPr>
        <p:txBody>
          <a:bodyPr anchor="b"/>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7551"/>
            <a:ext cx="3886201"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pPr>
              <a:defRPr/>
            </a:pPr>
            <a:fld id="{9F3396D6-0AAF-43D7-B241-EDA8342A8516}" type="datetime1">
              <a:rPr lang="ja-JP" altLang="en-US" smtClean="0"/>
              <a:t>2018/3/19</a:t>
            </a:fld>
            <a:endParaRPr lang="en-US" altLang="ja-JP"/>
          </a:p>
        </p:txBody>
      </p:sp>
      <p:sp>
        <p:nvSpPr>
          <p:cNvPr id="8" name="Footer Placeholder 7"/>
          <p:cNvSpPr>
            <a:spLocks noGrp="1"/>
          </p:cNvSpPr>
          <p:nvPr>
            <p:ph type="ftr" sz="quarter" idx="11"/>
          </p:nvPr>
        </p:nvSpPr>
        <p:spPr/>
        <p:txBody>
          <a:bodyPr/>
          <a:lstStyle/>
          <a:p>
            <a:pPr>
              <a:defRPr/>
            </a:pPr>
            <a:endParaRPr lang="en-US" altLang="ja-JP"/>
          </a:p>
        </p:txBody>
      </p:sp>
      <p:sp>
        <p:nvSpPr>
          <p:cNvPr id="9" name="Slide Number Placeholder 8"/>
          <p:cNvSpPr>
            <a:spLocks noGrp="1"/>
          </p:cNvSpPr>
          <p:nvPr>
            <p:ph type="sldNum" sz="quarter" idx="12"/>
          </p:nvPr>
        </p:nvSpPr>
        <p:spPr/>
        <p:txBody>
          <a:bodyPr/>
          <a:lstStyle/>
          <a:p>
            <a:pPr>
              <a:defRPr/>
            </a:pPr>
            <a:fld id="{AD62B1C8-D5F1-487A-8F69-44B73BBFB8DC}" type="slidenum">
              <a:rPr lang="en-US" altLang="ja-JP" smtClean="0"/>
              <a:pPr>
                <a:defRPr/>
              </a:pPr>
              <a:t>‹#›</a:t>
            </a:fld>
            <a:endParaRPr lang="en-US" altLang="ja-JP"/>
          </a:p>
        </p:txBody>
      </p:sp>
      <p:sp>
        <p:nvSpPr>
          <p:cNvPr id="10" name="Title 9"/>
          <p:cNvSpPr>
            <a:spLocks noGrp="1"/>
          </p:cNvSpPr>
          <p:nvPr>
            <p:ph type="title"/>
          </p:nvPr>
        </p:nvSpPr>
        <p:spPr/>
        <p:txBody>
          <a:bodyPr/>
          <a:lstStyle/>
          <a:p>
            <a:r>
              <a:rPr lang="ja-JP" altLang="en-US"/>
              <a:t>マスター タイトルの書式設定</a:t>
            </a:r>
            <a:endParaRPr lang="en-US" dirty="0"/>
          </a:p>
        </p:txBody>
      </p:sp>
    </p:spTree>
    <p:extLst>
      <p:ext uri="{BB962C8B-B14F-4D97-AF65-F5344CB8AC3E}">
        <p14:creationId xmlns:p14="http://schemas.microsoft.com/office/powerpoint/2010/main" val="75065011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fld id="{84119518-DA69-41F5-8035-D49AE1036B8D}" type="datetime1">
              <a:rPr lang="ja-JP" altLang="en-US" smtClean="0"/>
              <a:t>2018/3/19</a:t>
            </a:fld>
            <a:endParaRPr lang="en-US" altLang="ja-JP"/>
          </a:p>
        </p:txBody>
      </p:sp>
      <p:sp>
        <p:nvSpPr>
          <p:cNvPr id="4" name="Footer Placeholder 3"/>
          <p:cNvSpPr>
            <a:spLocks noGrp="1"/>
          </p:cNvSpPr>
          <p:nvPr>
            <p:ph type="ftr" sz="quarter" idx="11"/>
          </p:nvPr>
        </p:nvSpPr>
        <p:spPr/>
        <p:txBody>
          <a:bodyPr/>
          <a:lstStyle/>
          <a:p>
            <a:pPr>
              <a:defRPr/>
            </a:pPr>
            <a:endParaRPr lang="en-US" altLang="ja-JP"/>
          </a:p>
        </p:txBody>
      </p:sp>
      <p:sp>
        <p:nvSpPr>
          <p:cNvPr id="5" name="Slide Number Placeholder 4"/>
          <p:cNvSpPr>
            <a:spLocks noGrp="1"/>
          </p:cNvSpPr>
          <p:nvPr>
            <p:ph type="sldNum" sz="quarter" idx="12"/>
          </p:nvPr>
        </p:nvSpPr>
        <p:spPr/>
        <p:txBody>
          <a:bodyPr/>
          <a:lstStyle/>
          <a:p>
            <a:pPr>
              <a:defRPr/>
            </a:pPr>
            <a:fld id="{DF354E47-2534-4B8C-A7DD-5FC4F0342C3A}" type="slidenum">
              <a:rPr lang="en-US" altLang="ja-JP" smtClean="0"/>
              <a:pPr>
                <a:defRPr/>
              </a:pPr>
              <a:t>‹#›</a:t>
            </a:fld>
            <a:endParaRPr lang="en-US" altLang="ja-JP"/>
          </a:p>
        </p:txBody>
      </p:sp>
      <p:sp>
        <p:nvSpPr>
          <p:cNvPr id="6" name="Title 5"/>
          <p:cNvSpPr>
            <a:spLocks noGrp="1"/>
          </p:cNvSpPr>
          <p:nvPr>
            <p:ph type="title"/>
          </p:nvPr>
        </p:nvSpPr>
        <p:spPr/>
        <p:txBody>
          <a:bodyPr/>
          <a:lstStyle/>
          <a:p>
            <a:r>
              <a:rPr lang="ja-JP" altLang="en-US"/>
              <a:t>マスター タイトルの書式設定</a:t>
            </a:r>
            <a:endParaRPr lang="en-US"/>
          </a:p>
        </p:txBody>
      </p:sp>
    </p:spTree>
    <p:extLst>
      <p:ext uri="{BB962C8B-B14F-4D97-AF65-F5344CB8AC3E}">
        <p14:creationId xmlns:p14="http://schemas.microsoft.com/office/powerpoint/2010/main" val="13051666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33845" y="1828801"/>
            <a:ext cx="388620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8801"/>
            <a:ext cx="388620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3"/>
          <p:cNvSpPr>
            <a:spLocks noGrp="1"/>
          </p:cNvSpPr>
          <p:nvPr>
            <p:ph type="dt" sz="half" idx="10"/>
          </p:nvPr>
        </p:nvSpPr>
        <p:spPr/>
        <p:txBody>
          <a:bodyPr/>
          <a:lstStyle>
            <a:lvl1pPr>
              <a:defRPr/>
            </a:lvl1pPr>
          </a:lstStyle>
          <a:p>
            <a:pPr>
              <a:defRPr/>
            </a:pPr>
            <a:fld id="{40380046-71CB-4C3B-BE2D-6EF5C95EA647}" type="datetime1">
              <a:rPr lang="ja-JP" altLang="en-US" smtClean="0"/>
              <a:t>2018/3/19</a:t>
            </a:fld>
            <a:endParaRPr lang="en-US" altLang="ja-JP"/>
          </a:p>
        </p:txBody>
      </p:sp>
      <p:sp>
        <p:nvSpPr>
          <p:cNvPr id="6" name="Footer Placeholder 4"/>
          <p:cNvSpPr>
            <a:spLocks noGrp="1"/>
          </p:cNvSpPr>
          <p:nvPr>
            <p:ph type="ftr" sz="quarter" idx="11"/>
          </p:nvPr>
        </p:nvSpPr>
        <p:spPr/>
        <p:txBody>
          <a:bodyPr/>
          <a:lstStyle>
            <a:lvl1pPr>
              <a:defRPr/>
            </a:lvl1pPr>
          </a:lstStyle>
          <a:p>
            <a:pPr>
              <a:defRPr/>
            </a:pPr>
            <a:endParaRPr lang="en-US" altLang="ja-JP"/>
          </a:p>
        </p:txBody>
      </p:sp>
      <p:sp>
        <p:nvSpPr>
          <p:cNvPr id="7" name="Slide Number Placeholder 5"/>
          <p:cNvSpPr>
            <a:spLocks noGrp="1"/>
          </p:cNvSpPr>
          <p:nvPr>
            <p:ph type="sldNum" sz="quarter" idx="12"/>
          </p:nvPr>
        </p:nvSpPr>
        <p:spPr/>
        <p:txBody>
          <a:bodyPr/>
          <a:lstStyle>
            <a:lvl1pPr>
              <a:defRPr/>
            </a:lvl1pPr>
          </a:lstStyle>
          <a:p>
            <a:pPr>
              <a:defRPr/>
            </a:pPr>
            <a:fld id="{C6E151CE-F591-4582-8BCE-FA6F8802EDF6}" type="slidenum">
              <a:rPr lang="en-US" altLang="ja-JP"/>
              <a:pPr>
                <a:defRPr/>
              </a:pPr>
              <a:t>‹#›</a:t>
            </a:fld>
            <a:endParaRPr lang="en-US" altLang="ja-JP"/>
          </a:p>
        </p:txBody>
      </p:sp>
    </p:spTree>
    <p:extLst>
      <p:ext uri="{BB962C8B-B14F-4D97-AF65-F5344CB8AC3E}">
        <p14:creationId xmlns:p14="http://schemas.microsoft.com/office/powerpoint/2010/main" val="149010695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E98B42F8-BF7E-4D07-B881-9035C97D5E4F}" type="datetime1">
              <a:rPr lang="ja-JP" altLang="en-US" smtClean="0"/>
              <a:t>2018/3/19</a:t>
            </a:fld>
            <a:endParaRPr lang="en-US" altLang="ja-JP"/>
          </a:p>
        </p:txBody>
      </p:sp>
      <p:sp>
        <p:nvSpPr>
          <p:cNvPr id="3" name="Footer Placeholder 2"/>
          <p:cNvSpPr>
            <a:spLocks noGrp="1"/>
          </p:cNvSpPr>
          <p:nvPr>
            <p:ph type="ftr" sz="quarter" idx="11"/>
          </p:nvPr>
        </p:nvSpPr>
        <p:spPr/>
        <p:txBody>
          <a:bodyPr/>
          <a:lstStyle/>
          <a:p>
            <a:pPr>
              <a:defRPr/>
            </a:pPr>
            <a:endParaRPr lang="en-US" altLang="ja-JP"/>
          </a:p>
        </p:txBody>
      </p:sp>
      <p:sp>
        <p:nvSpPr>
          <p:cNvPr id="4" name="Slide Number Placeholder 3"/>
          <p:cNvSpPr>
            <a:spLocks noGrp="1"/>
          </p:cNvSpPr>
          <p:nvPr>
            <p:ph type="sldNum" sz="quarter" idx="12"/>
          </p:nvPr>
        </p:nvSpPr>
        <p:spPr/>
        <p:txBody>
          <a:bodyPr/>
          <a:lstStyle/>
          <a:p>
            <a:pPr>
              <a:defRPr/>
            </a:pPr>
            <a:fld id="{7CCD7443-9B1F-4AEA-ABDA-19CDAB4B7008}" type="slidenum">
              <a:rPr lang="en-US" altLang="ja-JP" smtClean="0"/>
              <a:pPr>
                <a:defRPr/>
              </a:pPr>
              <a:t>‹#›</a:t>
            </a:fld>
            <a:endParaRPr lang="en-US" altLang="ja-JP"/>
          </a:p>
        </p:txBody>
      </p:sp>
    </p:spTree>
    <p:extLst>
      <p:ext uri="{BB962C8B-B14F-4D97-AF65-F5344CB8AC3E}">
        <p14:creationId xmlns:p14="http://schemas.microsoft.com/office/powerpoint/2010/main" val="125781002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1"/>
            <a:ext cx="2948940" cy="1600197"/>
          </a:xfrm>
        </p:spPr>
        <p:txBody>
          <a:bodyPr anchor="b">
            <a:normAutofit/>
          </a:bodyPr>
          <a:lstStyle>
            <a:lvl1pPr>
              <a:defRPr sz="2400" b="0"/>
            </a:lvl1pPr>
          </a:lstStyle>
          <a:p>
            <a:r>
              <a:rPr lang="ja-JP" altLang="en-US"/>
              <a:t>マスター タイトルの書式設定</a:t>
            </a:r>
            <a:endParaRPr lang="en-US" dirty="0"/>
          </a:p>
        </p:txBody>
      </p:sp>
      <p:sp>
        <p:nvSpPr>
          <p:cNvPr id="3" name="Content Placeholder 2"/>
          <p:cNvSpPr>
            <a:spLocks noGrp="1"/>
          </p:cNvSpPr>
          <p:nvPr>
            <p:ph idx="1"/>
          </p:nvPr>
        </p:nvSpPr>
        <p:spPr>
          <a:xfrm>
            <a:off x="3886200" y="990600"/>
            <a:ext cx="4629150" cy="487680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30936" y="2057399"/>
            <a:ext cx="2948940" cy="3810001"/>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fld id="{D0068EAD-5E02-47E3-8DBD-7557A682118B}" type="datetime1">
              <a:rPr lang="ja-JP" altLang="en-US" smtClean="0"/>
              <a:t>2018/3/19</a:t>
            </a:fld>
            <a:endParaRPr lang="en-US" altLang="ja-JP"/>
          </a:p>
        </p:txBody>
      </p:sp>
      <p:sp>
        <p:nvSpPr>
          <p:cNvPr id="6" name="Footer Placeholder 5"/>
          <p:cNvSpPr>
            <a:spLocks noGrp="1"/>
          </p:cNvSpPr>
          <p:nvPr>
            <p:ph type="ftr" sz="quarter" idx="11"/>
          </p:nvPr>
        </p:nvSpPr>
        <p:spPr/>
        <p:txBody>
          <a:bodyPr/>
          <a:lstStyle/>
          <a:p>
            <a:pPr>
              <a:defRPr/>
            </a:pPr>
            <a:endParaRPr lang="en-US" altLang="ja-JP"/>
          </a:p>
        </p:txBody>
      </p:sp>
      <p:sp>
        <p:nvSpPr>
          <p:cNvPr id="7" name="Slide Number Placeholder 6"/>
          <p:cNvSpPr>
            <a:spLocks noGrp="1"/>
          </p:cNvSpPr>
          <p:nvPr>
            <p:ph type="sldNum" sz="quarter" idx="12"/>
          </p:nvPr>
        </p:nvSpPr>
        <p:spPr/>
        <p:txBody>
          <a:bodyPr/>
          <a:lstStyle/>
          <a:p>
            <a:pPr>
              <a:defRPr/>
            </a:pPr>
            <a:fld id="{FC183B71-C514-48A0-999C-6E356AE05D39}" type="slidenum">
              <a:rPr lang="en-US" altLang="ja-JP" smtClean="0"/>
              <a:pPr>
                <a:defRPr/>
              </a:pPr>
              <a:t>‹#›</a:t>
            </a:fld>
            <a:endParaRPr lang="en-US" altLang="ja-JP"/>
          </a:p>
        </p:txBody>
      </p:sp>
    </p:spTree>
    <p:extLst>
      <p:ext uri="{BB962C8B-B14F-4D97-AF65-F5344CB8AC3E}">
        <p14:creationId xmlns:p14="http://schemas.microsoft.com/office/powerpoint/2010/main" val="153639717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0"/>
            <a:ext cx="2948940" cy="1600200"/>
          </a:xfrm>
        </p:spPr>
        <p:txBody>
          <a:bodyPr anchor="b">
            <a:normAutofit/>
          </a:bodyPr>
          <a:lstStyle>
            <a:lvl1pPr>
              <a:defRPr sz="2400" b="0"/>
            </a:lvl1pPr>
          </a:lstStyle>
          <a:p>
            <a:r>
              <a:rPr lang="ja-JP" altLang="en-US"/>
              <a:t>マスター タイトルの書式設定</a:t>
            </a:r>
            <a:endParaRPr lang="en-US" dirty="0"/>
          </a:p>
        </p:txBody>
      </p:sp>
      <p:sp>
        <p:nvSpPr>
          <p:cNvPr id="3" name="Picture Placeholder 2"/>
          <p:cNvSpPr>
            <a:spLocks noGrp="1"/>
          </p:cNvSpPr>
          <p:nvPr>
            <p:ph type="pic" idx="1"/>
          </p:nvPr>
        </p:nvSpPr>
        <p:spPr>
          <a:xfrm>
            <a:off x="3886200" y="990600"/>
            <a:ext cx="4629150" cy="4876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630936" y="2057400"/>
            <a:ext cx="2948940" cy="3810000"/>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fld id="{3C862030-CDA0-4D0B-B2DB-FFEB1D2CA19F}" type="datetime1">
              <a:rPr lang="ja-JP" altLang="en-US" smtClean="0"/>
              <a:t>2018/3/19</a:t>
            </a:fld>
            <a:endParaRPr lang="en-US" altLang="ja-JP"/>
          </a:p>
        </p:txBody>
      </p:sp>
      <p:sp>
        <p:nvSpPr>
          <p:cNvPr id="6" name="Footer Placeholder 5"/>
          <p:cNvSpPr>
            <a:spLocks noGrp="1"/>
          </p:cNvSpPr>
          <p:nvPr>
            <p:ph type="ftr" sz="quarter" idx="11"/>
          </p:nvPr>
        </p:nvSpPr>
        <p:spPr/>
        <p:txBody>
          <a:bodyPr/>
          <a:lstStyle/>
          <a:p>
            <a:pPr>
              <a:defRPr/>
            </a:pPr>
            <a:endParaRPr lang="en-US" altLang="ja-JP"/>
          </a:p>
        </p:txBody>
      </p:sp>
      <p:sp>
        <p:nvSpPr>
          <p:cNvPr id="7" name="Slide Number Placeholder 6"/>
          <p:cNvSpPr>
            <a:spLocks noGrp="1"/>
          </p:cNvSpPr>
          <p:nvPr>
            <p:ph type="sldNum" sz="quarter" idx="12"/>
          </p:nvPr>
        </p:nvSpPr>
        <p:spPr/>
        <p:txBody>
          <a:bodyPr/>
          <a:lstStyle/>
          <a:p>
            <a:pPr>
              <a:defRPr/>
            </a:pPr>
            <a:fld id="{E5152323-2B63-449E-8B67-F11D57DF8885}" type="slidenum">
              <a:rPr lang="en-US" altLang="ja-JP" smtClean="0"/>
              <a:pPr>
                <a:defRPr/>
              </a:pPr>
              <a:t>‹#›</a:t>
            </a:fld>
            <a:endParaRPr lang="en-US" altLang="ja-JP"/>
          </a:p>
        </p:txBody>
      </p:sp>
    </p:spTree>
    <p:extLst>
      <p:ext uri="{BB962C8B-B14F-4D97-AF65-F5344CB8AC3E}">
        <p14:creationId xmlns:p14="http://schemas.microsoft.com/office/powerpoint/2010/main" val="219453788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fld id="{5A4C2954-CF4A-40EE-912C-DB06E15207D9}" type="datetime1">
              <a:rPr lang="ja-JP" altLang="en-US" smtClean="0"/>
              <a:t>2018/3/19</a:t>
            </a:fld>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9A9C36E0-A380-4595-9E6E-9B80856A475E}" type="slidenum">
              <a:rPr lang="en-US" altLang="ja-JP" smtClean="0"/>
              <a:pPr>
                <a:defRPr/>
              </a:pPr>
              <a:t>‹#›</a:t>
            </a:fld>
            <a:endParaRPr lang="en-US" altLang="ja-JP"/>
          </a:p>
        </p:txBody>
      </p:sp>
    </p:spTree>
    <p:extLst>
      <p:ext uri="{BB962C8B-B14F-4D97-AF65-F5344CB8AC3E}">
        <p14:creationId xmlns:p14="http://schemas.microsoft.com/office/powerpoint/2010/main" val="195609700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0362"/>
            <a:ext cx="1971675"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28650" y="360363"/>
            <a:ext cx="5800725" cy="581183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pPr>
              <a:defRPr/>
            </a:pPr>
            <a:fld id="{67FF5187-C81B-46CF-9FAE-E3ECBFDEAE2C}" type="datetime1">
              <a:rPr lang="ja-JP" altLang="en-US" smtClean="0"/>
              <a:t>2018/3/19</a:t>
            </a:fld>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AB81D475-F671-4CB5-A011-BB2C18CB17E5}" type="slidenum">
              <a:rPr lang="en-US" altLang="ja-JP" smtClean="0"/>
              <a:pPr>
                <a:defRPr/>
              </a:pPr>
              <a:t>‹#›</a:t>
            </a:fld>
            <a:endParaRPr lang="en-US" altLang="ja-JP"/>
          </a:p>
        </p:txBody>
      </p:sp>
    </p:spTree>
    <p:extLst>
      <p:ext uri="{BB962C8B-B14F-4D97-AF65-F5344CB8AC3E}">
        <p14:creationId xmlns:p14="http://schemas.microsoft.com/office/powerpoint/2010/main" val="41850456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4530"/>
            <a:ext cx="6858000" cy="2387600"/>
          </a:xfrm>
        </p:spPr>
        <p:txBody>
          <a:bodyPr anchor="b">
            <a:normAutofit/>
          </a:bodyPr>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normAutofit/>
          </a:bodyPr>
          <a:lstStyle>
            <a:lvl1pPr marL="0" indent="0" algn="ctr">
              <a:buNone/>
              <a:defRPr sz="1800">
                <a:solidFill>
                  <a:schemeClr val="tx1">
                    <a:lumMod val="75000"/>
                    <a:lumOff val="25000"/>
                  </a:schemeClr>
                </a:solidFill>
              </a:defRPr>
            </a:lvl1pPr>
            <a:lvl2pPr marL="342900" indent="0" algn="ctr">
              <a:buNone/>
              <a:defRPr sz="21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pPr>
              <a:defRPr/>
            </a:pPr>
            <a:fld id="{3F7A20FA-6C64-4C62-AE10-D418B8638E79}" type="datetime1">
              <a:rPr lang="ja-JP" altLang="en-US" smtClean="0"/>
              <a:t>2018/3/19</a:t>
            </a:fld>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2420AAEB-4317-487F-B750-62121C2297BC}" type="slidenum">
              <a:rPr lang="en-US" altLang="ja-JP" smtClean="0"/>
              <a:pPr>
                <a:defRPr/>
              </a:pPr>
              <a:t>‹#›</a:t>
            </a:fld>
            <a:endParaRPr lang="en-US" altLang="ja-JP"/>
          </a:p>
        </p:txBody>
      </p:sp>
    </p:spTree>
    <p:extLst>
      <p:ext uri="{BB962C8B-B14F-4D97-AF65-F5344CB8AC3E}">
        <p14:creationId xmlns:p14="http://schemas.microsoft.com/office/powerpoint/2010/main" val="976331113"/>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fld id="{DFC76B3A-2FAC-4472-B663-33854D4AB6A8}" type="datetime1">
              <a:rPr lang="ja-JP" altLang="en-US" smtClean="0"/>
              <a:t>2018/3/19</a:t>
            </a:fld>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27B475ED-DA72-4E1A-A1CF-6A327F104460}" type="slidenum">
              <a:rPr lang="en-US" altLang="ja-JP" smtClean="0"/>
              <a:pPr>
                <a:defRPr/>
              </a:pPr>
              <a:t>‹#›</a:t>
            </a:fld>
            <a:endParaRPr lang="en-US" altLang="ja-JP"/>
          </a:p>
        </p:txBody>
      </p:sp>
    </p:spTree>
    <p:extLst>
      <p:ext uri="{BB962C8B-B14F-4D97-AF65-F5344CB8AC3E}">
        <p14:creationId xmlns:p14="http://schemas.microsoft.com/office/powerpoint/2010/main" val="49962969"/>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12423"/>
            <a:ext cx="7886700" cy="2851208"/>
          </a:xfrm>
        </p:spPr>
        <p:txBody>
          <a:bodyPr anchor="b">
            <a:normAutofit/>
          </a:bodyPr>
          <a:lstStyle>
            <a:lvl1pPr>
              <a:defRPr sz="4500" b="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52634"/>
            <a:ext cx="7886700" cy="1500187"/>
          </a:xfrm>
        </p:spPr>
        <p:txBody>
          <a:bodyPr anchor="t">
            <a:normAutofit/>
          </a:bodyPr>
          <a:lstStyle>
            <a:lvl1pPr marL="0" indent="0">
              <a:buNone/>
              <a:defRPr sz="180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pPr>
              <a:defRPr/>
            </a:pPr>
            <a:fld id="{41FBD94E-09C9-4811-A862-849F9134E136}" type="datetime1">
              <a:rPr lang="ja-JP" altLang="en-US" smtClean="0"/>
              <a:t>2018/3/19</a:t>
            </a:fld>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79C3F32D-0F1A-42DE-8308-8BB6742622F3}" type="slidenum">
              <a:rPr lang="en-US" altLang="ja-JP" smtClean="0"/>
              <a:pPr>
                <a:defRPr/>
              </a:pPr>
              <a:t>‹#›</a:t>
            </a:fld>
            <a:endParaRPr lang="en-US" altLang="ja-JP"/>
          </a:p>
        </p:txBody>
      </p:sp>
    </p:spTree>
    <p:extLst>
      <p:ext uri="{BB962C8B-B14F-4D97-AF65-F5344CB8AC3E}">
        <p14:creationId xmlns:p14="http://schemas.microsoft.com/office/powerpoint/2010/main" val="23528410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33845" y="1828801"/>
            <a:ext cx="388620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8801"/>
            <a:ext cx="388620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pPr>
              <a:defRPr/>
            </a:pPr>
            <a:fld id="{A785AB4F-A887-447E-B2BA-27EEA1B2C1B9}" type="datetime1">
              <a:rPr lang="ja-JP" altLang="en-US" smtClean="0"/>
              <a:t>2018/3/19</a:t>
            </a:fld>
            <a:endParaRPr lang="en-US" altLang="ja-JP"/>
          </a:p>
        </p:txBody>
      </p:sp>
      <p:sp>
        <p:nvSpPr>
          <p:cNvPr id="6" name="Footer Placeholder 5"/>
          <p:cNvSpPr>
            <a:spLocks noGrp="1"/>
          </p:cNvSpPr>
          <p:nvPr>
            <p:ph type="ftr" sz="quarter" idx="11"/>
          </p:nvPr>
        </p:nvSpPr>
        <p:spPr/>
        <p:txBody>
          <a:bodyPr/>
          <a:lstStyle/>
          <a:p>
            <a:pPr>
              <a:defRPr/>
            </a:pPr>
            <a:endParaRPr lang="en-US" altLang="ja-JP"/>
          </a:p>
        </p:txBody>
      </p:sp>
      <p:sp>
        <p:nvSpPr>
          <p:cNvPr id="7" name="Slide Number Placeholder 6"/>
          <p:cNvSpPr>
            <a:spLocks noGrp="1"/>
          </p:cNvSpPr>
          <p:nvPr>
            <p:ph type="sldNum" sz="quarter" idx="12"/>
          </p:nvPr>
        </p:nvSpPr>
        <p:spPr/>
        <p:txBody>
          <a:bodyPr/>
          <a:lstStyle/>
          <a:p>
            <a:pPr>
              <a:defRPr/>
            </a:pPr>
            <a:fld id="{EA7ED570-F822-4E26-A3F0-EE4C0E18663E}" type="slidenum">
              <a:rPr lang="en-US" altLang="ja-JP" smtClean="0"/>
              <a:pPr>
                <a:defRPr/>
              </a:pPr>
              <a:t>‹#›</a:t>
            </a:fld>
            <a:endParaRPr lang="en-US" altLang="ja-JP"/>
          </a:p>
        </p:txBody>
      </p:sp>
    </p:spTree>
    <p:extLst>
      <p:ext uri="{BB962C8B-B14F-4D97-AF65-F5344CB8AC3E}">
        <p14:creationId xmlns:p14="http://schemas.microsoft.com/office/powerpoint/2010/main" val="78613362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33845" y="1681851"/>
            <a:ext cx="3867150" cy="825699"/>
          </a:xfrm>
        </p:spPr>
        <p:txBody>
          <a:bodyPr anchor="b">
            <a:normAutofit/>
          </a:bodyP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633845" y="2507551"/>
            <a:ext cx="3867150"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851"/>
            <a:ext cx="3886201" cy="825698"/>
          </a:xfrm>
        </p:spPr>
        <p:txBody>
          <a:bodyPr anchor="b"/>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7551"/>
            <a:ext cx="3886201"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pPr>
              <a:defRPr/>
            </a:pPr>
            <a:fld id="{9ACB532C-A226-431A-9591-AA2262397879}" type="datetime1">
              <a:rPr lang="ja-JP" altLang="en-US" smtClean="0"/>
              <a:t>2018/3/19</a:t>
            </a:fld>
            <a:endParaRPr lang="en-US" altLang="ja-JP"/>
          </a:p>
        </p:txBody>
      </p:sp>
      <p:sp>
        <p:nvSpPr>
          <p:cNvPr id="8" name="Footer Placeholder 7"/>
          <p:cNvSpPr>
            <a:spLocks noGrp="1"/>
          </p:cNvSpPr>
          <p:nvPr>
            <p:ph type="ftr" sz="quarter" idx="11"/>
          </p:nvPr>
        </p:nvSpPr>
        <p:spPr/>
        <p:txBody>
          <a:bodyPr/>
          <a:lstStyle/>
          <a:p>
            <a:pPr>
              <a:defRPr/>
            </a:pPr>
            <a:endParaRPr lang="en-US" altLang="ja-JP"/>
          </a:p>
        </p:txBody>
      </p:sp>
      <p:sp>
        <p:nvSpPr>
          <p:cNvPr id="9" name="Slide Number Placeholder 8"/>
          <p:cNvSpPr>
            <a:spLocks noGrp="1"/>
          </p:cNvSpPr>
          <p:nvPr>
            <p:ph type="sldNum" sz="quarter" idx="12"/>
          </p:nvPr>
        </p:nvSpPr>
        <p:spPr/>
        <p:txBody>
          <a:bodyPr/>
          <a:lstStyle/>
          <a:p>
            <a:pPr>
              <a:defRPr/>
            </a:pPr>
            <a:fld id="{77DB8192-BD96-412E-9342-F1D621B4D371}" type="slidenum">
              <a:rPr lang="en-US" altLang="ja-JP" smtClean="0"/>
              <a:pPr>
                <a:defRPr/>
              </a:pPr>
              <a:t>‹#›</a:t>
            </a:fld>
            <a:endParaRPr lang="en-US" altLang="ja-JP"/>
          </a:p>
        </p:txBody>
      </p:sp>
      <p:sp>
        <p:nvSpPr>
          <p:cNvPr id="10" name="Title 9"/>
          <p:cNvSpPr>
            <a:spLocks noGrp="1"/>
          </p:cNvSpPr>
          <p:nvPr>
            <p:ph type="title"/>
          </p:nvPr>
        </p:nvSpPr>
        <p:spPr/>
        <p:txBody>
          <a:bodyPr/>
          <a:lstStyle/>
          <a:p>
            <a:r>
              <a:rPr lang="ja-JP" altLang="en-US"/>
              <a:t>マスター タイトルの書式設定</a:t>
            </a:r>
            <a:endParaRPr lang="en-US" dirty="0"/>
          </a:p>
        </p:txBody>
      </p:sp>
    </p:spTree>
    <p:extLst>
      <p:ext uri="{BB962C8B-B14F-4D97-AF65-F5344CB8AC3E}">
        <p14:creationId xmlns:p14="http://schemas.microsoft.com/office/powerpoint/2010/main" val="26614594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33845" y="1681851"/>
            <a:ext cx="3867150" cy="825699"/>
          </a:xfrm>
        </p:spPr>
        <p:txBody>
          <a:bodyPr anchor="b"/>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633845" y="2507551"/>
            <a:ext cx="3867150"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851"/>
            <a:ext cx="3886201" cy="825698"/>
          </a:xfrm>
        </p:spPr>
        <p:txBody>
          <a:bodyPr anchor="b"/>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7551"/>
            <a:ext cx="3886201"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0" name="Title 9"/>
          <p:cNvSpPr>
            <a:spLocks noGrp="1"/>
          </p:cNvSpPr>
          <p:nvPr>
            <p:ph type="title"/>
          </p:nvPr>
        </p:nvSpPr>
        <p:spPr/>
        <p:txBody>
          <a:bodyPr/>
          <a:lstStyle/>
          <a:p>
            <a:r>
              <a:rPr lang="ja-JP" altLang="en-US"/>
              <a:t>マスター タイトルの書式設定</a:t>
            </a:r>
            <a:endParaRPr lang="en-US" dirty="0"/>
          </a:p>
        </p:txBody>
      </p:sp>
      <p:sp>
        <p:nvSpPr>
          <p:cNvPr id="7" name="Date Placeholder 3"/>
          <p:cNvSpPr>
            <a:spLocks noGrp="1"/>
          </p:cNvSpPr>
          <p:nvPr>
            <p:ph type="dt" sz="half" idx="10"/>
          </p:nvPr>
        </p:nvSpPr>
        <p:spPr/>
        <p:txBody>
          <a:bodyPr/>
          <a:lstStyle>
            <a:lvl1pPr>
              <a:defRPr/>
            </a:lvl1pPr>
          </a:lstStyle>
          <a:p>
            <a:pPr>
              <a:defRPr/>
            </a:pPr>
            <a:fld id="{39E5189D-849A-47D4-94D7-20FFA93BFCD9}" type="datetime1">
              <a:rPr lang="ja-JP" altLang="en-US" smtClean="0"/>
              <a:t>2018/3/19</a:t>
            </a:fld>
            <a:endParaRPr lang="en-US" altLang="ja-JP"/>
          </a:p>
        </p:txBody>
      </p:sp>
      <p:sp>
        <p:nvSpPr>
          <p:cNvPr id="8" name="Footer Placeholder 4"/>
          <p:cNvSpPr>
            <a:spLocks noGrp="1"/>
          </p:cNvSpPr>
          <p:nvPr>
            <p:ph type="ftr" sz="quarter" idx="11"/>
          </p:nvPr>
        </p:nvSpPr>
        <p:spPr/>
        <p:txBody>
          <a:bodyPr/>
          <a:lstStyle>
            <a:lvl1pPr>
              <a:defRPr/>
            </a:lvl1pPr>
          </a:lstStyle>
          <a:p>
            <a:pPr>
              <a:defRPr/>
            </a:pPr>
            <a:endParaRPr lang="en-US" altLang="ja-JP"/>
          </a:p>
        </p:txBody>
      </p:sp>
      <p:sp>
        <p:nvSpPr>
          <p:cNvPr id="9" name="Slide Number Placeholder 5"/>
          <p:cNvSpPr>
            <a:spLocks noGrp="1"/>
          </p:cNvSpPr>
          <p:nvPr>
            <p:ph type="sldNum" sz="quarter" idx="12"/>
          </p:nvPr>
        </p:nvSpPr>
        <p:spPr/>
        <p:txBody>
          <a:bodyPr/>
          <a:lstStyle>
            <a:lvl1pPr>
              <a:defRPr/>
            </a:lvl1pPr>
          </a:lstStyle>
          <a:p>
            <a:pPr>
              <a:defRPr/>
            </a:pPr>
            <a:fld id="{AD62B1C8-D5F1-487A-8F69-44B73BBFB8DC}" type="slidenum">
              <a:rPr lang="en-US" altLang="ja-JP"/>
              <a:pPr>
                <a:defRPr/>
              </a:pPr>
              <a:t>‹#›</a:t>
            </a:fld>
            <a:endParaRPr lang="en-US" altLang="ja-JP"/>
          </a:p>
        </p:txBody>
      </p:sp>
    </p:spTree>
    <p:extLst>
      <p:ext uri="{BB962C8B-B14F-4D97-AF65-F5344CB8AC3E}">
        <p14:creationId xmlns:p14="http://schemas.microsoft.com/office/powerpoint/2010/main" val="2741537458"/>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fld id="{ED9E1007-2407-4346-87A7-A9CED589F497}" type="datetime1">
              <a:rPr lang="ja-JP" altLang="en-US" smtClean="0"/>
              <a:t>2018/3/19</a:t>
            </a:fld>
            <a:endParaRPr lang="en-US" altLang="ja-JP"/>
          </a:p>
        </p:txBody>
      </p:sp>
      <p:sp>
        <p:nvSpPr>
          <p:cNvPr id="4" name="Footer Placeholder 3"/>
          <p:cNvSpPr>
            <a:spLocks noGrp="1"/>
          </p:cNvSpPr>
          <p:nvPr>
            <p:ph type="ftr" sz="quarter" idx="11"/>
          </p:nvPr>
        </p:nvSpPr>
        <p:spPr/>
        <p:txBody>
          <a:bodyPr/>
          <a:lstStyle/>
          <a:p>
            <a:pPr>
              <a:defRPr/>
            </a:pPr>
            <a:endParaRPr lang="en-US" altLang="ja-JP"/>
          </a:p>
        </p:txBody>
      </p:sp>
      <p:sp>
        <p:nvSpPr>
          <p:cNvPr id="5" name="Slide Number Placeholder 4"/>
          <p:cNvSpPr>
            <a:spLocks noGrp="1"/>
          </p:cNvSpPr>
          <p:nvPr>
            <p:ph type="sldNum" sz="quarter" idx="12"/>
          </p:nvPr>
        </p:nvSpPr>
        <p:spPr/>
        <p:txBody>
          <a:bodyPr/>
          <a:lstStyle/>
          <a:p>
            <a:pPr>
              <a:defRPr/>
            </a:pPr>
            <a:fld id="{9381CEB4-B304-4F87-BB86-651B7AAB66B0}" type="slidenum">
              <a:rPr lang="en-US" altLang="ja-JP" smtClean="0"/>
              <a:pPr>
                <a:defRPr/>
              </a:pPr>
              <a:t>‹#›</a:t>
            </a:fld>
            <a:endParaRPr lang="en-US" altLang="ja-JP"/>
          </a:p>
        </p:txBody>
      </p:sp>
      <p:sp>
        <p:nvSpPr>
          <p:cNvPr id="6" name="Title 5"/>
          <p:cNvSpPr>
            <a:spLocks noGrp="1"/>
          </p:cNvSpPr>
          <p:nvPr>
            <p:ph type="title"/>
          </p:nvPr>
        </p:nvSpPr>
        <p:spPr/>
        <p:txBody>
          <a:bodyPr/>
          <a:lstStyle/>
          <a:p>
            <a:r>
              <a:rPr lang="ja-JP" altLang="en-US"/>
              <a:t>マスター タイトルの書式設定</a:t>
            </a:r>
            <a:endParaRPr lang="en-US"/>
          </a:p>
        </p:txBody>
      </p:sp>
    </p:spTree>
    <p:extLst>
      <p:ext uri="{BB962C8B-B14F-4D97-AF65-F5344CB8AC3E}">
        <p14:creationId xmlns:p14="http://schemas.microsoft.com/office/powerpoint/2010/main" val="186528255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3D7A5FE8-113C-47D6-9593-45A3EBE54D2A}" type="datetime1">
              <a:rPr lang="ja-JP" altLang="en-US" smtClean="0"/>
              <a:t>2018/3/19</a:t>
            </a:fld>
            <a:endParaRPr lang="en-US" altLang="ja-JP"/>
          </a:p>
        </p:txBody>
      </p:sp>
      <p:sp>
        <p:nvSpPr>
          <p:cNvPr id="3" name="Footer Placeholder 2"/>
          <p:cNvSpPr>
            <a:spLocks noGrp="1"/>
          </p:cNvSpPr>
          <p:nvPr>
            <p:ph type="ftr" sz="quarter" idx="11"/>
          </p:nvPr>
        </p:nvSpPr>
        <p:spPr/>
        <p:txBody>
          <a:bodyPr/>
          <a:lstStyle/>
          <a:p>
            <a:pPr>
              <a:defRPr/>
            </a:pPr>
            <a:endParaRPr lang="en-US" altLang="ja-JP"/>
          </a:p>
        </p:txBody>
      </p:sp>
      <p:sp>
        <p:nvSpPr>
          <p:cNvPr id="4" name="Slide Number Placeholder 3"/>
          <p:cNvSpPr>
            <a:spLocks noGrp="1"/>
          </p:cNvSpPr>
          <p:nvPr>
            <p:ph type="sldNum" sz="quarter" idx="12"/>
          </p:nvPr>
        </p:nvSpPr>
        <p:spPr/>
        <p:txBody>
          <a:bodyPr/>
          <a:lstStyle/>
          <a:p>
            <a:pPr>
              <a:defRPr/>
            </a:pPr>
            <a:fld id="{026E5A46-C938-4EFF-8E98-E6FEE55338E4}" type="slidenum">
              <a:rPr lang="en-US" altLang="ja-JP" smtClean="0"/>
              <a:pPr>
                <a:defRPr/>
              </a:pPr>
              <a:t>‹#›</a:t>
            </a:fld>
            <a:endParaRPr lang="en-US" altLang="ja-JP"/>
          </a:p>
        </p:txBody>
      </p:sp>
    </p:spTree>
    <p:extLst>
      <p:ext uri="{BB962C8B-B14F-4D97-AF65-F5344CB8AC3E}">
        <p14:creationId xmlns:p14="http://schemas.microsoft.com/office/powerpoint/2010/main" val="65384207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1"/>
            <a:ext cx="2948940" cy="1600197"/>
          </a:xfrm>
        </p:spPr>
        <p:txBody>
          <a:bodyPr anchor="b">
            <a:normAutofit/>
          </a:bodyPr>
          <a:lstStyle>
            <a:lvl1pPr>
              <a:defRPr sz="2400" b="0"/>
            </a:lvl1pPr>
          </a:lstStyle>
          <a:p>
            <a:r>
              <a:rPr lang="ja-JP" altLang="en-US"/>
              <a:t>マスター タイトルの書式設定</a:t>
            </a:r>
            <a:endParaRPr lang="en-US" dirty="0"/>
          </a:p>
        </p:txBody>
      </p:sp>
      <p:sp>
        <p:nvSpPr>
          <p:cNvPr id="3" name="Content Placeholder 2"/>
          <p:cNvSpPr>
            <a:spLocks noGrp="1"/>
          </p:cNvSpPr>
          <p:nvPr>
            <p:ph idx="1"/>
          </p:nvPr>
        </p:nvSpPr>
        <p:spPr>
          <a:xfrm>
            <a:off x="3886200" y="990600"/>
            <a:ext cx="4629150" cy="487680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30936" y="2057399"/>
            <a:ext cx="2948940" cy="3810001"/>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fld id="{21D04D04-01EE-4F08-A44E-8E1DADB71872}" type="datetime1">
              <a:rPr lang="ja-JP" altLang="en-US" smtClean="0"/>
              <a:t>2018/3/19</a:t>
            </a:fld>
            <a:endParaRPr lang="en-US" altLang="ja-JP"/>
          </a:p>
        </p:txBody>
      </p:sp>
      <p:sp>
        <p:nvSpPr>
          <p:cNvPr id="6" name="Footer Placeholder 5"/>
          <p:cNvSpPr>
            <a:spLocks noGrp="1"/>
          </p:cNvSpPr>
          <p:nvPr>
            <p:ph type="ftr" sz="quarter" idx="11"/>
          </p:nvPr>
        </p:nvSpPr>
        <p:spPr/>
        <p:txBody>
          <a:bodyPr/>
          <a:lstStyle/>
          <a:p>
            <a:pPr>
              <a:defRPr/>
            </a:pPr>
            <a:endParaRPr lang="en-US" altLang="ja-JP"/>
          </a:p>
        </p:txBody>
      </p:sp>
      <p:sp>
        <p:nvSpPr>
          <p:cNvPr id="7" name="Slide Number Placeholder 6"/>
          <p:cNvSpPr>
            <a:spLocks noGrp="1"/>
          </p:cNvSpPr>
          <p:nvPr>
            <p:ph type="sldNum" sz="quarter" idx="12"/>
          </p:nvPr>
        </p:nvSpPr>
        <p:spPr/>
        <p:txBody>
          <a:bodyPr/>
          <a:lstStyle/>
          <a:p>
            <a:pPr>
              <a:defRPr/>
            </a:pPr>
            <a:fld id="{9DCD3148-8EFB-42BC-BD65-6B420EBD6224}" type="slidenum">
              <a:rPr lang="en-US" altLang="ja-JP" smtClean="0"/>
              <a:pPr>
                <a:defRPr/>
              </a:pPr>
              <a:t>‹#›</a:t>
            </a:fld>
            <a:endParaRPr lang="en-US" altLang="ja-JP"/>
          </a:p>
        </p:txBody>
      </p:sp>
    </p:spTree>
    <p:extLst>
      <p:ext uri="{BB962C8B-B14F-4D97-AF65-F5344CB8AC3E}">
        <p14:creationId xmlns:p14="http://schemas.microsoft.com/office/powerpoint/2010/main" val="28650901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0"/>
            <a:ext cx="2948940" cy="1600200"/>
          </a:xfrm>
        </p:spPr>
        <p:txBody>
          <a:bodyPr anchor="b">
            <a:normAutofit/>
          </a:bodyPr>
          <a:lstStyle>
            <a:lvl1pPr>
              <a:defRPr sz="2400" b="0"/>
            </a:lvl1pPr>
          </a:lstStyle>
          <a:p>
            <a:r>
              <a:rPr lang="ja-JP" altLang="en-US"/>
              <a:t>マスター タイトルの書式設定</a:t>
            </a:r>
            <a:endParaRPr lang="en-US" dirty="0"/>
          </a:p>
        </p:txBody>
      </p:sp>
      <p:sp>
        <p:nvSpPr>
          <p:cNvPr id="3" name="Picture Placeholder 2"/>
          <p:cNvSpPr>
            <a:spLocks noGrp="1"/>
          </p:cNvSpPr>
          <p:nvPr>
            <p:ph type="pic" idx="1"/>
          </p:nvPr>
        </p:nvSpPr>
        <p:spPr>
          <a:xfrm>
            <a:off x="3886200" y="990600"/>
            <a:ext cx="4629150" cy="4876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630936" y="2057400"/>
            <a:ext cx="2948940" cy="3810000"/>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fld id="{3D8161B4-52F5-4FC9-B362-74F2AC7ADF6D}" type="datetime1">
              <a:rPr lang="ja-JP" altLang="en-US" smtClean="0"/>
              <a:t>2018/3/19</a:t>
            </a:fld>
            <a:endParaRPr lang="en-US" altLang="ja-JP"/>
          </a:p>
        </p:txBody>
      </p:sp>
      <p:sp>
        <p:nvSpPr>
          <p:cNvPr id="6" name="Footer Placeholder 5"/>
          <p:cNvSpPr>
            <a:spLocks noGrp="1"/>
          </p:cNvSpPr>
          <p:nvPr>
            <p:ph type="ftr" sz="quarter" idx="11"/>
          </p:nvPr>
        </p:nvSpPr>
        <p:spPr/>
        <p:txBody>
          <a:bodyPr/>
          <a:lstStyle/>
          <a:p>
            <a:pPr>
              <a:defRPr/>
            </a:pPr>
            <a:endParaRPr lang="en-US" altLang="ja-JP"/>
          </a:p>
        </p:txBody>
      </p:sp>
      <p:sp>
        <p:nvSpPr>
          <p:cNvPr id="7" name="Slide Number Placeholder 6"/>
          <p:cNvSpPr>
            <a:spLocks noGrp="1"/>
          </p:cNvSpPr>
          <p:nvPr>
            <p:ph type="sldNum" sz="quarter" idx="12"/>
          </p:nvPr>
        </p:nvSpPr>
        <p:spPr/>
        <p:txBody>
          <a:bodyPr/>
          <a:lstStyle/>
          <a:p>
            <a:pPr>
              <a:defRPr/>
            </a:pPr>
            <a:fld id="{5D1CEA99-8DEA-426B-9F38-76CF93001BCF}" type="slidenum">
              <a:rPr lang="en-US" altLang="ja-JP" smtClean="0"/>
              <a:pPr>
                <a:defRPr/>
              </a:pPr>
              <a:t>‹#›</a:t>
            </a:fld>
            <a:endParaRPr lang="en-US" altLang="ja-JP"/>
          </a:p>
        </p:txBody>
      </p:sp>
    </p:spTree>
    <p:extLst>
      <p:ext uri="{BB962C8B-B14F-4D97-AF65-F5344CB8AC3E}">
        <p14:creationId xmlns:p14="http://schemas.microsoft.com/office/powerpoint/2010/main" val="1780221429"/>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fld id="{CCFABB5C-0D85-4417-AE45-6EFEF4A2BAB4}" type="datetime1">
              <a:rPr lang="ja-JP" altLang="en-US" smtClean="0"/>
              <a:t>2018/3/19</a:t>
            </a:fld>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C1EA5C5C-D6D3-4AC2-86B8-5E1DFA04CB69}" type="slidenum">
              <a:rPr lang="en-US" altLang="ja-JP" smtClean="0"/>
              <a:pPr>
                <a:defRPr/>
              </a:pPr>
              <a:t>‹#›</a:t>
            </a:fld>
            <a:endParaRPr lang="en-US" altLang="ja-JP"/>
          </a:p>
        </p:txBody>
      </p:sp>
    </p:spTree>
    <p:extLst>
      <p:ext uri="{BB962C8B-B14F-4D97-AF65-F5344CB8AC3E}">
        <p14:creationId xmlns:p14="http://schemas.microsoft.com/office/powerpoint/2010/main" val="2506851336"/>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0362"/>
            <a:ext cx="1971675"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28650" y="360363"/>
            <a:ext cx="5800725" cy="581183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pPr>
              <a:defRPr/>
            </a:pPr>
            <a:fld id="{256A0346-9EA5-4D2E-A168-6FCA6C79EBCF}" type="datetime1">
              <a:rPr lang="ja-JP" altLang="en-US" smtClean="0"/>
              <a:t>2018/3/19</a:t>
            </a:fld>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5D9E8AFB-DB82-4951-971B-99CD3E46DDF9}" type="slidenum">
              <a:rPr lang="en-US" altLang="ja-JP" smtClean="0"/>
              <a:pPr>
                <a:defRPr/>
              </a:pPr>
              <a:t>‹#›</a:t>
            </a:fld>
            <a:endParaRPr lang="en-US" altLang="ja-JP"/>
          </a:p>
        </p:txBody>
      </p:sp>
    </p:spTree>
    <p:extLst>
      <p:ext uri="{BB962C8B-B14F-4D97-AF65-F5344CB8AC3E}">
        <p14:creationId xmlns:p14="http://schemas.microsoft.com/office/powerpoint/2010/main" val="3825821076"/>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5" y="2130802"/>
            <a:ext cx="7772401"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1" y="3886200"/>
            <a:ext cx="6400800" cy="1752600"/>
          </a:xfrm>
        </p:spPr>
        <p:txBody>
          <a:bodyPr/>
          <a:lstStyle>
            <a:lvl1pPr marL="0" indent="0" algn="ctr">
              <a:buNone/>
              <a:defRPr>
                <a:solidFill>
                  <a:schemeClr val="tx1">
                    <a:tint val="75000"/>
                  </a:schemeClr>
                </a:solidFill>
              </a:defRPr>
            </a:lvl1pPr>
            <a:lvl2pPr marL="421985" indent="0" algn="ctr">
              <a:buNone/>
              <a:defRPr>
                <a:solidFill>
                  <a:schemeClr val="tx1">
                    <a:tint val="75000"/>
                  </a:schemeClr>
                </a:solidFill>
              </a:defRPr>
            </a:lvl2pPr>
            <a:lvl3pPr marL="843970" indent="0" algn="ctr">
              <a:buNone/>
              <a:defRPr>
                <a:solidFill>
                  <a:schemeClr val="tx1">
                    <a:tint val="75000"/>
                  </a:schemeClr>
                </a:solidFill>
              </a:defRPr>
            </a:lvl3pPr>
            <a:lvl4pPr marL="1265955" indent="0" algn="ctr">
              <a:buNone/>
              <a:defRPr>
                <a:solidFill>
                  <a:schemeClr val="tx1">
                    <a:tint val="75000"/>
                  </a:schemeClr>
                </a:solidFill>
              </a:defRPr>
            </a:lvl4pPr>
            <a:lvl5pPr marL="1687939" indent="0" algn="ctr">
              <a:buNone/>
              <a:defRPr>
                <a:solidFill>
                  <a:schemeClr val="tx1">
                    <a:tint val="75000"/>
                  </a:schemeClr>
                </a:solidFill>
              </a:defRPr>
            </a:lvl5pPr>
            <a:lvl6pPr marL="2109924" indent="0" algn="ctr">
              <a:buNone/>
              <a:defRPr>
                <a:solidFill>
                  <a:schemeClr val="tx1">
                    <a:tint val="75000"/>
                  </a:schemeClr>
                </a:solidFill>
              </a:defRPr>
            </a:lvl6pPr>
            <a:lvl7pPr marL="2531909" indent="0" algn="ctr">
              <a:buNone/>
              <a:defRPr>
                <a:solidFill>
                  <a:schemeClr val="tx1">
                    <a:tint val="75000"/>
                  </a:schemeClr>
                </a:solidFill>
              </a:defRPr>
            </a:lvl7pPr>
            <a:lvl8pPr marL="2953894" indent="0" algn="ctr">
              <a:buNone/>
              <a:defRPr>
                <a:solidFill>
                  <a:schemeClr val="tx1">
                    <a:tint val="75000"/>
                  </a:schemeClr>
                </a:solidFill>
              </a:defRPr>
            </a:lvl8pPr>
            <a:lvl9pPr marL="3375879"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lvl1pPr>
              <a:defRPr/>
            </a:lvl1pPr>
          </a:lstStyle>
          <a:p>
            <a:pPr>
              <a:defRPr/>
            </a:pPr>
            <a:fld id="{51BF8D8F-A6E3-4919-A13C-23CAF13E859C}" type="datetime1">
              <a:rPr lang="ja-JP" altLang="en-US" smtClean="0"/>
              <a:t>2018/3/19</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0C9471C5-DDA3-45F4-AF46-9CCD1ACA3B9A}" type="slidenum">
              <a:rPr lang="ja-JP" altLang="en-US"/>
              <a:pPr>
                <a:defRPr/>
              </a:pPr>
              <a:t>‹#›</a:t>
            </a:fld>
            <a:endParaRPr lang="ja-JP" altLang="en-US"/>
          </a:p>
        </p:txBody>
      </p:sp>
    </p:spTree>
    <p:extLst>
      <p:ext uri="{BB962C8B-B14F-4D97-AF65-F5344CB8AC3E}">
        <p14:creationId xmlns:p14="http://schemas.microsoft.com/office/powerpoint/2010/main" val="1177879648"/>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F4001E6D-A91F-4454-93C7-6CE9DE664D88}" type="datetime1">
              <a:rPr lang="ja-JP" altLang="en-US" smtClean="0"/>
              <a:t>2018/3/19</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B5EB0F02-464B-481B-A96C-0D238ADD2853}" type="slidenum">
              <a:rPr lang="ja-JP" altLang="en-US"/>
              <a:pPr>
                <a:defRPr/>
              </a:pPr>
              <a:t>‹#›</a:t>
            </a:fld>
            <a:endParaRPr lang="ja-JP" altLang="en-US"/>
          </a:p>
        </p:txBody>
      </p:sp>
    </p:spTree>
    <p:extLst>
      <p:ext uri="{BB962C8B-B14F-4D97-AF65-F5344CB8AC3E}">
        <p14:creationId xmlns:p14="http://schemas.microsoft.com/office/powerpoint/2010/main" val="3048119884"/>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8" y="4407277"/>
            <a:ext cx="7772401" cy="1362075"/>
          </a:xfrm>
        </p:spPr>
        <p:txBody>
          <a:bodyPr anchor="t"/>
          <a:lstStyle>
            <a:lvl1pPr algn="l">
              <a:defRPr sz="3692"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8" y="2906713"/>
            <a:ext cx="7772401" cy="1500187"/>
          </a:xfrm>
        </p:spPr>
        <p:txBody>
          <a:bodyPr anchor="b"/>
          <a:lstStyle>
            <a:lvl1pPr marL="0" indent="0">
              <a:buNone/>
              <a:defRPr sz="1846">
                <a:solidFill>
                  <a:schemeClr val="tx1">
                    <a:tint val="75000"/>
                  </a:schemeClr>
                </a:solidFill>
              </a:defRPr>
            </a:lvl1pPr>
            <a:lvl2pPr marL="421985" indent="0">
              <a:buNone/>
              <a:defRPr sz="1662">
                <a:solidFill>
                  <a:schemeClr val="tx1">
                    <a:tint val="75000"/>
                  </a:schemeClr>
                </a:solidFill>
              </a:defRPr>
            </a:lvl2pPr>
            <a:lvl3pPr marL="843970" indent="0">
              <a:buNone/>
              <a:defRPr sz="1477">
                <a:solidFill>
                  <a:schemeClr val="tx1">
                    <a:tint val="75000"/>
                  </a:schemeClr>
                </a:solidFill>
              </a:defRPr>
            </a:lvl3pPr>
            <a:lvl4pPr marL="1265955" indent="0">
              <a:buNone/>
              <a:defRPr sz="1292">
                <a:solidFill>
                  <a:schemeClr val="tx1">
                    <a:tint val="75000"/>
                  </a:schemeClr>
                </a:solidFill>
              </a:defRPr>
            </a:lvl4pPr>
            <a:lvl5pPr marL="1687939" indent="0">
              <a:buNone/>
              <a:defRPr sz="1292">
                <a:solidFill>
                  <a:schemeClr val="tx1">
                    <a:tint val="75000"/>
                  </a:schemeClr>
                </a:solidFill>
              </a:defRPr>
            </a:lvl5pPr>
            <a:lvl6pPr marL="2109924" indent="0">
              <a:buNone/>
              <a:defRPr sz="1292">
                <a:solidFill>
                  <a:schemeClr val="tx1">
                    <a:tint val="75000"/>
                  </a:schemeClr>
                </a:solidFill>
              </a:defRPr>
            </a:lvl6pPr>
            <a:lvl7pPr marL="2531909" indent="0">
              <a:buNone/>
              <a:defRPr sz="1292">
                <a:solidFill>
                  <a:schemeClr val="tx1">
                    <a:tint val="75000"/>
                  </a:schemeClr>
                </a:solidFill>
              </a:defRPr>
            </a:lvl7pPr>
            <a:lvl8pPr marL="2953894" indent="0">
              <a:buNone/>
              <a:defRPr sz="1292">
                <a:solidFill>
                  <a:schemeClr val="tx1">
                    <a:tint val="75000"/>
                  </a:schemeClr>
                </a:solidFill>
              </a:defRPr>
            </a:lvl8pPr>
            <a:lvl9pPr marL="3375879" indent="0">
              <a:buNone/>
              <a:defRPr sz="1292">
                <a:solidFill>
                  <a:schemeClr val="tx1">
                    <a:tint val="75000"/>
                  </a:schemeClr>
                </a:solidFill>
              </a:defRPr>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3C4F368B-A5C6-42FB-B309-75EAEBE270C8}" type="datetime1">
              <a:rPr lang="ja-JP" altLang="en-US" smtClean="0"/>
              <a:t>2018/3/19</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4C4BAB7E-3A75-42AB-A174-CE0CC22FA7F8}" type="slidenum">
              <a:rPr lang="ja-JP" altLang="en-US"/>
              <a:pPr>
                <a:defRPr/>
              </a:pPr>
              <a:t>‹#›</a:t>
            </a:fld>
            <a:endParaRPr lang="ja-JP" altLang="en-US"/>
          </a:p>
        </p:txBody>
      </p:sp>
    </p:spTree>
    <p:extLst>
      <p:ext uri="{BB962C8B-B14F-4D97-AF65-F5344CB8AC3E}">
        <p14:creationId xmlns:p14="http://schemas.microsoft.com/office/powerpoint/2010/main" val="3237531577"/>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7" y="1600206"/>
            <a:ext cx="4038600"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6"/>
            <a:ext cx="4038600"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p:cNvSpPr>
          <p:nvPr>
            <p:ph type="dt" sz="half" idx="10"/>
          </p:nvPr>
        </p:nvSpPr>
        <p:spPr/>
        <p:txBody>
          <a:bodyPr/>
          <a:lstStyle>
            <a:lvl1pPr>
              <a:defRPr/>
            </a:lvl1pPr>
          </a:lstStyle>
          <a:p>
            <a:pPr>
              <a:defRPr/>
            </a:pPr>
            <a:fld id="{4993777E-8753-4E60-B59B-29DA93DEAAB4}" type="datetime1">
              <a:rPr lang="ja-JP" altLang="en-US" smtClean="0"/>
              <a:t>2018/3/19</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66CED544-4C1B-45FA-99AA-DEB988BE4228}" type="slidenum">
              <a:rPr lang="ja-JP" altLang="en-US"/>
              <a:pPr>
                <a:defRPr/>
              </a:pPr>
              <a:t>‹#›</a:t>
            </a:fld>
            <a:endParaRPr lang="ja-JP" altLang="en-US"/>
          </a:p>
        </p:txBody>
      </p:sp>
    </p:spTree>
    <p:extLst>
      <p:ext uri="{BB962C8B-B14F-4D97-AF65-F5344CB8AC3E}">
        <p14:creationId xmlns:p14="http://schemas.microsoft.com/office/powerpoint/2010/main" val="1684507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ja-JP" altLang="en-US"/>
              <a:t>マスター タイトルの書式設定</a:t>
            </a:r>
            <a:endParaRPr lang="en-US"/>
          </a:p>
        </p:txBody>
      </p:sp>
      <p:sp>
        <p:nvSpPr>
          <p:cNvPr id="3" name="Date Placeholder 3"/>
          <p:cNvSpPr>
            <a:spLocks noGrp="1"/>
          </p:cNvSpPr>
          <p:nvPr>
            <p:ph type="dt" sz="half" idx="10"/>
          </p:nvPr>
        </p:nvSpPr>
        <p:spPr/>
        <p:txBody>
          <a:bodyPr/>
          <a:lstStyle>
            <a:lvl1pPr>
              <a:defRPr/>
            </a:lvl1pPr>
          </a:lstStyle>
          <a:p>
            <a:pPr>
              <a:defRPr/>
            </a:pPr>
            <a:fld id="{EB8E3DC3-2084-47B2-8AE4-51DEF0C1E45A}" type="datetime1">
              <a:rPr lang="ja-JP" altLang="en-US" smtClean="0"/>
              <a:t>2018/3/19</a:t>
            </a:fld>
            <a:endParaRPr lang="en-US" altLang="ja-JP"/>
          </a:p>
        </p:txBody>
      </p:sp>
      <p:sp>
        <p:nvSpPr>
          <p:cNvPr id="4" name="Footer Placeholder 4"/>
          <p:cNvSpPr>
            <a:spLocks noGrp="1"/>
          </p:cNvSpPr>
          <p:nvPr>
            <p:ph type="ftr" sz="quarter" idx="11"/>
          </p:nvPr>
        </p:nvSpPr>
        <p:spPr/>
        <p:txBody>
          <a:bodyPr/>
          <a:lstStyle>
            <a:lvl1pPr>
              <a:defRPr/>
            </a:lvl1pPr>
          </a:lstStyle>
          <a:p>
            <a:pPr>
              <a:defRPr/>
            </a:pPr>
            <a:endParaRPr lang="en-US" altLang="ja-JP"/>
          </a:p>
        </p:txBody>
      </p:sp>
      <p:sp>
        <p:nvSpPr>
          <p:cNvPr id="5" name="Slide Number Placeholder 5"/>
          <p:cNvSpPr>
            <a:spLocks noGrp="1"/>
          </p:cNvSpPr>
          <p:nvPr>
            <p:ph type="sldNum" sz="quarter" idx="12"/>
          </p:nvPr>
        </p:nvSpPr>
        <p:spPr/>
        <p:txBody>
          <a:bodyPr/>
          <a:lstStyle>
            <a:lvl1pPr>
              <a:defRPr/>
            </a:lvl1pPr>
          </a:lstStyle>
          <a:p>
            <a:pPr>
              <a:defRPr/>
            </a:pPr>
            <a:fld id="{DF354E47-2534-4B8C-A7DD-5FC4F0342C3A}" type="slidenum">
              <a:rPr lang="en-US" altLang="ja-JP"/>
              <a:pPr>
                <a:defRPr/>
              </a:pPr>
              <a:t>‹#›</a:t>
            </a:fld>
            <a:endParaRPr lang="en-US" altLang="ja-JP"/>
          </a:p>
        </p:txBody>
      </p:sp>
    </p:spTree>
    <p:extLst>
      <p:ext uri="{BB962C8B-B14F-4D97-AF65-F5344CB8AC3E}">
        <p14:creationId xmlns:p14="http://schemas.microsoft.com/office/powerpoint/2010/main" val="3206007967"/>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3" y="1535113"/>
            <a:ext cx="4040188" cy="639762"/>
          </a:xfrm>
        </p:spPr>
        <p:txBody>
          <a:bodyPr anchor="b"/>
          <a:lstStyle>
            <a:lvl1pPr marL="0" indent="0">
              <a:buNone/>
              <a:defRPr sz="2215" b="1"/>
            </a:lvl1pPr>
            <a:lvl2pPr marL="421985" indent="0">
              <a:buNone/>
              <a:defRPr sz="1846" b="1"/>
            </a:lvl2pPr>
            <a:lvl3pPr marL="843970" indent="0">
              <a:buNone/>
              <a:defRPr sz="1662" b="1"/>
            </a:lvl3pPr>
            <a:lvl4pPr marL="1265955" indent="0">
              <a:buNone/>
              <a:defRPr sz="1477" b="1"/>
            </a:lvl4pPr>
            <a:lvl5pPr marL="1687939" indent="0">
              <a:buNone/>
              <a:defRPr sz="1477" b="1"/>
            </a:lvl5pPr>
            <a:lvl6pPr marL="2109924" indent="0">
              <a:buNone/>
              <a:defRPr sz="1477" b="1"/>
            </a:lvl6pPr>
            <a:lvl7pPr marL="2531909" indent="0">
              <a:buNone/>
              <a:defRPr sz="1477" b="1"/>
            </a:lvl7pPr>
            <a:lvl8pPr marL="2953894" indent="0">
              <a:buNone/>
              <a:defRPr sz="1477" b="1"/>
            </a:lvl8pPr>
            <a:lvl9pPr marL="3375879" indent="0">
              <a:buNone/>
              <a:defRPr sz="1477"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3" y="2174875"/>
            <a:ext cx="4040188"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9" y="1535113"/>
            <a:ext cx="4041775" cy="639762"/>
          </a:xfrm>
        </p:spPr>
        <p:txBody>
          <a:bodyPr anchor="b"/>
          <a:lstStyle>
            <a:lvl1pPr marL="0" indent="0">
              <a:buNone/>
              <a:defRPr sz="2215" b="1"/>
            </a:lvl1pPr>
            <a:lvl2pPr marL="421985" indent="0">
              <a:buNone/>
              <a:defRPr sz="1846" b="1"/>
            </a:lvl2pPr>
            <a:lvl3pPr marL="843970" indent="0">
              <a:buNone/>
              <a:defRPr sz="1662" b="1"/>
            </a:lvl3pPr>
            <a:lvl4pPr marL="1265955" indent="0">
              <a:buNone/>
              <a:defRPr sz="1477" b="1"/>
            </a:lvl4pPr>
            <a:lvl5pPr marL="1687939" indent="0">
              <a:buNone/>
              <a:defRPr sz="1477" b="1"/>
            </a:lvl5pPr>
            <a:lvl6pPr marL="2109924" indent="0">
              <a:buNone/>
              <a:defRPr sz="1477" b="1"/>
            </a:lvl6pPr>
            <a:lvl7pPr marL="2531909" indent="0">
              <a:buNone/>
              <a:defRPr sz="1477" b="1"/>
            </a:lvl7pPr>
            <a:lvl8pPr marL="2953894" indent="0">
              <a:buNone/>
              <a:defRPr sz="1477" b="1"/>
            </a:lvl8pPr>
            <a:lvl9pPr marL="3375879" indent="0">
              <a:buNone/>
              <a:defRPr sz="1477"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9" y="2174875"/>
            <a:ext cx="4041775"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p:cNvSpPr>
            <a:spLocks noGrp="1"/>
          </p:cNvSpPr>
          <p:nvPr>
            <p:ph type="dt" sz="half" idx="10"/>
          </p:nvPr>
        </p:nvSpPr>
        <p:spPr/>
        <p:txBody>
          <a:bodyPr/>
          <a:lstStyle>
            <a:lvl1pPr>
              <a:defRPr/>
            </a:lvl1pPr>
          </a:lstStyle>
          <a:p>
            <a:pPr>
              <a:defRPr/>
            </a:pPr>
            <a:fld id="{DE9ECDE9-15A5-4361-99BE-3A47CE056BD9}" type="datetime1">
              <a:rPr lang="ja-JP" altLang="en-US" smtClean="0"/>
              <a:t>2018/3/19</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66B79D06-34CF-4A54-96CB-18FEDC8A5FA1}" type="slidenum">
              <a:rPr lang="ja-JP" altLang="en-US"/>
              <a:pPr>
                <a:defRPr/>
              </a:pPr>
              <a:t>‹#›</a:t>
            </a:fld>
            <a:endParaRPr lang="ja-JP" altLang="en-US"/>
          </a:p>
        </p:txBody>
      </p:sp>
    </p:spTree>
    <p:extLst>
      <p:ext uri="{BB962C8B-B14F-4D97-AF65-F5344CB8AC3E}">
        <p14:creationId xmlns:p14="http://schemas.microsoft.com/office/powerpoint/2010/main" val="400202881"/>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p:cNvSpPr>
          <p:nvPr>
            <p:ph type="dt" sz="half" idx="10"/>
          </p:nvPr>
        </p:nvSpPr>
        <p:spPr/>
        <p:txBody>
          <a:bodyPr/>
          <a:lstStyle>
            <a:lvl1pPr>
              <a:defRPr/>
            </a:lvl1pPr>
          </a:lstStyle>
          <a:p>
            <a:pPr>
              <a:defRPr/>
            </a:pPr>
            <a:fld id="{1ECD1FC9-DA8E-4BEB-A29C-B635D0D8C70E}" type="datetime1">
              <a:rPr lang="ja-JP" altLang="en-US" smtClean="0"/>
              <a:t>2018/3/19</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37EF4964-CD99-4DBB-92C0-D1A29D33241E}" type="slidenum">
              <a:rPr lang="ja-JP" altLang="en-US"/>
              <a:pPr>
                <a:defRPr/>
              </a:pPr>
              <a:t>‹#›</a:t>
            </a:fld>
            <a:endParaRPr lang="ja-JP" altLang="en-US"/>
          </a:p>
        </p:txBody>
      </p:sp>
    </p:spTree>
    <p:extLst>
      <p:ext uri="{BB962C8B-B14F-4D97-AF65-F5344CB8AC3E}">
        <p14:creationId xmlns:p14="http://schemas.microsoft.com/office/powerpoint/2010/main" val="3249558122"/>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7CD7766D-6B05-4519-9F26-2E96F23C9B26}" type="datetime1">
              <a:rPr lang="ja-JP" altLang="en-US" smtClean="0"/>
              <a:t>2018/3/19</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331BA3DD-65D8-46F3-A286-776281681733}" type="slidenum">
              <a:rPr lang="ja-JP" altLang="en-US"/>
              <a:pPr>
                <a:defRPr/>
              </a:pPr>
              <a:t>‹#›</a:t>
            </a:fld>
            <a:endParaRPr lang="ja-JP" altLang="en-US"/>
          </a:p>
        </p:txBody>
      </p:sp>
    </p:spTree>
    <p:extLst>
      <p:ext uri="{BB962C8B-B14F-4D97-AF65-F5344CB8AC3E}">
        <p14:creationId xmlns:p14="http://schemas.microsoft.com/office/powerpoint/2010/main" val="1313741033"/>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8" y="273050"/>
            <a:ext cx="3008313" cy="1162050"/>
          </a:xfrm>
        </p:spPr>
        <p:txBody>
          <a:bodyPr anchor="b"/>
          <a:lstStyle>
            <a:lvl1pPr algn="l">
              <a:defRPr sz="1846" b="1"/>
            </a:lvl1pPr>
          </a:lstStyle>
          <a:p>
            <a:r>
              <a:rPr lang="ja-JP" altLang="en-US"/>
              <a:t>マスタ タイトルの書式設定</a:t>
            </a:r>
          </a:p>
        </p:txBody>
      </p:sp>
      <p:sp>
        <p:nvSpPr>
          <p:cNvPr id="3" name="コンテンツ プレースホルダ 2"/>
          <p:cNvSpPr>
            <a:spLocks noGrp="1"/>
          </p:cNvSpPr>
          <p:nvPr>
            <p:ph idx="1"/>
          </p:nvPr>
        </p:nvSpPr>
        <p:spPr>
          <a:xfrm>
            <a:off x="3575063" y="273199"/>
            <a:ext cx="5111750" cy="5853113"/>
          </a:xfrm>
        </p:spPr>
        <p:txBody>
          <a:bodyPr/>
          <a:lstStyle>
            <a:lvl1pPr>
              <a:defRPr sz="2954"/>
            </a:lvl1pPr>
            <a:lvl2pPr>
              <a:defRPr sz="2585"/>
            </a:lvl2pPr>
            <a:lvl3pPr>
              <a:defRPr sz="2215"/>
            </a:lvl3pPr>
            <a:lvl4pPr>
              <a:defRPr sz="1846"/>
            </a:lvl4pPr>
            <a:lvl5pPr>
              <a:defRPr sz="1846"/>
            </a:lvl5pPr>
            <a:lvl6pPr>
              <a:defRPr sz="1846"/>
            </a:lvl6pPr>
            <a:lvl7pPr>
              <a:defRPr sz="1846"/>
            </a:lvl7pPr>
            <a:lvl8pPr>
              <a:defRPr sz="1846"/>
            </a:lvl8pPr>
            <a:lvl9pPr>
              <a:defRPr sz="1846"/>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8" y="1435103"/>
            <a:ext cx="3008313" cy="4691063"/>
          </a:xfrm>
        </p:spPr>
        <p:txBody>
          <a:bodyPr/>
          <a:lstStyle>
            <a:lvl1pPr marL="0" indent="0">
              <a:buNone/>
              <a:defRPr sz="1292"/>
            </a:lvl1pPr>
            <a:lvl2pPr marL="421985" indent="0">
              <a:buNone/>
              <a:defRPr sz="1108"/>
            </a:lvl2pPr>
            <a:lvl3pPr marL="843970" indent="0">
              <a:buNone/>
              <a:defRPr sz="923"/>
            </a:lvl3pPr>
            <a:lvl4pPr marL="1265955" indent="0">
              <a:buNone/>
              <a:defRPr sz="831"/>
            </a:lvl4pPr>
            <a:lvl5pPr marL="1687939" indent="0">
              <a:buNone/>
              <a:defRPr sz="831"/>
            </a:lvl5pPr>
            <a:lvl6pPr marL="2109924" indent="0">
              <a:buNone/>
              <a:defRPr sz="831"/>
            </a:lvl6pPr>
            <a:lvl7pPr marL="2531909" indent="0">
              <a:buNone/>
              <a:defRPr sz="831"/>
            </a:lvl7pPr>
            <a:lvl8pPr marL="2953894" indent="0">
              <a:buNone/>
              <a:defRPr sz="831"/>
            </a:lvl8pPr>
            <a:lvl9pPr marL="3375879" indent="0">
              <a:buNone/>
              <a:defRPr sz="831"/>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1FCE3C4C-E3BA-4629-B097-6E85E970EE61}" type="datetime1">
              <a:rPr lang="ja-JP" altLang="en-US" smtClean="0"/>
              <a:t>2018/3/19</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18DA063E-64E5-41B9-96A5-192180789282}" type="slidenum">
              <a:rPr lang="ja-JP" altLang="en-US"/>
              <a:pPr>
                <a:defRPr/>
              </a:pPr>
              <a:t>‹#›</a:t>
            </a:fld>
            <a:endParaRPr lang="ja-JP" altLang="en-US"/>
          </a:p>
        </p:txBody>
      </p:sp>
    </p:spTree>
    <p:extLst>
      <p:ext uri="{BB962C8B-B14F-4D97-AF65-F5344CB8AC3E}">
        <p14:creationId xmlns:p14="http://schemas.microsoft.com/office/powerpoint/2010/main" val="3243337493"/>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94" y="4800601"/>
            <a:ext cx="5486400" cy="566738"/>
          </a:xfrm>
        </p:spPr>
        <p:txBody>
          <a:bodyPr anchor="b"/>
          <a:lstStyle>
            <a:lvl1pPr algn="l">
              <a:defRPr sz="1846" b="1"/>
            </a:lvl1pPr>
          </a:lstStyle>
          <a:p>
            <a:r>
              <a:rPr lang="ja-JP" altLang="en-US"/>
              <a:t>マスタ タイトルの書式設定</a:t>
            </a:r>
          </a:p>
        </p:txBody>
      </p:sp>
      <p:sp>
        <p:nvSpPr>
          <p:cNvPr id="3" name="図プレースホルダ 2"/>
          <p:cNvSpPr>
            <a:spLocks noGrp="1"/>
          </p:cNvSpPr>
          <p:nvPr>
            <p:ph type="pic" idx="1"/>
          </p:nvPr>
        </p:nvSpPr>
        <p:spPr>
          <a:xfrm>
            <a:off x="1792294" y="612775"/>
            <a:ext cx="5486400" cy="4114800"/>
          </a:xfrm>
        </p:spPr>
        <p:txBody>
          <a:bodyPr rtlCol="0">
            <a:normAutofit/>
          </a:bodyPr>
          <a:lstStyle>
            <a:lvl1pPr marL="0" indent="0">
              <a:buNone/>
              <a:defRPr sz="2954"/>
            </a:lvl1pPr>
            <a:lvl2pPr marL="421985" indent="0">
              <a:buNone/>
              <a:defRPr sz="2585"/>
            </a:lvl2pPr>
            <a:lvl3pPr marL="843970" indent="0">
              <a:buNone/>
              <a:defRPr sz="2215"/>
            </a:lvl3pPr>
            <a:lvl4pPr marL="1265955" indent="0">
              <a:buNone/>
              <a:defRPr sz="1846"/>
            </a:lvl4pPr>
            <a:lvl5pPr marL="1687939" indent="0">
              <a:buNone/>
              <a:defRPr sz="1846"/>
            </a:lvl5pPr>
            <a:lvl6pPr marL="2109924" indent="0">
              <a:buNone/>
              <a:defRPr sz="1846"/>
            </a:lvl6pPr>
            <a:lvl7pPr marL="2531909" indent="0">
              <a:buNone/>
              <a:defRPr sz="1846"/>
            </a:lvl7pPr>
            <a:lvl8pPr marL="2953894" indent="0">
              <a:buNone/>
              <a:defRPr sz="1846"/>
            </a:lvl8pPr>
            <a:lvl9pPr marL="3375879" indent="0">
              <a:buNone/>
              <a:defRPr sz="1846"/>
            </a:lvl9pPr>
          </a:lstStyle>
          <a:p>
            <a:pPr lvl="0"/>
            <a:endParaRPr lang="ja-JP" altLang="en-US" noProof="0"/>
          </a:p>
        </p:txBody>
      </p:sp>
      <p:sp>
        <p:nvSpPr>
          <p:cNvPr id="4" name="テキスト プレースホルダ 3"/>
          <p:cNvSpPr>
            <a:spLocks noGrp="1"/>
          </p:cNvSpPr>
          <p:nvPr>
            <p:ph type="body" sz="half" idx="2"/>
          </p:nvPr>
        </p:nvSpPr>
        <p:spPr>
          <a:xfrm>
            <a:off x="1792294" y="5367339"/>
            <a:ext cx="5486400" cy="804862"/>
          </a:xfrm>
        </p:spPr>
        <p:txBody>
          <a:bodyPr/>
          <a:lstStyle>
            <a:lvl1pPr marL="0" indent="0">
              <a:buNone/>
              <a:defRPr sz="1292"/>
            </a:lvl1pPr>
            <a:lvl2pPr marL="421985" indent="0">
              <a:buNone/>
              <a:defRPr sz="1108"/>
            </a:lvl2pPr>
            <a:lvl3pPr marL="843970" indent="0">
              <a:buNone/>
              <a:defRPr sz="923"/>
            </a:lvl3pPr>
            <a:lvl4pPr marL="1265955" indent="0">
              <a:buNone/>
              <a:defRPr sz="831"/>
            </a:lvl4pPr>
            <a:lvl5pPr marL="1687939" indent="0">
              <a:buNone/>
              <a:defRPr sz="831"/>
            </a:lvl5pPr>
            <a:lvl6pPr marL="2109924" indent="0">
              <a:buNone/>
              <a:defRPr sz="831"/>
            </a:lvl6pPr>
            <a:lvl7pPr marL="2531909" indent="0">
              <a:buNone/>
              <a:defRPr sz="831"/>
            </a:lvl7pPr>
            <a:lvl8pPr marL="2953894" indent="0">
              <a:buNone/>
              <a:defRPr sz="831"/>
            </a:lvl8pPr>
            <a:lvl9pPr marL="3375879" indent="0">
              <a:buNone/>
              <a:defRPr sz="831"/>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46425A91-A98A-4C85-A8B6-DDD5CDE0135D}" type="datetime1">
              <a:rPr lang="ja-JP" altLang="en-US" smtClean="0"/>
              <a:t>2018/3/19</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BF07BBD6-B17E-4099-92B9-ACBFBC1B539E}" type="slidenum">
              <a:rPr lang="ja-JP" altLang="en-US"/>
              <a:pPr>
                <a:defRPr/>
              </a:pPr>
              <a:t>‹#›</a:t>
            </a:fld>
            <a:endParaRPr lang="ja-JP" altLang="en-US"/>
          </a:p>
        </p:txBody>
      </p:sp>
    </p:spTree>
    <p:extLst>
      <p:ext uri="{BB962C8B-B14F-4D97-AF65-F5344CB8AC3E}">
        <p14:creationId xmlns:p14="http://schemas.microsoft.com/office/powerpoint/2010/main" val="979945463"/>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86988063-0ED5-4356-8A86-5DEFCEFE711D}" type="datetime1">
              <a:rPr lang="ja-JP" altLang="en-US" smtClean="0"/>
              <a:t>2018/3/19</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D83B0EA1-182F-4636-A3CF-9C2A9D5707E1}" type="slidenum">
              <a:rPr lang="ja-JP" altLang="en-US"/>
              <a:pPr>
                <a:defRPr/>
              </a:pPr>
              <a:t>‹#›</a:t>
            </a:fld>
            <a:endParaRPr lang="ja-JP" altLang="en-US"/>
          </a:p>
        </p:txBody>
      </p:sp>
    </p:spTree>
    <p:extLst>
      <p:ext uri="{BB962C8B-B14F-4D97-AF65-F5344CB8AC3E}">
        <p14:creationId xmlns:p14="http://schemas.microsoft.com/office/powerpoint/2010/main" val="2091414388"/>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786"/>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6" y="274786"/>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BB1F0EEE-9F27-455F-A748-7153E3005952}" type="datetime1">
              <a:rPr lang="ja-JP" altLang="en-US" smtClean="0"/>
              <a:t>2018/3/19</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173FED54-EB4B-4910-A2F4-DA5D3F23DF1A}" type="slidenum">
              <a:rPr lang="ja-JP" altLang="en-US"/>
              <a:pPr>
                <a:defRPr/>
              </a:pPr>
              <a:t>‹#›</a:t>
            </a:fld>
            <a:endParaRPr lang="ja-JP" altLang="en-US"/>
          </a:p>
        </p:txBody>
      </p:sp>
    </p:spTree>
    <p:extLst>
      <p:ext uri="{BB962C8B-B14F-4D97-AF65-F5344CB8AC3E}">
        <p14:creationId xmlns:p14="http://schemas.microsoft.com/office/powerpoint/2010/main" val="6160922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7C2D8DB-FBED-453A-807B-FE5A8CC8F24F}" type="datetime1">
              <a:rPr lang="ja-JP" altLang="en-US" smtClean="0"/>
              <a:t>2018/3/19</a:t>
            </a:fld>
            <a:endParaRPr lang="en-US" altLang="ja-JP"/>
          </a:p>
        </p:txBody>
      </p:sp>
      <p:sp>
        <p:nvSpPr>
          <p:cNvPr id="3" name="Footer Placeholder 4"/>
          <p:cNvSpPr>
            <a:spLocks noGrp="1"/>
          </p:cNvSpPr>
          <p:nvPr>
            <p:ph type="ftr" sz="quarter" idx="11"/>
          </p:nvPr>
        </p:nvSpPr>
        <p:spPr/>
        <p:txBody>
          <a:bodyPr/>
          <a:lstStyle>
            <a:lvl1pPr>
              <a:defRPr/>
            </a:lvl1pPr>
          </a:lstStyle>
          <a:p>
            <a:pPr>
              <a:defRPr/>
            </a:pPr>
            <a:endParaRPr lang="en-US" altLang="ja-JP"/>
          </a:p>
        </p:txBody>
      </p:sp>
      <p:sp>
        <p:nvSpPr>
          <p:cNvPr id="4" name="Slide Number Placeholder 5"/>
          <p:cNvSpPr>
            <a:spLocks noGrp="1"/>
          </p:cNvSpPr>
          <p:nvPr>
            <p:ph type="sldNum" sz="quarter" idx="12"/>
          </p:nvPr>
        </p:nvSpPr>
        <p:spPr/>
        <p:txBody>
          <a:bodyPr/>
          <a:lstStyle>
            <a:lvl1pPr>
              <a:defRPr/>
            </a:lvl1pPr>
          </a:lstStyle>
          <a:p>
            <a:pPr>
              <a:defRPr/>
            </a:pPr>
            <a:fld id="{7CCD7443-9B1F-4AEA-ABDA-19CDAB4B7008}" type="slidenum">
              <a:rPr lang="en-US" altLang="ja-JP"/>
              <a:pPr>
                <a:defRPr/>
              </a:pPr>
              <a:t>‹#›</a:t>
            </a:fld>
            <a:endParaRPr lang="en-US" altLang="ja-JP"/>
          </a:p>
        </p:txBody>
      </p:sp>
    </p:spTree>
    <p:extLst>
      <p:ext uri="{BB962C8B-B14F-4D97-AF65-F5344CB8AC3E}">
        <p14:creationId xmlns:p14="http://schemas.microsoft.com/office/powerpoint/2010/main" val="42351186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1"/>
            <a:ext cx="2948940" cy="1600197"/>
          </a:xfrm>
        </p:spPr>
        <p:txBody>
          <a:bodyPr anchor="b">
            <a:normAutofit/>
          </a:bodyPr>
          <a:lstStyle>
            <a:lvl1pPr>
              <a:defRPr sz="2400" b="0"/>
            </a:lvl1pPr>
          </a:lstStyle>
          <a:p>
            <a:r>
              <a:rPr lang="ja-JP" altLang="en-US"/>
              <a:t>マスター タイトルの書式設定</a:t>
            </a:r>
            <a:endParaRPr lang="en-US" dirty="0"/>
          </a:p>
        </p:txBody>
      </p:sp>
      <p:sp>
        <p:nvSpPr>
          <p:cNvPr id="3" name="Content Placeholder 2"/>
          <p:cNvSpPr>
            <a:spLocks noGrp="1"/>
          </p:cNvSpPr>
          <p:nvPr>
            <p:ph idx="1"/>
          </p:nvPr>
        </p:nvSpPr>
        <p:spPr>
          <a:xfrm>
            <a:off x="3886200" y="990600"/>
            <a:ext cx="4629150" cy="487680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30936" y="2057399"/>
            <a:ext cx="2948940" cy="3810001"/>
          </a:xfrm>
        </p:spPr>
        <p:txBody>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Date Placeholder 3"/>
          <p:cNvSpPr>
            <a:spLocks noGrp="1"/>
          </p:cNvSpPr>
          <p:nvPr>
            <p:ph type="dt" sz="half" idx="10"/>
          </p:nvPr>
        </p:nvSpPr>
        <p:spPr/>
        <p:txBody>
          <a:bodyPr/>
          <a:lstStyle>
            <a:lvl1pPr>
              <a:defRPr/>
            </a:lvl1pPr>
          </a:lstStyle>
          <a:p>
            <a:pPr>
              <a:defRPr/>
            </a:pPr>
            <a:fld id="{1623DE43-8A45-4EB3-84AF-4A52114DDA1F}" type="datetime1">
              <a:rPr lang="ja-JP" altLang="en-US" smtClean="0"/>
              <a:t>2018/3/19</a:t>
            </a:fld>
            <a:endParaRPr lang="en-US" altLang="ja-JP"/>
          </a:p>
        </p:txBody>
      </p:sp>
      <p:sp>
        <p:nvSpPr>
          <p:cNvPr id="6" name="Footer Placeholder 4"/>
          <p:cNvSpPr>
            <a:spLocks noGrp="1"/>
          </p:cNvSpPr>
          <p:nvPr>
            <p:ph type="ftr" sz="quarter" idx="11"/>
          </p:nvPr>
        </p:nvSpPr>
        <p:spPr/>
        <p:txBody>
          <a:bodyPr/>
          <a:lstStyle>
            <a:lvl1pPr>
              <a:defRPr/>
            </a:lvl1pPr>
          </a:lstStyle>
          <a:p>
            <a:pPr>
              <a:defRPr/>
            </a:pPr>
            <a:endParaRPr lang="en-US" altLang="ja-JP"/>
          </a:p>
        </p:txBody>
      </p:sp>
      <p:sp>
        <p:nvSpPr>
          <p:cNvPr id="7" name="Slide Number Placeholder 5"/>
          <p:cNvSpPr>
            <a:spLocks noGrp="1"/>
          </p:cNvSpPr>
          <p:nvPr>
            <p:ph type="sldNum" sz="quarter" idx="12"/>
          </p:nvPr>
        </p:nvSpPr>
        <p:spPr/>
        <p:txBody>
          <a:bodyPr/>
          <a:lstStyle>
            <a:lvl1pPr>
              <a:defRPr/>
            </a:lvl1pPr>
          </a:lstStyle>
          <a:p>
            <a:pPr>
              <a:defRPr/>
            </a:pPr>
            <a:fld id="{FC183B71-C514-48A0-999C-6E356AE05D39}" type="slidenum">
              <a:rPr lang="en-US" altLang="ja-JP"/>
              <a:pPr>
                <a:defRPr/>
              </a:pPr>
              <a:t>‹#›</a:t>
            </a:fld>
            <a:endParaRPr lang="en-US" altLang="ja-JP"/>
          </a:p>
        </p:txBody>
      </p:sp>
    </p:spTree>
    <p:extLst>
      <p:ext uri="{BB962C8B-B14F-4D97-AF65-F5344CB8AC3E}">
        <p14:creationId xmlns:p14="http://schemas.microsoft.com/office/powerpoint/2010/main" val="9162865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0"/>
            <a:ext cx="2948940" cy="1600200"/>
          </a:xfrm>
        </p:spPr>
        <p:txBody>
          <a:bodyPr anchor="b">
            <a:normAutofit/>
          </a:bodyPr>
          <a:lstStyle>
            <a:lvl1pPr>
              <a:defRPr sz="2400" b="0"/>
            </a:lvl1pPr>
          </a:lstStyle>
          <a:p>
            <a:r>
              <a:rPr lang="ja-JP" altLang="en-US"/>
              <a:t>マスター タイトルの書式設定</a:t>
            </a:r>
            <a:endParaRPr lang="en-US" dirty="0"/>
          </a:p>
        </p:txBody>
      </p:sp>
      <p:sp>
        <p:nvSpPr>
          <p:cNvPr id="3" name="Picture Placeholder 2"/>
          <p:cNvSpPr>
            <a:spLocks noGrp="1"/>
          </p:cNvSpPr>
          <p:nvPr>
            <p:ph type="pic" idx="1"/>
          </p:nvPr>
        </p:nvSpPr>
        <p:spPr>
          <a:xfrm>
            <a:off x="3886200" y="990600"/>
            <a:ext cx="4629150" cy="4876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ja-JP" altLang="en-US" noProof="0"/>
              <a:t>図を追加</a:t>
            </a:r>
            <a:endParaRPr lang="en-US" noProof="0" dirty="0"/>
          </a:p>
        </p:txBody>
      </p:sp>
      <p:sp>
        <p:nvSpPr>
          <p:cNvPr id="4" name="Text Placeholder 3"/>
          <p:cNvSpPr>
            <a:spLocks noGrp="1"/>
          </p:cNvSpPr>
          <p:nvPr>
            <p:ph type="body" sz="half" idx="2"/>
          </p:nvPr>
        </p:nvSpPr>
        <p:spPr>
          <a:xfrm>
            <a:off x="630936" y="2057400"/>
            <a:ext cx="2948940" cy="3810000"/>
          </a:xfrm>
        </p:spPr>
        <p:txBody>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Date Placeholder 3"/>
          <p:cNvSpPr>
            <a:spLocks noGrp="1"/>
          </p:cNvSpPr>
          <p:nvPr>
            <p:ph type="dt" sz="half" idx="10"/>
          </p:nvPr>
        </p:nvSpPr>
        <p:spPr/>
        <p:txBody>
          <a:bodyPr/>
          <a:lstStyle>
            <a:lvl1pPr>
              <a:defRPr/>
            </a:lvl1pPr>
          </a:lstStyle>
          <a:p>
            <a:pPr>
              <a:defRPr/>
            </a:pPr>
            <a:fld id="{C106F3AF-FA42-43B5-BB2A-B5A50F786515}" type="datetime1">
              <a:rPr lang="ja-JP" altLang="en-US" smtClean="0"/>
              <a:t>2018/3/19</a:t>
            </a:fld>
            <a:endParaRPr lang="en-US" altLang="ja-JP"/>
          </a:p>
        </p:txBody>
      </p:sp>
      <p:sp>
        <p:nvSpPr>
          <p:cNvPr id="6" name="Footer Placeholder 4"/>
          <p:cNvSpPr>
            <a:spLocks noGrp="1"/>
          </p:cNvSpPr>
          <p:nvPr>
            <p:ph type="ftr" sz="quarter" idx="11"/>
          </p:nvPr>
        </p:nvSpPr>
        <p:spPr/>
        <p:txBody>
          <a:bodyPr/>
          <a:lstStyle>
            <a:lvl1pPr>
              <a:defRPr/>
            </a:lvl1pPr>
          </a:lstStyle>
          <a:p>
            <a:pPr>
              <a:defRPr/>
            </a:pPr>
            <a:endParaRPr lang="en-US" altLang="ja-JP"/>
          </a:p>
        </p:txBody>
      </p:sp>
      <p:sp>
        <p:nvSpPr>
          <p:cNvPr id="7" name="Slide Number Placeholder 5"/>
          <p:cNvSpPr>
            <a:spLocks noGrp="1"/>
          </p:cNvSpPr>
          <p:nvPr>
            <p:ph type="sldNum" sz="quarter" idx="12"/>
          </p:nvPr>
        </p:nvSpPr>
        <p:spPr/>
        <p:txBody>
          <a:bodyPr/>
          <a:lstStyle>
            <a:lvl1pPr>
              <a:defRPr/>
            </a:lvl1pPr>
          </a:lstStyle>
          <a:p>
            <a:pPr>
              <a:defRPr/>
            </a:pPr>
            <a:fld id="{E5152323-2B63-449E-8B67-F11D57DF8885}" type="slidenum">
              <a:rPr lang="en-US" altLang="ja-JP"/>
              <a:pPr>
                <a:defRPr/>
              </a:pPr>
              <a:t>‹#›</a:t>
            </a:fld>
            <a:endParaRPr lang="en-US" altLang="ja-JP"/>
          </a:p>
        </p:txBody>
      </p:sp>
    </p:spTree>
    <p:extLst>
      <p:ext uri="{BB962C8B-B14F-4D97-AF65-F5344CB8AC3E}">
        <p14:creationId xmlns:p14="http://schemas.microsoft.com/office/powerpoint/2010/main" val="35509087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33413"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endParaRPr lang="en-US" altLang="ja-JP"/>
          </a:p>
        </p:txBody>
      </p:sp>
      <p:sp>
        <p:nvSpPr>
          <p:cNvPr id="3" name="Text Placeholder 2"/>
          <p:cNvSpPr>
            <a:spLocks noGrp="1"/>
          </p:cNvSpPr>
          <p:nvPr>
            <p:ph type="body" idx="1"/>
          </p:nvPr>
        </p:nvSpPr>
        <p:spPr>
          <a:xfrm>
            <a:off x="633413" y="1828800"/>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825" smtClean="0">
                <a:solidFill>
                  <a:schemeClr val="tx1">
                    <a:lumMod val="65000"/>
                    <a:lumOff val="35000"/>
                  </a:schemeClr>
                </a:solidFill>
              </a:defRPr>
            </a:lvl1pPr>
          </a:lstStyle>
          <a:p>
            <a:pPr>
              <a:defRPr/>
            </a:pPr>
            <a:fld id="{A5D7019F-4BDB-4000-B0C2-0C90CD65FEB7}" type="datetime1">
              <a:rPr lang="ja-JP" altLang="en-US" smtClean="0"/>
              <a:t>2018/3/19</a:t>
            </a:fld>
            <a:endParaRPr lang="en-US" altLang="ja-JP"/>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825">
                <a:solidFill>
                  <a:schemeClr val="tx1">
                    <a:lumMod val="65000"/>
                    <a:lumOff val="35000"/>
                  </a:schemeClr>
                </a:solidFill>
              </a:defRPr>
            </a:lvl1pPr>
          </a:lstStyle>
          <a:p>
            <a:pPr>
              <a:defRPr/>
            </a:pPr>
            <a:endParaRPr lang="en-US" altLang="ja-JP"/>
          </a:p>
        </p:txBody>
      </p:sp>
      <p:sp>
        <p:nvSpPr>
          <p:cNvPr id="6" name="Slide Number Placeholder 5"/>
          <p:cNvSpPr>
            <a:spLocks noGrp="1"/>
          </p:cNvSpPr>
          <p:nvPr>
            <p:ph type="sldNum" sz="quarter" idx="4"/>
          </p:nvPr>
        </p:nvSpPr>
        <p:spPr>
          <a:xfrm>
            <a:off x="6462713" y="6356350"/>
            <a:ext cx="2057400" cy="365125"/>
          </a:xfrm>
          <a:prstGeom prst="rect">
            <a:avLst/>
          </a:prstGeom>
        </p:spPr>
        <p:txBody>
          <a:bodyPr vert="horz" lIns="91440" tIns="45720" rIns="91440" bIns="45720" rtlCol="0" anchor="ctr"/>
          <a:lstStyle>
            <a:lvl1pPr algn="r">
              <a:defRPr sz="825" smtClean="0">
                <a:solidFill>
                  <a:schemeClr val="tx1">
                    <a:tint val="75000"/>
                  </a:schemeClr>
                </a:solidFill>
              </a:defRPr>
            </a:lvl1pPr>
          </a:lstStyle>
          <a:p>
            <a:pPr>
              <a:defRPr/>
            </a:pPr>
            <a:fld id="{353BB133-668C-41FB-B288-DB089A45C4A5}"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883" r:id="rId1"/>
    <p:sldLayoutId id="2147483884" r:id="rId2"/>
    <p:sldLayoutId id="2147483885" r:id="rId3"/>
    <p:sldLayoutId id="2147483886" r:id="rId4"/>
    <p:sldLayoutId id="2147483887" r:id="rId5"/>
    <p:sldLayoutId id="2147483888" r:id="rId6"/>
    <p:sldLayoutId id="2147483889" r:id="rId7"/>
    <p:sldLayoutId id="2147483890" r:id="rId8"/>
    <p:sldLayoutId id="2147483891" r:id="rId9"/>
    <p:sldLayoutId id="2147483892" r:id="rId10"/>
    <p:sldLayoutId id="2147483893" r:id="rId11"/>
  </p:sldLayoutIdLst>
  <p:hf hdr="0" ftr="0" dt="0"/>
  <p:txStyles>
    <p:titleStyle>
      <a:lvl1pPr algn="l" defTabSz="685800" rtl="0" fontAlgn="base">
        <a:lnSpc>
          <a:spcPct val="90000"/>
        </a:lnSpc>
        <a:spcBef>
          <a:spcPct val="0"/>
        </a:spcBef>
        <a:spcAft>
          <a:spcPct val="0"/>
        </a:spcAft>
        <a:defRPr kumimoji="1" sz="3300" kern="1200">
          <a:solidFill>
            <a:schemeClr val="tx1"/>
          </a:solidFill>
          <a:latin typeface="+mj-lt"/>
          <a:ea typeface="+mj-ea"/>
          <a:cs typeface="+mj-cs"/>
        </a:defRPr>
      </a:lvl1pPr>
      <a:lvl2pPr algn="l" defTabSz="685800"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2pPr>
      <a:lvl3pPr algn="l" defTabSz="685800"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3pPr>
      <a:lvl4pPr algn="l" defTabSz="685800"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4pPr>
      <a:lvl5pPr algn="l" defTabSz="685800"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5pPr>
      <a:lvl6pPr marL="457200" algn="l" defTabSz="685800"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6pPr>
      <a:lvl7pPr marL="914400" algn="l" defTabSz="685800"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7pPr>
      <a:lvl8pPr marL="1371600" algn="l" defTabSz="685800"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8pPr>
      <a:lvl9pPr marL="1828800" algn="l" defTabSz="685800"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9pPr>
    </p:titleStyle>
    <p:bodyStyle>
      <a:lvl1pPr marL="171450" indent="-171450" algn="l" defTabSz="685800" rtl="0" fontAlgn="base">
        <a:lnSpc>
          <a:spcPct val="90000"/>
        </a:lnSpc>
        <a:spcBef>
          <a:spcPts val="750"/>
        </a:spcBef>
        <a:spcAft>
          <a:spcPct val="0"/>
        </a:spcAft>
        <a:buFont typeface="Wingdings 2" panose="05020102010507070707" pitchFamily="18" charset="2"/>
        <a:buChar char=""/>
        <a:defRPr kumimoji="1" sz="2100" kern="1200">
          <a:solidFill>
            <a:schemeClr val="tx1"/>
          </a:solidFill>
          <a:latin typeface="+mn-lt"/>
          <a:ea typeface="+mn-ea"/>
          <a:cs typeface="+mn-cs"/>
        </a:defRPr>
      </a:lvl1pPr>
      <a:lvl2pPr marL="514350" indent="-171450" algn="l" defTabSz="685800" rtl="0" fontAlgn="base">
        <a:lnSpc>
          <a:spcPct val="90000"/>
        </a:lnSpc>
        <a:spcBef>
          <a:spcPts val="375"/>
        </a:spcBef>
        <a:spcAft>
          <a:spcPct val="0"/>
        </a:spcAft>
        <a:buFont typeface="Wingdings 2" panose="05020102010507070707" pitchFamily="18" charset="2"/>
        <a:buChar char=""/>
        <a:defRPr kumimoji="1" kern="1200">
          <a:solidFill>
            <a:schemeClr val="tx1"/>
          </a:solidFill>
          <a:latin typeface="+mn-lt"/>
          <a:ea typeface="+mn-ea"/>
          <a:cs typeface="+mn-cs"/>
        </a:defRPr>
      </a:lvl2pPr>
      <a:lvl3pPr marL="857250" indent="-171450" algn="l" defTabSz="685800" rtl="0" fontAlgn="base">
        <a:lnSpc>
          <a:spcPct val="90000"/>
        </a:lnSpc>
        <a:spcBef>
          <a:spcPts val="375"/>
        </a:spcBef>
        <a:spcAft>
          <a:spcPct val="0"/>
        </a:spcAft>
        <a:buFont typeface="Wingdings 2" panose="05020102010507070707" pitchFamily="18" charset="2"/>
        <a:buChar char=""/>
        <a:defRPr kumimoji="1" sz="1500" kern="1200">
          <a:solidFill>
            <a:schemeClr val="tx1"/>
          </a:solidFill>
          <a:latin typeface="+mn-lt"/>
          <a:ea typeface="+mn-ea"/>
          <a:cs typeface="+mn-cs"/>
        </a:defRPr>
      </a:lvl3pPr>
      <a:lvl4pPr marL="1200150" indent="-171450" algn="l" defTabSz="685800" rtl="0" fontAlgn="base">
        <a:lnSpc>
          <a:spcPct val="90000"/>
        </a:lnSpc>
        <a:spcBef>
          <a:spcPts val="375"/>
        </a:spcBef>
        <a:spcAft>
          <a:spcPct val="0"/>
        </a:spcAft>
        <a:buFont typeface="Wingdings 2" panose="05020102010507070707" pitchFamily="18" charset="2"/>
        <a:buChar char=""/>
        <a:defRPr kumimoji="1" sz="1300" kern="1200">
          <a:solidFill>
            <a:schemeClr val="tx1"/>
          </a:solidFill>
          <a:latin typeface="+mn-lt"/>
          <a:ea typeface="+mn-ea"/>
          <a:cs typeface="+mn-cs"/>
        </a:defRPr>
      </a:lvl4pPr>
      <a:lvl5pPr marL="1543050" indent="-171450" algn="l" defTabSz="685800" rtl="0" fontAlgn="base">
        <a:lnSpc>
          <a:spcPct val="90000"/>
        </a:lnSpc>
        <a:spcBef>
          <a:spcPts val="375"/>
        </a:spcBef>
        <a:spcAft>
          <a:spcPct val="0"/>
        </a:spcAft>
        <a:buFont typeface="Wingdings 2" panose="05020102010507070707" pitchFamily="18" charset="2"/>
        <a:buChar char=""/>
        <a:defRPr kumimoji="1" sz="1300" kern="1200">
          <a:solidFill>
            <a:schemeClr val="tx1"/>
          </a:solidFill>
          <a:latin typeface="+mn-lt"/>
          <a:ea typeface="+mn-ea"/>
          <a:cs typeface="+mn-cs"/>
        </a:defRPr>
      </a:lvl5pPr>
      <a:lvl6pPr marL="18859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6pPr>
      <a:lvl7pPr marL="22288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7pPr>
      <a:lvl8pPr marL="25717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8pPr>
      <a:lvl9pPr marL="29146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33845" y="365760"/>
            <a:ext cx="7886700" cy="132556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33845" y="1828801"/>
            <a:ext cx="7886700" cy="435133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825">
                <a:solidFill>
                  <a:schemeClr val="tx1">
                    <a:lumMod val="65000"/>
                    <a:lumOff val="35000"/>
                  </a:schemeClr>
                </a:solidFill>
              </a:defRPr>
            </a:lvl1pPr>
          </a:lstStyle>
          <a:p>
            <a:pPr>
              <a:defRPr/>
            </a:pPr>
            <a:fld id="{3A1DCC20-70E5-45C1-8D4A-D4496C9E16E2}" type="datetime1">
              <a:rPr lang="ja-JP" altLang="en-US" smtClean="0"/>
              <a:t>2018/3/19</a:t>
            </a:fld>
            <a:endParaRPr lang="en-US" altLang="ja-JP"/>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825">
                <a:solidFill>
                  <a:schemeClr val="tx1">
                    <a:lumMod val="65000"/>
                    <a:lumOff val="35000"/>
                  </a:schemeClr>
                </a:solidFill>
              </a:defRPr>
            </a:lvl1pPr>
          </a:lstStyle>
          <a:p>
            <a:pPr>
              <a:defRPr/>
            </a:pPr>
            <a:endParaRPr lang="en-US" altLang="ja-JP"/>
          </a:p>
        </p:txBody>
      </p:sp>
      <p:sp>
        <p:nvSpPr>
          <p:cNvPr id="6" name="Slide Number Placeholder 5"/>
          <p:cNvSpPr>
            <a:spLocks noGrp="1"/>
          </p:cNvSpPr>
          <p:nvPr>
            <p:ph type="sldNum" sz="quarter" idx="4"/>
          </p:nvPr>
        </p:nvSpPr>
        <p:spPr>
          <a:xfrm>
            <a:off x="6463145" y="6356351"/>
            <a:ext cx="2057400" cy="365125"/>
          </a:xfrm>
          <a:prstGeom prst="rect">
            <a:avLst/>
          </a:prstGeom>
        </p:spPr>
        <p:txBody>
          <a:bodyPr vert="horz" lIns="91440" tIns="45720" rIns="91440" bIns="45720" rtlCol="0" anchor="ctr"/>
          <a:lstStyle>
            <a:lvl1pPr algn="r">
              <a:defRPr sz="825">
                <a:solidFill>
                  <a:schemeClr val="tx1">
                    <a:tint val="75000"/>
                  </a:schemeClr>
                </a:solidFill>
              </a:defRPr>
            </a:lvl1pPr>
          </a:lstStyle>
          <a:p>
            <a:pPr>
              <a:defRPr/>
            </a:pPr>
            <a:fld id="{A4A4D20B-7FEF-4CF2-B1A2-02A59D98164C}" type="slidenum">
              <a:rPr lang="en-US" altLang="ja-JP" smtClean="0"/>
              <a:pPr>
                <a:defRPr/>
              </a:pPr>
              <a:t>‹#›</a:t>
            </a:fld>
            <a:endParaRPr lang="en-US" altLang="ja-JP"/>
          </a:p>
        </p:txBody>
      </p:sp>
    </p:spTree>
    <p:extLst>
      <p:ext uri="{BB962C8B-B14F-4D97-AF65-F5344CB8AC3E}">
        <p14:creationId xmlns:p14="http://schemas.microsoft.com/office/powerpoint/2010/main" val="848481998"/>
      </p:ext>
    </p:extLst>
  </p:cSld>
  <p:clrMap bg1="lt1" tx1="dk1" bg2="lt2" tx2="dk2" accent1="accent1" accent2="accent2" accent3="accent3" accent4="accent4" accent5="accent5" accent6="accent6" hlink="hlink" folHlink="folHlink"/>
  <p:sldLayoutIdLst>
    <p:sldLayoutId id="2147483895" r:id="rId1"/>
    <p:sldLayoutId id="2147483896" r:id="rId2"/>
    <p:sldLayoutId id="2147483897" r:id="rId3"/>
    <p:sldLayoutId id="2147483898" r:id="rId4"/>
    <p:sldLayoutId id="2147483899" r:id="rId5"/>
    <p:sldLayoutId id="2147483900" r:id="rId6"/>
    <p:sldLayoutId id="2147483901" r:id="rId7"/>
    <p:sldLayoutId id="2147483902" r:id="rId8"/>
    <p:sldLayoutId id="2147483903" r:id="rId9"/>
    <p:sldLayoutId id="2147483904" r:id="rId10"/>
    <p:sldLayoutId id="2147483905" r:id="rId1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Wingdings 2" pitchFamily="18" charset="2"/>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Wingdings 2" pitchFamily="18" charset="2"/>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Wingdings 2" pitchFamily="18" charset="2"/>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Wingdings 2" pitchFamily="18" charset="2"/>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Wingdings 2" pitchFamily="18" charset="2"/>
        <a:buChar char=""/>
        <a:defRPr kumimoji="1" sz="1350" kern="1200">
          <a:solidFill>
            <a:schemeClr val="tx1"/>
          </a:solidFill>
          <a:latin typeface="+mn-lt"/>
          <a:ea typeface="+mn-ea"/>
          <a:cs typeface="+mn-cs"/>
        </a:defRPr>
      </a:lvl5pPr>
      <a:lvl6pPr marL="18859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6pPr>
      <a:lvl7pPr marL="22288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7pPr>
      <a:lvl8pPr marL="25717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8pPr>
      <a:lvl9pPr marL="29146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33845" y="365760"/>
            <a:ext cx="7886700" cy="132556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33845" y="1828801"/>
            <a:ext cx="7886700" cy="435133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825">
                <a:solidFill>
                  <a:schemeClr val="tx1">
                    <a:lumMod val="65000"/>
                    <a:lumOff val="35000"/>
                  </a:schemeClr>
                </a:solidFill>
              </a:defRPr>
            </a:lvl1pPr>
          </a:lstStyle>
          <a:p>
            <a:pPr>
              <a:defRPr/>
            </a:pPr>
            <a:fld id="{F01DDF13-5FF1-44FD-9BCD-FFD53F7A0091}" type="datetime1">
              <a:rPr lang="ja-JP" altLang="en-US" smtClean="0"/>
              <a:t>2018/3/19</a:t>
            </a:fld>
            <a:endParaRPr lang="en-US" altLang="ja-JP"/>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825">
                <a:solidFill>
                  <a:schemeClr val="tx1">
                    <a:lumMod val="65000"/>
                    <a:lumOff val="35000"/>
                  </a:schemeClr>
                </a:solidFill>
              </a:defRPr>
            </a:lvl1pPr>
          </a:lstStyle>
          <a:p>
            <a:pPr>
              <a:defRPr/>
            </a:pPr>
            <a:endParaRPr lang="en-US" altLang="ja-JP"/>
          </a:p>
        </p:txBody>
      </p:sp>
      <p:sp>
        <p:nvSpPr>
          <p:cNvPr id="6" name="Slide Number Placeholder 5"/>
          <p:cNvSpPr>
            <a:spLocks noGrp="1"/>
          </p:cNvSpPr>
          <p:nvPr>
            <p:ph type="sldNum" sz="quarter" idx="4"/>
          </p:nvPr>
        </p:nvSpPr>
        <p:spPr>
          <a:xfrm>
            <a:off x="6463145" y="6356351"/>
            <a:ext cx="2057400" cy="365125"/>
          </a:xfrm>
          <a:prstGeom prst="rect">
            <a:avLst/>
          </a:prstGeom>
        </p:spPr>
        <p:txBody>
          <a:bodyPr vert="horz" lIns="91440" tIns="45720" rIns="91440" bIns="45720" rtlCol="0" anchor="ctr"/>
          <a:lstStyle>
            <a:lvl1pPr algn="r">
              <a:defRPr sz="825">
                <a:solidFill>
                  <a:schemeClr val="tx1">
                    <a:tint val="75000"/>
                  </a:schemeClr>
                </a:solidFill>
              </a:defRPr>
            </a:lvl1pPr>
          </a:lstStyle>
          <a:p>
            <a:pPr>
              <a:defRPr/>
            </a:pPr>
            <a:fld id="{353BB133-668C-41FB-B288-DB089A45C4A5}" type="slidenum">
              <a:rPr lang="en-US" altLang="ja-JP" smtClean="0"/>
              <a:pPr>
                <a:defRPr/>
              </a:pPr>
              <a:t>‹#›</a:t>
            </a:fld>
            <a:endParaRPr lang="en-US" altLang="ja-JP"/>
          </a:p>
        </p:txBody>
      </p:sp>
    </p:spTree>
    <p:extLst>
      <p:ext uri="{BB962C8B-B14F-4D97-AF65-F5344CB8AC3E}">
        <p14:creationId xmlns:p14="http://schemas.microsoft.com/office/powerpoint/2010/main" val="3515116333"/>
      </p:ext>
    </p:extLst>
  </p:cSld>
  <p:clrMap bg1="lt1" tx1="dk1" bg2="lt2" tx2="dk2" accent1="accent1" accent2="accent2" accent3="accent3" accent4="accent4" accent5="accent5" accent6="accent6" hlink="hlink" folHlink="folHlink"/>
  <p:sldLayoutIdLst>
    <p:sldLayoutId id="2147483907" r:id="rId1"/>
    <p:sldLayoutId id="2147483908" r:id="rId2"/>
    <p:sldLayoutId id="2147483909" r:id="rId3"/>
    <p:sldLayoutId id="2147483910" r:id="rId4"/>
    <p:sldLayoutId id="2147483911" r:id="rId5"/>
    <p:sldLayoutId id="2147483912" r:id="rId6"/>
    <p:sldLayoutId id="2147483913" r:id="rId7"/>
    <p:sldLayoutId id="2147483914" r:id="rId8"/>
    <p:sldLayoutId id="2147483915" r:id="rId9"/>
    <p:sldLayoutId id="2147483916" r:id="rId10"/>
    <p:sldLayoutId id="2147483917" r:id="rId1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Wingdings 2" pitchFamily="18" charset="2"/>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Wingdings 2" pitchFamily="18" charset="2"/>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Wingdings 2" pitchFamily="18" charset="2"/>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Wingdings 2" pitchFamily="18" charset="2"/>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Wingdings 2" pitchFamily="18" charset="2"/>
        <a:buChar char=""/>
        <a:defRPr kumimoji="1" sz="1350" kern="1200">
          <a:solidFill>
            <a:schemeClr val="tx1"/>
          </a:solidFill>
          <a:latin typeface="+mn-lt"/>
          <a:ea typeface="+mn-ea"/>
          <a:cs typeface="+mn-cs"/>
        </a:defRPr>
      </a:lvl5pPr>
      <a:lvl6pPr marL="18859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6pPr>
      <a:lvl7pPr marL="22288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7pPr>
      <a:lvl8pPr marL="25717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8pPr>
      <a:lvl9pPr marL="29146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33845" y="365760"/>
            <a:ext cx="7886700" cy="132556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33845" y="1828801"/>
            <a:ext cx="7886700" cy="435133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825">
                <a:solidFill>
                  <a:schemeClr val="tx1">
                    <a:lumMod val="65000"/>
                    <a:lumOff val="35000"/>
                  </a:schemeClr>
                </a:solidFill>
              </a:defRPr>
            </a:lvl1pPr>
          </a:lstStyle>
          <a:p>
            <a:pPr>
              <a:defRPr/>
            </a:pPr>
            <a:fld id="{A141A9FA-3141-4F34-8C27-8B96B000A254}" type="datetime1">
              <a:rPr lang="ja-JP" altLang="en-US" smtClean="0"/>
              <a:t>2018/3/19</a:t>
            </a:fld>
            <a:endParaRPr lang="en-US" altLang="ja-JP"/>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825">
                <a:solidFill>
                  <a:schemeClr val="tx1">
                    <a:lumMod val="65000"/>
                    <a:lumOff val="35000"/>
                  </a:schemeClr>
                </a:solidFill>
              </a:defRPr>
            </a:lvl1pPr>
          </a:lstStyle>
          <a:p>
            <a:pPr>
              <a:defRPr/>
            </a:pPr>
            <a:endParaRPr lang="en-US" altLang="ja-JP"/>
          </a:p>
        </p:txBody>
      </p:sp>
      <p:sp>
        <p:nvSpPr>
          <p:cNvPr id="6" name="Slide Number Placeholder 5"/>
          <p:cNvSpPr>
            <a:spLocks noGrp="1"/>
          </p:cNvSpPr>
          <p:nvPr>
            <p:ph type="sldNum" sz="quarter" idx="4"/>
          </p:nvPr>
        </p:nvSpPr>
        <p:spPr>
          <a:xfrm>
            <a:off x="6463145" y="6356351"/>
            <a:ext cx="2057400" cy="365125"/>
          </a:xfrm>
          <a:prstGeom prst="rect">
            <a:avLst/>
          </a:prstGeom>
        </p:spPr>
        <p:txBody>
          <a:bodyPr vert="horz" lIns="91440" tIns="45720" rIns="91440" bIns="45720" rtlCol="0" anchor="ctr"/>
          <a:lstStyle>
            <a:lvl1pPr algn="r">
              <a:defRPr sz="825">
                <a:solidFill>
                  <a:schemeClr val="tx1">
                    <a:tint val="75000"/>
                  </a:schemeClr>
                </a:solidFill>
              </a:defRPr>
            </a:lvl1pPr>
          </a:lstStyle>
          <a:p>
            <a:pPr>
              <a:defRPr/>
            </a:pPr>
            <a:fld id="{353BB133-668C-41FB-B288-DB089A45C4A5}" type="slidenum">
              <a:rPr lang="en-US" altLang="ja-JP" smtClean="0"/>
              <a:pPr>
                <a:defRPr/>
              </a:pPr>
              <a:t>‹#›</a:t>
            </a:fld>
            <a:endParaRPr lang="en-US" altLang="ja-JP"/>
          </a:p>
        </p:txBody>
      </p:sp>
    </p:spTree>
    <p:extLst>
      <p:ext uri="{BB962C8B-B14F-4D97-AF65-F5344CB8AC3E}">
        <p14:creationId xmlns:p14="http://schemas.microsoft.com/office/powerpoint/2010/main" val="4223381285"/>
      </p:ext>
    </p:extLst>
  </p:cSld>
  <p:clrMap bg1="lt1" tx1="dk1" bg2="lt2" tx2="dk2" accent1="accent1" accent2="accent2" accent3="accent3" accent4="accent4" accent5="accent5" accent6="accent6" hlink="hlink" folHlink="folHlink"/>
  <p:sldLayoutIdLst>
    <p:sldLayoutId id="2147483919" r:id="rId1"/>
    <p:sldLayoutId id="2147483920" r:id="rId2"/>
    <p:sldLayoutId id="2147483921" r:id="rId3"/>
    <p:sldLayoutId id="2147483922" r:id="rId4"/>
    <p:sldLayoutId id="2147483923" r:id="rId5"/>
    <p:sldLayoutId id="2147483924" r:id="rId6"/>
    <p:sldLayoutId id="2147483925" r:id="rId7"/>
    <p:sldLayoutId id="2147483926" r:id="rId8"/>
    <p:sldLayoutId id="2147483927" r:id="rId9"/>
    <p:sldLayoutId id="2147483928" r:id="rId10"/>
    <p:sldLayoutId id="2147483929" r:id="rId1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Wingdings 2" pitchFamily="18" charset="2"/>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Wingdings 2" pitchFamily="18" charset="2"/>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Wingdings 2" pitchFamily="18" charset="2"/>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Wingdings 2" pitchFamily="18" charset="2"/>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Wingdings 2" pitchFamily="18" charset="2"/>
        <a:buChar char=""/>
        <a:defRPr kumimoji="1" sz="1350" kern="1200">
          <a:solidFill>
            <a:schemeClr val="tx1"/>
          </a:solidFill>
          <a:latin typeface="+mn-lt"/>
          <a:ea typeface="+mn-ea"/>
          <a:cs typeface="+mn-cs"/>
        </a:defRPr>
      </a:lvl5pPr>
      <a:lvl6pPr marL="18859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6pPr>
      <a:lvl7pPr marL="22288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7pPr>
      <a:lvl8pPr marL="25717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8pPr>
      <a:lvl9pPr marL="29146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33845" y="365760"/>
            <a:ext cx="7886700" cy="132556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33845" y="1828801"/>
            <a:ext cx="7886700" cy="435133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825">
                <a:solidFill>
                  <a:schemeClr val="tx1">
                    <a:lumMod val="65000"/>
                    <a:lumOff val="35000"/>
                  </a:schemeClr>
                </a:solidFill>
              </a:defRPr>
            </a:lvl1pPr>
          </a:lstStyle>
          <a:p>
            <a:pPr>
              <a:defRPr/>
            </a:pPr>
            <a:fld id="{8C23E137-0137-4ED2-9759-9667BA5EA039}" type="datetime1">
              <a:rPr lang="ja-JP" altLang="en-US" smtClean="0"/>
              <a:t>2018/3/19</a:t>
            </a:fld>
            <a:endParaRPr lang="en-US" altLang="ja-JP"/>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825">
                <a:solidFill>
                  <a:schemeClr val="tx1">
                    <a:lumMod val="65000"/>
                    <a:lumOff val="35000"/>
                  </a:schemeClr>
                </a:solidFill>
              </a:defRPr>
            </a:lvl1pPr>
          </a:lstStyle>
          <a:p>
            <a:pPr>
              <a:defRPr/>
            </a:pPr>
            <a:endParaRPr lang="en-US" altLang="ja-JP"/>
          </a:p>
        </p:txBody>
      </p:sp>
      <p:sp>
        <p:nvSpPr>
          <p:cNvPr id="6" name="Slide Number Placeholder 5"/>
          <p:cNvSpPr>
            <a:spLocks noGrp="1"/>
          </p:cNvSpPr>
          <p:nvPr>
            <p:ph type="sldNum" sz="quarter" idx="4"/>
          </p:nvPr>
        </p:nvSpPr>
        <p:spPr>
          <a:xfrm>
            <a:off x="6463145" y="6356351"/>
            <a:ext cx="2057400" cy="365125"/>
          </a:xfrm>
          <a:prstGeom prst="rect">
            <a:avLst/>
          </a:prstGeom>
        </p:spPr>
        <p:txBody>
          <a:bodyPr vert="horz" lIns="91440" tIns="45720" rIns="91440" bIns="45720" rtlCol="0" anchor="ctr"/>
          <a:lstStyle>
            <a:lvl1pPr algn="r">
              <a:defRPr sz="825">
                <a:solidFill>
                  <a:schemeClr val="tx1">
                    <a:tint val="75000"/>
                  </a:schemeClr>
                </a:solidFill>
              </a:defRPr>
            </a:lvl1pPr>
          </a:lstStyle>
          <a:p>
            <a:pPr>
              <a:defRPr/>
            </a:pPr>
            <a:fld id="{353BB133-668C-41FB-B288-DB089A45C4A5}" type="slidenum">
              <a:rPr lang="en-US" altLang="ja-JP" smtClean="0"/>
              <a:pPr>
                <a:defRPr/>
              </a:pPr>
              <a:t>‹#›</a:t>
            </a:fld>
            <a:endParaRPr lang="en-US" altLang="ja-JP"/>
          </a:p>
        </p:txBody>
      </p:sp>
    </p:spTree>
    <p:extLst>
      <p:ext uri="{BB962C8B-B14F-4D97-AF65-F5344CB8AC3E}">
        <p14:creationId xmlns:p14="http://schemas.microsoft.com/office/powerpoint/2010/main" val="792512446"/>
      </p:ext>
    </p:extLst>
  </p:cSld>
  <p:clrMap bg1="lt1" tx1="dk1" bg2="lt2" tx2="dk2" accent1="accent1" accent2="accent2" accent3="accent3" accent4="accent4" accent5="accent5" accent6="accent6" hlink="hlink" folHlink="folHlink"/>
  <p:sldLayoutIdLst>
    <p:sldLayoutId id="2147483931" r:id="rId1"/>
    <p:sldLayoutId id="2147483932" r:id="rId2"/>
    <p:sldLayoutId id="2147483933" r:id="rId3"/>
    <p:sldLayoutId id="2147483934" r:id="rId4"/>
    <p:sldLayoutId id="2147483935" r:id="rId5"/>
    <p:sldLayoutId id="2147483936" r:id="rId6"/>
    <p:sldLayoutId id="2147483937" r:id="rId7"/>
    <p:sldLayoutId id="2147483938" r:id="rId8"/>
    <p:sldLayoutId id="2147483939" r:id="rId9"/>
    <p:sldLayoutId id="2147483940" r:id="rId10"/>
    <p:sldLayoutId id="2147483941" r:id="rId1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Wingdings 2" pitchFamily="18" charset="2"/>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Wingdings 2" pitchFamily="18" charset="2"/>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Wingdings 2" pitchFamily="18" charset="2"/>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Wingdings 2" pitchFamily="18" charset="2"/>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Wingdings 2" pitchFamily="18" charset="2"/>
        <a:buChar char=""/>
        <a:defRPr kumimoji="1" sz="1350" kern="1200">
          <a:solidFill>
            <a:schemeClr val="tx1"/>
          </a:solidFill>
          <a:latin typeface="+mn-lt"/>
          <a:ea typeface="+mn-ea"/>
          <a:cs typeface="+mn-cs"/>
        </a:defRPr>
      </a:lvl5pPr>
      <a:lvl6pPr marL="18859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6pPr>
      <a:lvl7pPr marL="22288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7pPr>
      <a:lvl8pPr marL="25717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8pPr>
      <a:lvl9pPr marL="29146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57201"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8" tIns="45714" rIns="91428" bIns="45714" numCol="1" anchor="ctr" anchorCtr="0" compatLnSpc="1">
            <a:prstTxWarp prst="textNoShape">
              <a:avLst/>
            </a:prstTxWarp>
          </a:bodyPr>
          <a:lstStyle/>
          <a:p>
            <a:pPr lvl="0"/>
            <a:r>
              <a:rPr lang="ja-JP" altLang="en-US"/>
              <a:t>マスタ タイトルの書式設定</a:t>
            </a:r>
          </a:p>
        </p:txBody>
      </p:sp>
      <p:sp>
        <p:nvSpPr>
          <p:cNvPr id="1027" name="テキスト プレースホルダ 2"/>
          <p:cNvSpPr>
            <a:spLocks noGrp="1"/>
          </p:cNvSpPr>
          <p:nvPr>
            <p:ph type="body" idx="1"/>
          </p:nvPr>
        </p:nvSpPr>
        <p:spPr bwMode="auto">
          <a:xfrm>
            <a:off x="457201" y="1600206"/>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8" tIns="45714" rIns="91428" bIns="45714"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457206" y="6356411"/>
            <a:ext cx="2133600" cy="365125"/>
          </a:xfrm>
          <a:prstGeom prst="rect">
            <a:avLst/>
          </a:prstGeom>
        </p:spPr>
        <p:txBody>
          <a:bodyPr vert="horz" lIns="91428" tIns="45714" rIns="91428" bIns="45714" rtlCol="0" anchor="ctr"/>
          <a:lstStyle>
            <a:lvl1pPr algn="l" defTabSz="843970" fontAlgn="auto">
              <a:spcBef>
                <a:spcPts val="0"/>
              </a:spcBef>
              <a:spcAft>
                <a:spcPts val="0"/>
              </a:spcAft>
              <a:defRPr sz="1108">
                <a:solidFill>
                  <a:schemeClr val="tx1">
                    <a:tint val="75000"/>
                  </a:schemeClr>
                </a:solidFill>
                <a:latin typeface="+mn-lt"/>
                <a:ea typeface="+mn-ea"/>
              </a:defRPr>
            </a:lvl1pPr>
          </a:lstStyle>
          <a:p>
            <a:pPr>
              <a:defRPr/>
            </a:pPr>
            <a:fld id="{622C49AD-8ADF-4695-9E00-C97B20097766}" type="datetime1">
              <a:rPr lang="ja-JP" altLang="en-US" smtClean="0"/>
              <a:t>2018/3/19</a:t>
            </a:fld>
            <a:endParaRPr lang="ja-JP" altLang="en-US"/>
          </a:p>
        </p:txBody>
      </p:sp>
      <p:sp>
        <p:nvSpPr>
          <p:cNvPr id="5" name="フッター プレースホルダ 4"/>
          <p:cNvSpPr>
            <a:spLocks noGrp="1"/>
          </p:cNvSpPr>
          <p:nvPr>
            <p:ph type="ftr" sz="quarter" idx="3"/>
          </p:nvPr>
        </p:nvSpPr>
        <p:spPr>
          <a:xfrm>
            <a:off x="3124200" y="6356411"/>
            <a:ext cx="2895600" cy="365125"/>
          </a:xfrm>
          <a:prstGeom prst="rect">
            <a:avLst/>
          </a:prstGeom>
        </p:spPr>
        <p:txBody>
          <a:bodyPr vert="horz" lIns="91428" tIns="45714" rIns="91428" bIns="45714" rtlCol="0" anchor="ctr"/>
          <a:lstStyle>
            <a:lvl1pPr algn="ctr" defTabSz="843970" fontAlgn="auto">
              <a:spcBef>
                <a:spcPts val="0"/>
              </a:spcBef>
              <a:spcAft>
                <a:spcPts val="0"/>
              </a:spcAft>
              <a:defRPr sz="1108">
                <a:solidFill>
                  <a:schemeClr val="tx1">
                    <a:tint val="75000"/>
                  </a:scheme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6553200" y="6356411"/>
            <a:ext cx="2133600" cy="365125"/>
          </a:xfrm>
          <a:prstGeom prst="rect">
            <a:avLst/>
          </a:prstGeom>
        </p:spPr>
        <p:txBody>
          <a:bodyPr vert="horz" lIns="91428" tIns="45714" rIns="91428" bIns="45714" rtlCol="0" anchor="ctr"/>
          <a:lstStyle>
            <a:lvl1pPr algn="r" defTabSz="843970" fontAlgn="auto">
              <a:spcBef>
                <a:spcPts val="0"/>
              </a:spcBef>
              <a:spcAft>
                <a:spcPts val="0"/>
              </a:spcAft>
              <a:defRPr sz="1108">
                <a:solidFill>
                  <a:schemeClr val="tx1">
                    <a:tint val="75000"/>
                  </a:schemeClr>
                </a:solidFill>
                <a:latin typeface="+mn-lt"/>
                <a:ea typeface="+mn-ea"/>
              </a:defRPr>
            </a:lvl1pPr>
          </a:lstStyle>
          <a:p>
            <a:pPr>
              <a:defRPr/>
            </a:pPr>
            <a:fld id="{5DE20CA3-2C5D-42D6-BA3B-6501A31E0BA5}" type="slidenum">
              <a:rPr lang="ja-JP" altLang="en-US"/>
              <a:pPr>
                <a:defRPr/>
              </a:pPr>
              <a:t>‹#›</a:t>
            </a:fld>
            <a:endParaRPr lang="ja-JP" altLang="en-US"/>
          </a:p>
        </p:txBody>
      </p:sp>
    </p:spTree>
    <p:extLst>
      <p:ext uri="{BB962C8B-B14F-4D97-AF65-F5344CB8AC3E}">
        <p14:creationId xmlns:p14="http://schemas.microsoft.com/office/powerpoint/2010/main" val="2858710625"/>
      </p:ext>
    </p:extLst>
  </p:cSld>
  <p:clrMap bg1="lt1" tx1="dk1" bg2="lt2" tx2="dk2" accent1="accent1" accent2="accent2" accent3="accent3" accent4="accent4" accent5="accent5" accent6="accent6" hlink="hlink" folHlink="folHlink"/>
  <p:sldLayoutIdLst>
    <p:sldLayoutId id="2147483943" r:id="rId1"/>
    <p:sldLayoutId id="2147483944" r:id="rId2"/>
    <p:sldLayoutId id="2147483945" r:id="rId3"/>
    <p:sldLayoutId id="2147483946" r:id="rId4"/>
    <p:sldLayoutId id="2147483947" r:id="rId5"/>
    <p:sldLayoutId id="2147483948" r:id="rId6"/>
    <p:sldLayoutId id="2147483949" r:id="rId7"/>
    <p:sldLayoutId id="2147483950" r:id="rId8"/>
    <p:sldLayoutId id="2147483951" r:id="rId9"/>
    <p:sldLayoutId id="2147483952" r:id="rId10"/>
    <p:sldLayoutId id="2147483953" r:id="rId11"/>
  </p:sldLayoutIdLst>
  <p:hf hdr="0" ftr="0" dt="0"/>
  <p:txStyles>
    <p:titleStyle>
      <a:lvl1pPr algn="ctr" defTabSz="842618" rtl="0" eaLnBrk="0" fontAlgn="base" hangingPunct="0">
        <a:spcBef>
          <a:spcPct val="0"/>
        </a:spcBef>
        <a:spcAft>
          <a:spcPct val="0"/>
        </a:spcAft>
        <a:defRPr kumimoji="1" sz="4062" kern="1200">
          <a:solidFill>
            <a:schemeClr val="tx1"/>
          </a:solidFill>
          <a:latin typeface="+mj-lt"/>
          <a:ea typeface="+mj-ea"/>
          <a:cs typeface="+mj-cs"/>
        </a:defRPr>
      </a:lvl1pPr>
      <a:lvl2pPr algn="ctr" defTabSz="842618" rtl="0" eaLnBrk="0" fontAlgn="base" hangingPunct="0">
        <a:spcBef>
          <a:spcPct val="0"/>
        </a:spcBef>
        <a:spcAft>
          <a:spcPct val="0"/>
        </a:spcAft>
        <a:defRPr kumimoji="1" sz="4062">
          <a:solidFill>
            <a:schemeClr val="tx1"/>
          </a:solidFill>
          <a:latin typeface="Calibri" pitchFamily="34" charset="0"/>
          <a:ea typeface="ＭＳ Ｐゴシック" pitchFamily="50" charset="-128"/>
        </a:defRPr>
      </a:lvl2pPr>
      <a:lvl3pPr algn="ctr" defTabSz="842618" rtl="0" eaLnBrk="0" fontAlgn="base" hangingPunct="0">
        <a:spcBef>
          <a:spcPct val="0"/>
        </a:spcBef>
        <a:spcAft>
          <a:spcPct val="0"/>
        </a:spcAft>
        <a:defRPr kumimoji="1" sz="4062">
          <a:solidFill>
            <a:schemeClr val="tx1"/>
          </a:solidFill>
          <a:latin typeface="Calibri" pitchFamily="34" charset="0"/>
          <a:ea typeface="ＭＳ Ｐゴシック" pitchFamily="50" charset="-128"/>
        </a:defRPr>
      </a:lvl3pPr>
      <a:lvl4pPr algn="ctr" defTabSz="842618" rtl="0" eaLnBrk="0" fontAlgn="base" hangingPunct="0">
        <a:spcBef>
          <a:spcPct val="0"/>
        </a:spcBef>
        <a:spcAft>
          <a:spcPct val="0"/>
        </a:spcAft>
        <a:defRPr kumimoji="1" sz="4062">
          <a:solidFill>
            <a:schemeClr val="tx1"/>
          </a:solidFill>
          <a:latin typeface="Calibri" pitchFamily="34" charset="0"/>
          <a:ea typeface="ＭＳ Ｐゴシック" pitchFamily="50" charset="-128"/>
        </a:defRPr>
      </a:lvl4pPr>
      <a:lvl5pPr algn="ctr" defTabSz="842618" rtl="0" eaLnBrk="0" fontAlgn="base" hangingPunct="0">
        <a:spcBef>
          <a:spcPct val="0"/>
        </a:spcBef>
        <a:spcAft>
          <a:spcPct val="0"/>
        </a:spcAft>
        <a:defRPr kumimoji="1" sz="4062">
          <a:solidFill>
            <a:schemeClr val="tx1"/>
          </a:solidFill>
          <a:latin typeface="Calibri" pitchFamily="34" charset="0"/>
          <a:ea typeface="ＭＳ Ｐゴシック" pitchFamily="50" charset="-128"/>
        </a:defRPr>
      </a:lvl5pPr>
      <a:lvl6pPr marL="422041" algn="ctr" defTabSz="842618" rtl="0" fontAlgn="base">
        <a:spcBef>
          <a:spcPct val="0"/>
        </a:spcBef>
        <a:spcAft>
          <a:spcPct val="0"/>
        </a:spcAft>
        <a:defRPr kumimoji="1" sz="4062">
          <a:solidFill>
            <a:schemeClr val="tx1"/>
          </a:solidFill>
          <a:latin typeface="Calibri" pitchFamily="34" charset="0"/>
          <a:ea typeface="ＭＳ Ｐゴシック" pitchFamily="50" charset="-128"/>
        </a:defRPr>
      </a:lvl6pPr>
      <a:lvl7pPr marL="844083" algn="ctr" defTabSz="842618" rtl="0" fontAlgn="base">
        <a:spcBef>
          <a:spcPct val="0"/>
        </a:spcBef>
        <a:spcAft>
          <a:spcPct val="0"/>
        </a:spcAft>
        <a:defRPr kumimoji="1" sz="4062">
          <a:solidFill>
            <a:schemeClr val="tx1"/>
          </a:solidFill>
          <a:latin typeface="Calibri" pitchFamily="34" charset="0"/>
          <a:ea typeface="ＭＳ Ｐゴシック" pitchFamily="50" charset="-128"/>
        </a:defRPr>
      </a:lvl7pPr>
      <a:lvl8pPr marL="1266124" algn="ctr" defTabSz="842618" rtl="0" fontAlgn="base">
        <a:spcBef>
          <a:spcPct val="0"/>
        </a:spcBef>
        <a:spcAft>
          <a:spcPct val="0"/>
        </a:spcAft>
        <a:defRPr kumimoji="1" sz="4062">
          <a:solidFill>
            <a:schemeClr val="tx1"/>
          </a:solidFill>
          <a:latin typeface="Calibri" pitchFamily="34" charset="0"/>
          <a:ea typeface="ＭＳ Ｐゴシック" pitchFamily="50" charset="-128"/>
        </a:defRPr>
      </a:lvl8pPr>
      <a:lvl9pPr marL="1688165" algn="ctr" defTabSz="842618" rtl="0" fontAlgn="base">
        <a:spcBef>
          <a:spcPct val="0"/>
        </a:spcBef>
        <a:spcAft>
          <a:spcPct val="0"/>
        </a:spcAft>
        <a:defRPr kumimoji="1" sz="4062">
          <a:solidFill>
            <a:schemeClr val="tx1"/>
          </a:solidFill>
          <a:latin typeface="Calibri" pitchFamily="34" charset="0"/>
          <a:ea typeface="ＭＳ Ｐゴシック" pitchFamily="50" charset="-128"/>
        </a:defRPr>
      </a:lvl9pPr>
    </p:titleStyle>
    <p:bodyStyle>
      <a:lvl1pPr marL="315066" indent="-315066" algn="l" defTabSz="842618" rtl="0" eaLnBrk="0" fontAlgn="base" hangingPunct="0">
        <a:spcBef>
          <a:spcPct val="20000"/>
        </a:spcBef>
        <a:spcAft>
          <a:spcPct val="0"/>
        </a:spcAft>
        <a:buFont typeface="Arial" pitchFamily="34" charset="0"/>
        <a:buChar char="•"/>
        <a:defRPr kumimoji="1" sz="2954" kern="1200">
          <a:solidFill>
            <a:schemeClr val="tx1"/>
          </a:solidFill>
          <a:latin typeface="+mn-lt"/>
          <a:ea typeface="+mn-ea"/>
          <a:cs typeface="+mn-cs"/>
        </a:defRPr>
      </a:lvl1pPr>
      <a:lvl2pPr marL="684352" indent="-262311" algn="l" defTabSz="842618" rtl="0" eaLnBrk="0" fontAlgn="base" hangingPunct="0">
        <a:spcBef>
          <a:spcPct val="20000"/>
        </a:spcBef>
        <a:spcAft>
          <a:spcPct val="0"/>
        </a:spcAft>
        <a:buFont typeface="Arial" pitchFamily="34" charset="0"/>
        <a:buChar char="–"/>
        <a:defRPr kumimoji="1" sz="2585" kern="1200">
          <a:solidFill>
            <a:schemeClr val="tx1"/>
          </a:solidFill>
          <a:latin typeface="+mn-lt"/>
          <a:ea typeface="+mn-ea"/>
          <a:cs typeface="+mn-cs"/>
        </a:defRPr>
      </a:lvl2pPr>
      <a:lvl3pPr marL="1053638" indent="-209556" algn="l" defTabSz="842618" rtl="0" eaLnBrk="0" fontAlgn="base" hangingPunct="0">
        <a:spcBef>
          <a:spcPct val="20000"/>
        </a:spcBef>
        <a:spcAft>
          <a:spcPct val="0"/>
        </a:spcAft>
        <a:buFont typeface="Arial" pitchFamily="34" charset="0"/>
        <a:buChar char="•"/>
        <a:defRPr kumimoji="1" sz="2215" kern="1200">
          <a:solidFill>
            <a:schemeClr val="tx1"/>
          </a:solidFill>
          <a:latin typeface="+mn-lt"/>
          <a:ea typeface="+mn-ea"/>
          <a:cs typeface="+mn-cs"/>
        </a:defRPr>
      </a:lvl3pPr>
      <a:lvl4pPr marL="1475680" indent="-209556" algn="l" defTabSz="842618" rtl="0" eaLnBrk="0" fontAlgn="base" hangingPunct="0">
        <a:spcBef>
          <a:spcPct val="20000"/>
        </a:spcBef>
        <a:spcAft>
          <a:spcPct val="0"/>
        </a:spcAft>
        <a:buFont typeface="Arial" pitchFamily="34" charset="0"/>
        <a:buChar char="–"/>
        <a:defRPr kumimoji="1" sz="1846" kern="1200">
          <a:solidFill>
            <a:schemeClr val="tx1"/>
          </a:solidFill>
          <a:latin typeface="+mn-lt"/>
          <a:ea typeface="+mn-ea"/>
          <a:cs typeface="+mn-cs"/>
        </a:defRPr>
      </a:lvl4pPr>
      <a:lvl5pPr marL="1897721" indent="-209556" algn="l" defTabSz="842618" rtl="0" eaLnBrk="0" fontAlgn="base" hangingPunct="0">
        <a:spcBef>
          <a:spcPct val="20000"/>
        </a:spcBef>
        <a:spcAft>
          <a:spcPct val="0"/>
        </a:spcAft>
        <a:buFont typeface="Arial" pitchFamily="34" charset="0"/>
        <a:buChar char="»"/>
        <a:defRPr kumimoji="1" sz="1846" kern="1200">
          <a:solidFill>
            <a:schemeClr val="tx1"/>
          </a:solidFill>
          <a:latin typeface="+mn-lt"/>
          <a:ea typeface="+mn-ea"/>
          <a:cs typeface="+mn-cs"/>
        </a:defRPr>
      </a:lvl5pPr>
      <a:lvl6pPr marL="2320917" indent="-210993" algn="l" defTabSz="843970" rtl="0" eaLnBrk="1" latinLnBrk="0" hangingPunct="1">
        <a:spcBef>
          <a:spcPct val="20000"/>
        </a:spcBef>
        <a:buFont typeface="Arial" pitchFamily="34" charset="0"/>
        <a:buChar char="•"/>
        <a:defRPr kumimoji="1" sz="1846" kern="1200">
          <a:solidFill>
            <a:schemeClr val="tx1"/>
          </a:solidFill>
          <a:latin typeface="+mn-lt"/>
          <a:ea typeface="+mn-ea"/>
          <a:cs typeface="+mn-cs"/>
        </a:defRPr>
      </a:lvl6pPr>
      <a:lvl7pPr marL="2742902" indent="-210993" algn="l" defTabSz="843970" rtl="0" eaLnBrk="1" latinLnBrk="0" hangingPunct="1">
        <a:spcBef>
          <a:spcPct val="20000"/>
        </a:spcBef>
        <a:buFont typeface="Arial" pitchFamily="34" charset="0"/>
        <a:buChar char="•"/>
        <a:defRPr kumimoji="1" sz="1846" kern="1200">
          <a:solidFill>
            <a:schemeClr val="tx1"/>
          </a:solidFill>
          <a:latin typeface="+mn-lt"/>
          <a:ea typeface="+mn-ea"/>
          <a:cs typeface="+mn-cs"/>
        </a:defRPr>
      </a:lvl7pPr>
      <a:lvl8pPr marL="3164887" indent="-210993" algn="l" defTabSz="843970" rtl="0" eaLnBrk="1" latinLnBrk="0" hangingPunct="1">
        <a:spcBef>
          <a:spcPct val="20000"/>
        </a:spcBef>
        <a:buFont typeface="Arial" pitchFamily="34" charset="0"/>
        <a:buChar char="•"/>
        <a:defRPr kumimoji="1" sz="1846" kern="1200">
          <a:solidFill>
            <a:schemeClr val="tx1"/>
          </a:solidFill>
          <a:latin typeface="+mn-lt"/>
          <a:ea typeface="+mn-ea"/>
          <a:cs typeface="+mn-cs"/>
        </a:defRPr>
      </a:lvl8pPr>
      <a:lvl9pPr marL="3586872" indent="-210993" algn="l" defTabSz="843970" rtl="0" eaLnBrk="1" latinLnBrk="0" hangingPunct="1">
        <a:spcBef>
          <a:spcPct val="20000"/>
        </a:spcBef>
        <a:buFont typeface="Arial" pitchFamily="34" charset="0"/>
        <a:buChar char="•"/>
        <a:defRPr kumimoji="1" sz="1846" kern="1200">
          <a:solidFill>
            <a:schemeClr val="tx1"/>
          </a:solidFill>
          <a:latin typeface="+mn-lt"/>
          <a:ea typeface="+mn-ea"/>
          <a:cs typeface="+mn-cs"/>
        </a:defRPr>
      </a:lvl9pPr>
    </p:bodyStyle>
    <p:otherStyle>
      <a:defPPr>
        <a:defRPr lang="ja-JP"/>
      </a:defPPr>
      <a:lvl1pPr marL="0" algn="l" defTabSz="843970" rtl="0" eaLnBrk="1" latinLnBrk="0" hangingPunct="1">
        <a:defRPr kumimoji="1" sz="1662" kern="1200">
          <a:solidFill>
            <a:schemeClr val="tx1"/>
          </a:solidFill>
          <a:latin typeface="+mn-lt"/>
          <a:ea typeface="+mn-ea"/>
          <a:cs typeface="+mn-cs"/>
        </a:defRPr>
      </a:lvl1pPr>
      <a:lvl2pPr marL="421985" algn="l" defTabSz="843970" rtl="0" eaLnBrk="1" latinLnBrk="0" hangingPunct="1">
        <a:defRPr kumimoji="1" sz="1662" kern="1200">
          <a:solidFill>
            <a:schemeClr val="tx1"/>
          </a:solidFill>
          <a:latin typeface="+mn-lt"/>
          <a:ea typeface="+mn-ea"/>
          <a:cs typeface="+mn-cs"/>
        </a:defRPr>
      </a:lvl2pPr>
      <a:lvl3pPr marL="843970" algn="l" defTabSz="843970" rtl="0" eaLnBrk="1" latinLnBrk="0" hangingPunct="1">
        <a:defRPr kumimoji="1" sz="1662" kern="1200">
          <a:solidFill>
            <a:schemeClr val="tx1"/>
          </a:solidFill>
          <a:latin typeface="+mn-lt"/>
          <a:ea typeface="+mn-ea"/>
          <a:cs typeface="+mn-cs"/>
        </a:defRPr>
      </a:lvl3pPr>
      <a:lvl4pPr marL="1265955" algn="l" defTabSz="843970" rtl="0" eaLnBrk="1" latinLnBrk="0" hangingPunct="1">
        <a:defRPr kumimoji="1" sz="1662" kern="1200">
          <a:solidFill>
            <a:schemeClr val="tx1"/>
          </a:solidFill>
          <a:latin typeface="+mn-lt"/>
          <a:ea typeface="+mn-ea"/>
          <a:cs typeface="+mn-cs"/>
        </a:defRPr>
      </a:lvl4pPr>
      <a:lvl5pPr marL="1687939" algn="l" defTabSz="843970" rtl="0" eaLnBrk="1" latinLnBrk="0" hangingPunct="1">
        <a:defRPr kumimoji="1" sz="1662" kern="1200">
          <a:solidFill>
            <a:schemeClr val="tx1"/>
          </a:solidFill>
          <a:latin typeface="+mn-lt"/>
          <a:ea typeface="+mn-ea"/>
          <a:cs typeface="+mn-cs"/>
        </a:defRPr>
      </a:lvl5pPr>
      <a:lvl6pPr marL="2109924" algn="l" defTabSz="843970" rtl="0" eaLnBrk="1" latinLnBrk="0" hangingPunct="1">
        <a:defRPr kumimoji="1" sz="1662" kern="1200">
          <a:solidFill>
            <a:schemeClr val="tx1"/>
          </a:solidFill>
          <a:latin typeface="+mn-lt"/>
          <a:ea typeface="+mn-ea"/>
          <a:cs typeface="+mn-cs"/>
        </a:defRPr>
      </a:lvl6pPr>
      <a:lvl7pPr marL="2531909" algn="l" defTabSz="843970" rtl="0" eaLnBrk="1" latinLnBrk="0" hangingPunct="1">
        <a:defRPr kumimoji="1" sz="1662" kern="1200">
          <a:solidFill>
            <a:schemeClr val="tx1"/>
          </a:solidFill>
          <a:latin typeface="+mn-lt"/>
          <a:ea typeface="+mn-ea"/>
          <a:cs typeface="+mn-cs"/>
        </a:defRPr>
      </a:lvl7pPr>
      <a:lvl8pPr marL="2953894" algn="l" defTabSz="843970" rtl="0" eaLnBrk="1" latinLnBrk="0" hangingPunct="1">
        <a:defRPr kumimoji="1" sz="1662" kern="1200">
          <a:solidFill>
            <a:schemeClr val="tx1"/>
          </a:solidFill>
          <a:latin typeface="+mn-lt"/>
          <a:ea typeface="+mn-ea"/>
          <a:cs typeface="+mn-cs"/>
        </a:defRPr>
      </a:lvl8pPr>
      <a:lvl9pPr marL="3375879" algn="l" defTabSz="843970" rtl="0" eaLnBrk="1" latinLnBrk="0" hangingPunct="1">
        <a:defRPr kumimoji="1" sz="166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8195" name="Text Box 4"/>
          <p:cNvSpPr txBox="1">
            <a:spLocks noChangeArrowheads="1"/>
          </p:cNvSpPr>
          <p:nvPr/>
        </p:nvSpPr>
        <p:spPr bwMode="auto">
          <a:xfrm>
            <a:off x="714982" y="1988840"/>
            <a:ext cx="7791856" cy="3271738"/>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rtlCol="0" anchor="b">
            <a:normAutofit fontScale="85000" lnSpcReduction="20000"/>
          </a:bodyPr>
          <a:lstStyle>
            <a:lvl1pPr>
              <a:defRPr kumimoji="1">
                <a:solidFill>
                  <a:schemeClr val="tx1"/>
                </a:solidFill>
                <a:latin typeface="Arial" panose="020B0604020202020204" pitchFamily="34" charset="0"/>
                <a:ea typeface="HG丸ｺﾞｼｯｸM-PRO" panose="020F0600000000000000" pitchFamily="50" charset="-128"/>
              </a:defRPr>
            </a:lvl1pPr>
            <a:lvl2pPr marL="742950" indent="-285750">
              <a:defRPr kumimoji="1">
                <a:solidFill>
                  <a:schemeClr val="tx1"/>
                </a:solidFill>
                <a:latin typeface="Arial" panose="020B0604020202020204" pitchFamily="34" charset="0"/>
                <a:ea typeface="HG丸ｺﾞｼｯｸM-PRO" panose="020F0600000000000000" pitchFamily="50" charset="-128"/>
              </a:defRPr>
            </a:lvl2pPr>
            <a:lvl3pPr marL="1143000" indent="-228600">
              <a:defRPr kumimoji="1">
                <a:solidFill>
                  <a:schemeClr val="tx1"/>
                </a:solidFill>
                <a:latin typeface="Arial" panose="020B0604020202020204" pitchFamily="34" charset="0"/>
                <a:ea typeface="HG丸ｺﾞｼｯｸM-PRO" panose="020F0600000000000000" pitchFamily="50" charset="-128"/>
              </a:defRPr>
            </a:lvl3pPr>
            <a:lvl4pPr marL="1600200" indent="-228600">
              <a:defRPr kumimoji="1">
                <a:solidFill>
                  <a:schemeClr val="tx1"/>
                </a:solidFill>
                <a:latin typeface="Arial" panose="020B0604020202020204" pitchFamily="34" charset="0"/>
                <a:ea typeface="HG丸ｺﾞｼｯｸM-PRO" panose="020F0600000000000000" pitchFamily="50" charset="-128"/>
              </a:defRPr>
            </a:lvl4pPr>
            <a:lvl5pPr marL="2057400" indent="-228600">
              <a:defRPr kumimoji="1">
                <a:solidFill>
                  <a:schemeClr val="tx1"/>
                </a:solidFill>
                <a:latin typeface="Arial" panose="020B0604020202020204" pitchFamily="34" charset="0"/>
                <a:ea typeface="HG丸ｺﾞｼｯｸM-PRO" panose="020F0600000000000000"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HG丸ｺﾞｼｯｸM-PRO" panose="020F0600000000000000"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HG丸ｺﾞｼｯｸM-PRO" panose="020F0600000000000000"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HG丸ｺﾞｼｯｸM-PRO" panose="020F0600000000000000"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HG丸ｺﾞｼｯｸM-PRO" panose="020F0600000000000000" pitchFamily="50" charset="-128"/>
              </a:defRPr>
            </a:lvl9pPr>
          </a:lstStyle>
          <a:p>
            <a:pPr eaLnBrk="1" hangingPunct="1">
              <a:lnSpc>
                <a:spcPct val="160000"/>
              </a:lnSpc>
              <a:defRPr/>
            </a:pPr>
            <a:r>
              <a:rPr lang="ja-JP" altLang="en-US" sz="4200" dirty="0">
                <a:solidFill>
                  <a:schemeClr val="bg1"/>
                </a:solidFill>
                <a:latin typeface="+mj-lt"/>
                <a:ea typeface="+mj-ea"/>
                <a:cs typeface="+mj-cs"/>
              </a:rPr>
              <a:t>新しい</a:t>
            </a:r>
            <a:endParaRPr lang="en-US" altLang="ja-JP" sz="4200" dirty="0">
              <a:solidFill>
                <a:schemeClr val="bg1"/>
              </a:solidFill>
              <a:latin typeface="+mj-lt"/>
              <a:ea typeface="+mj-ea"/>
              <a:cs typeface="+mj-cs"/>
            </a:endParaRPr>
          </a:p>
          <a:p>
            <a:pPr eaLnBrk="1" hangingPunct="1">
              <a:lnSpc>
                <a:spcPct val="160000"/>
              </a:lnSpc>
              <a:defRPr/>
            </a:pPr>
            <a:r>
              <a:rPr lang="ja-JP" altLang="en-US" sz="4200" dirty="0">
                <a:solidFill>
                  <a:schemeClr val="bg1"/>
                </a:solidFill>
                <a:latin typeface="+mj-lt"/>
                <a:ea typeface="+mj-ea"/>
                <a:cs typeface="+mj-cs"/>
              </a:rPr>
              <a:t>幼保連携型認定こども園教育・保育要領、幼稚園教育要領、保育所保育指針</a:t>
            </a:r>
            <a:endParaRPr lang="en-US" altLang="ja-JP" sz="4200" dirty="0">
              <a:solidFill>
                <a:schemeClr val="bg1"/>
              </a:solidFill>
              <a:latin typeface="+mj-lt"/>
              <a:ea typeface="+mj-ea"/>
              <a:cs typeface="+mj-cs"/>
            </a:endParaRPr>
          </a:p>
          <a:p>
            <a:pPr eaLnBrk="1" hangingPunct="1">
              <a:lnSpc>
                <a:spcPct val="160000"/>
              </a:lnSpc>
              <a:defRPr/>
            </a:pPr>
            <a:r>
              <a:rPr lang="ja-JP" altLang="en-US" sz="4200" dirty="0">
                <a:solidFill>
                  <a:schemeClr val="bg1"/>
                </a:solidFill>
                <a:latin typeface="+mj-lt"/>
                <a:ea typeface="+mj-ea"/>
                <a:cs typeface="+mj-cs"/>
              </a:rPr>
              <a:t>の方向性について</a:t>
            </a:r>
            <a:endParaRPr lang="en-US" altLang="ja-JP" sz="4200" dirty="0">
              <a:solidFill>
                <a:schemeClr val="bg1"/>
              </a:solidFill>
              <a:latin typeface="+mj-lt"/>
              <a:ea typeface="+mj-ea"/>
              <a:cs typeface="+mj-cs"/>
            </a:endParaRPr>
          </a:p>
          <a:p>
            <a:pPr eaLnBrk="1" hangingPunct="1">
              <a:lnSpc>
                <a:spcPct val="160000"/>
              </a:lnSpc>
              <a:defRPr/>
            </a:pPr>
            <a:endParaRPr lang="ja-JP" altLang="en-US" sz="4400" dirty="0">
              <a:solidFill>
                <a:schemeClr val="bg1"/>
              </a:solidFill>
              <a:latin typeface="+mj-lt"/>
              <a:ea typeface="+mj-ea"/>
              <a:cs typeface="+mj-cs"/>
            </a:endParaRPr>
          </a:p>
        </p:txBody>
      </p:sp>
      <p:sp>
        <p:nvSpPr>
          <p:cNvPr id="2" name="正方形/長方形 1"/>
          <p:cNvSpPr/>
          <p:nvPr/>
        </p:nvSpPr>
        <p:spPr>
          <a:xfrm>
            <a:off x="455281" y="548680"/>
            <a:ext cx="8280920" cy="5688632"/>
          </a:xfrm>
          <a:prstGeom prst="rect">
            <a:avLst/>
          </a:prstGeom>
          <a:noFill/>
          <a:ln w="95250" cmpd="dbl">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スライド番号プレースホルダー 3"/>
          <p:cNvSpPr>
            <a:spLocks noGrp="1"/>
          </p:cNvSpPr>
          <p:nvPr>
            <p:ph type="sldNum" sz="quarter" idx="12"/>
          </p:nvPr>
        </p:nvSpPr>
        <p:spPr/>
        <p:txBody>
          <a:bodyPr/>
          <a:lstStyle/>
          <a:p>
            <a:pPr>
              <a:defRPr/>
            </a:pPr>
            <a:fld id="{A295F894-B087-4D36-82C2-BE4C88FAB5DC}" type="slidenum">
              <a:rPr lang="en-US" altLang="ja-JP" smtClean="0"/>
              <a:pPr>
                <a:defRPr/>
              </a:pPr>
              <a:t>0</a:t>
            </a:fld>
            <a:endParaRPr lang="en-US" altLang="ja-JP"/>
          </a:p>
        </p:txBody>
      </p:sp>
      <p:sp>
        <p:nvSpPr>
          <p:cNvPr id="5" name="テキスト ボックス 4"/>
          <p:cNvSpPr txBox="1"/>
          <p:nvPr/>
        </p:nvSpPr>
        <p:spPr>
          <a:xfrm>
            <a:off x="5004048" y="89605"/>
            <a:ext cx="4226793" cy="338554"/>
          </a:xfrm>
          <a:prstGeom prst="rect">
            <a:avLst/>
          </a:prstGeom>
          <a:noFill/>
        </p:spPr>
        <p:txBody>
          <a:bodyPr wrap="square" rtlCol="0">
            <a:spAutoFit/>
          </a:bodyPr>
          <a:lstStyle/>
          <a:p>
            <a:r>
              <a:rPr kumimoji="1" lang="ja-JP" altLang="en-US" sz="1600" dirty="0">
                <a:solidFill>
                  <a:schemeClr val="bg1"/>
                </a:solidFill>
                <a:latin typeface="+mn-ea"/>
                <a:ea typeface="+mn-ea"/>
              </a:rPr>
              <a:t>平成２９年７月　中央説明会（東部・西部地区）</a:t>
            </a:r>
          </a:p>
        </p:txBody>
      </p:sp>
    </p:spTree>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467544" y="26102"/>
            <a:ext cx="8496944" cy="674136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r>
              <a:rPr lang="en-US" altLang="ja-JP" sz="1528" dirty="0">
                <a:solidFill>
                  <a:schemeClr val="tx1"/>
                </a:solidFill>
              </a:rPr>
              <a:t>(6)</a:t>
            </a:r>
            <a:r>
              <a:rPr lang="ja-JP" altLang="en-US" sz="1528" dirty="0">
                <a:solidFill>
                  <a:schemeClr val="tx1"/>
                </a:solidFill>
              </a:rPr>
              <a:t>　思考力の芽生え</a:t>
            </a:r>
            <a:endParaRPr lang="en-US" altLang="ja-JP" sz="1528" dirty="0">
              <a:solidFill>
                <a:schemeClr val="tx1"/>
              </a:solidFill>
            </a:endParaRPr>
          </a:p>
          <a:p>
            <a:pPr>
              <a:defRPr/>
            </a:pPr>
            <a:r>
              <a:rPr lang="ja-JP" altLang="en-US" sz="1528" dirty="0">
                <a:solidFill>
                  <a:schemeClr val="tx1"/>
                </a:solidFill>
              </a:rPr>
              <a:t>　    身近な事象に積極的に関わる中で，物の性質や仕組みなどを感じ取ったり，気付いたり</a:t>
            </a:r>
            <a:r>
              <a:rPr lang="en-US" altLang="ja-JP" sz="1528" dirty="0">
                <a:solidFill>
                  <a:schemeClr val="tx1"/>
                </a:solidFill>
              </a:rPr>
              <a:t/>
            </a:r>
            <a:br>
              <a:rPr lang="en-US" altLang="ja-JP" sz="1528" dirty="0">
                <a:solidFill>
                  <a:schemeClr val="tx1"/>
                </a:solidFill>
              </a:rPr>
            </a:br>
            <a:r>
              <a:rPr lang="en-US" altLang="ja-JP" sz="1528" dirty="0">
                <a:solidFill>
                  <a:schemeClr val="tx1"/>
                </a:solidFill>
              </a:rPr>
              <a:t>     </a:t>
            </a:r>
            <a:r>
              <a:rPr lang="ja-JP" altLang="en-US" sz="1528" dirty="0">
                <a:solidFill>
                  <a:schemeClr val="tx1"/>
                </a:solidFill>
              </a:rPr>
              <a:t>し，考えたり，予想したり，工夫したりするなど，多様な関わりを楽しむようになる。ま  </a:t>
            </a:r>
            <a:r>
              <a:rPr lang="en-US" altLang="ja-JP" sz="1528" dirty="0">
                <a:solidFill>
                  <a:schemeClr val="tx1"/>
                </a:solidFill>
              </a:rPr>
              <a:t/>
            </a:r>
            <a:br>
              <a:rPr lang="en-US" altLang="ja-JP" sz="1528" dirty="0">
                <a:solidFill>
                  <a:schemeClr val="tx1"/>
                </a:solidFill>
              </a:rPr>
            </a:br>
            <a:r>
              <a:rPr lang="en-US" altLang="ja-JP" sz="1528" dirty="0">
                <a:solidFill>
                  <a:schemeClr val="tx1"/>
                </a:solidFill>
              </a:rPr>
              <a:t>     </a:t>
            </a:r>
            <a:r>
              <a:rPr lang="ja-JP" altLang="en-US" sz="1528" dirty="0">
                <a:solidFill>
                  <a:schemeClr val="tx1"/>
                </a:solidFill>
              </a:rPr>
              <a:t>た，友達の様々な考えに触れる中で，自分と異なる考えがあることに気付き，自ら判断し</a:t>
            </a:r>
            <a:r>
              <a:rPr lang="en-US" altLang="ja-JP" sz="1528" dirty="0">
                <a:solidFill>
                  <a:schemeClr val="tx1"/>
                </a:solidFill>
              </a:rPr>
              <a:t/>
            </a:r>
            <a:br>
              <a:rPr lang="en-US" altLang="ja-JP" sz="1528" dirty="0">
                <a:solidFill>
                  <a:schemeClr val="tx1"/>
                </a:solidFill>
              </a:rPr>
            </a:br>
            <a:r>
              <a:rPr lang="en-US" altLang="ja-JP" sz="1528" dirty="0">
                <a:solidFill>
                  <a:schemeClr val="tx1"/>
                </a:solidFill>
              </a:rPr>
              <a:t>     </a:t>
            </a:r>
            <a:r>
              <a:rPr lang="ja-JP" altLang="en-US" sz="1528" dirty="0">
                <a:solidFill>
                  <a:schemeClr val="tx1"/>
                </a:solidFill>
              </a:rPr>
              <a:t>たり，考え直したりするなど，新しい考えを生み出す喜びを味わいながら，自分の考えを</a:t>
            </a:r>
            <a:r>
              <a:rPr lang="en-US" altLang="ja-JP" sz="1528" dirty="0">
                <a:solidFill>
                  <a:schemeClr val="tx1"/>
                </a:solidFill>
              </a:rPr>
              <a:t/>
            </a:r>
            <a:br>
              <a:rPr lang="en-US" altLang="ja-JP" sz="1528" dirty="0">
                <a:solidFill>
                  <a:schemeClr val="tx1"/>
                </a:solidFill>
              </a:rPr>
            </a:br>
            <a:r>
              <a:rPr lang="en-US" altLang="ja-JP" sz="1528" dirty="0">
                <a:solidFill>
                  <a:schemeClr val="tx1"/>
                </a:solidFill>
              </a:rPr>
              <a:t>     </a:t>
            </a:r>
            <a:r>
              <a:rPr lang="ja-JP" altLang="en-US" sz="1528" dirty="0">
                <a:solidFill>
                  <a:schemeClr val="tx1"/>
                </a:solidFill>
              </a:rPr>
              <a:t>よりよいものにするようになる。</a:t>
            </a:r>
            <a:endParaRPr lang="en-US" altLang="ja-JP" sz="1528" dirty="0">
              <a:solidFill>
                <a:schemeClr val="tx1"/>
              </a:solidFill>
            </a:endParaRPr>
          </a:p>
          <a:p>
            <a:pPr>
              <a:defRPr/>
            </a:pPr>
            <a:r>
              <a:rPr lang="en-US" altLang="ja-JP" sz="1528" dirty="0">
                <a:solidFill>
                  <a:schemeClr val="tx1"/>
                </a:solidFill>
              </a:rPr>
              <a:t/>
            </a:r>
            <a:br>
              <a:rPr lang="en-US" altLang="ja-JP" sz="1528" dirty="0">
                <a:solidFill>
                  <a:schemeClr val="tx1"/>
                </a:solidFill>
              </a:rPr>
            </a:br>
            <a:r>
              <a:rPr lang="en-US" altLang="ja-JP" sz="1528" dirty="0">
                <a:solidFill>
                  <a:schemeClr val="tx1"/>
                </a:solidFill>
              </a:rPr>
              <a:t>(7)</a:t>
            </a:r>
            <a:r>
              <a:rPr lang="ja-JP" altLang="en-US" sz="1528" dirty="0">
                <a:solidFill>
                  <a:schemeClr val="tx1"/>
                </a:solidFill>
              </a:rPr>
              <a:t>　自然との関わり・生命尊重</a:t>
            </a:r>
            <a:endParaRPr lang="en-US" altLang="ja-JP" sz="1528" dirty="0">
              <a:solidFill>
                <a:schemeClr val="tx1"/>
              </a:solidFill>
            </a:endParaRPr>
          </a:p>
          <a:p>
            <a:pPr>
              <a:defRPr/>
            </a:pPr>
            <a:r>
              <a:rPr lang="ja-JP" altLang="en-US" sz="1528" dirty="0">
                <a:solidFill>
                  <a:schemeClr val="tx1"/>
                </a:solidFill>
              </a:rPr>
              <a:t>　     自然に触れて感動する体験を通して，自然の変化などを感じ取り，好奇心や探究心を</a:t>
            </a:r>
            <a:r>
              <a:rPr lang="en-US" altLang="ja-JP" sz="1528" dirty="0">
                <a:solidFill>
                  <a:schemeClr val="tx1"/>
                </a:solidFill>
              </a:rPr>
              <a:t/>
            </a:r>
            <a:br>
              <a:rPr lang="en-US" altLang="ja-JP" sz="1528" dirty="0">
                <a:solidFill>
                  <a:schemeClr val="tx1"/>
                </a:solidFill>
              </a:rPr>
            </a:br>
            <a:r>
              <a:rPr lang="en-US" altLang="ja-JP" sz="1528" dirty="0">
                <a:solidFill>
                  <a:schemeClr val="tx1"/>
                </a:solidFill>
              </a:rPr>
              <a:t>     </a:t>
            </a:r>
            <a:r>
              <a:rPr lang="ja-JP" altLang="en-US" sz="1528" dirty="0">
                <a:solidFill>
                  <a:schemeClr val="tx1"/>
                </a:solidFill>
              </a:rPr>
              <a:t>もって考え言葉などで表現しながら，身近な事象への関心が高まるとともに，自然への愛</a:t>
            </a:r>
            <a:r>
              <a:rPr lang="en-US" altLang="ja-JP" sz="1528" dirty="0">
                <a:solidFill>
                  <a:schemeClr val="tx1"/>
                </a:solidFill>
              </a:rPr>
              <a:t/>
            </a:r>
            <a:br>
              <a:rPr lang="en-US" altLang="ja-JP" sz="1528" dirty="0">
                <a:solidFill>
                  <a:schemeClr val="tx1"/>
                </a:solidFill>
              </a:rPr>
            </a:br>
            <a:r>
              <a:rPr lang="en-US" altLang="ja-JP" sz="1528" dirty="0">
                <a:solidFill>
                  <a:schemeClr val="tx1"/>
                </a:solidFill>
              </a:rPr>
              <a:t>     </a:t>
            </a:r>
            <a:r>
              <a:rPr lang="ja-JP" altLang="en-US" sz="1528" dirty="0">
                <a:solidFill>
                  <a:schemeClr val="tx1"/>
                </a:solidFill>
              </a:rPr>
              <a:t>情や畏敬の念をもつようになる。また，身近な動植物に心を動かされる中で，生命の不思</a:t>
            </a:r>
            <a:r>
              <a:rPr lang="en-US" altLang="ja-JP" sz="1528" dirty="0">
                <a:solidFill>
                  <a:schemeClr val="tx1"/>
                </a:solidFill>
              </a:rPr>
              <a:t/>
            </a:r>
            <a:br>
              <a:rPr lang="en-US" altLang="ja-JP" sz="1528" dirty="0">
                <a:solidFill>
                  <a:schemeClr val="tx1"/>
                </a:solidFill>
              </a:rPr>
            </a:br>
            <a:r>
              <a:rPr lang="en-US" altLang="ja-JP" sz="1528" dirty="0">
                <a:solidFill>
                  <a:schemeClr val="tx1"/>
                </a:solidFill>
              </a:rPr>
              <a:t>     </a:t>
            </a:r>
            <a:r>
              <a:rPr lang="ja-JP" altLang="en-US" sz="1528" dirty="0">
                <a:solidFill>
                  <a:schemeClr val="tx1"/>
                </a:solidFill>
              </a:rPr>
              <a:t>議さや尊さに気付き，身近な動植物への接し方を考え，命あるものとしていたわり，大切</a:t>
            </a:r>
            <a:r>
              <a:rPr lang="en-US" altLang="ja-JP" sz="1528" dirty="0">
                <a:solidFill>
                  <a:schemeClr val="tx1"/>
                </a:solidFill>
              </a:rPr>
              <a:t/>
            </a:r>
            <a:br>
              <a:rPr lang="en-US" altLang="ja-JP" sz="1528" dirty="0">
                <a:solidFill>
                  <a:schemeClr val="tx1"/>
                </a:solidFill>
              </a:rPr>
            </a:br>
            <a:r>
              <a:rPr lang="en-US" altLang="ja-JP" sz="1528" dirty="0">
                <a:solidFill>
                  <a:schemeClr val="tx1"/>
                </a:solidFill>
              </a:rPr>
              <a:t>     </a:t>
            </a:r>
            <a:r>
              <a:rPr lang="ja-JP" altLang="en-US" sz="1528" dirty="0">
                <a:solidFill>
                  <a:schemeClr val="tx1"/>
                </a:solidFill>
              </a:rPr>
              <a:t>にする気持ちをもって関わるようになる。</a:t>
            </a:r>
            <a:endParaRPr lang="en-US" altLang="ja-JP" sz="1528" dirty="0">
              <a:solidFill>
                <a:schemeClr val="tx1"/>
              </a:solidFill>
            </a:endParaRPr>
          </a:p>
          <a:p>
            <a:pPr>
              <a:defRPr/>
            </a:pPr>
            <a:r>
              <a:rPr lang="en-US" altLang="ja-JP" sz="1528" dirty="0">
                <a:solidFill>
                  <a:schemeClr val="tx1"/>
                </a:solidFill>
              </a:rPr>
              <a:t/>
            </a:r>
            <a:br>
              <a:rPr lang="en-US" altLang="ja-JP" sz="1528" dirty="0">
                <a:solidFill>
                  <a:schemeClr val="tx1"/>
                </a:solidFill>
              </a:rPr>
            </a:br>
            <a:r>
              <a:rPr lang="en-US" altLang="ja-JP" sz="1528" dirty="0">
                <a:solidFill>
                  <a:schemeClr val="tx1"/>
                </a:solidFill>
              </a:rPr>
              <a:t>(8)</a:t>
            </a:r>
            <a:r>
              <a:rPr lang="ja-JP" altLang="en-US" sz="1528" dirty="0">
                <a:solidFill>
                  <a:schemeClr val="tx1"/>
                </a:solidFill>
              </a:rPr>
              <a:t>　数量や図形，標識や文字などへの関心・感覚</a:t>
            </a:r>
            <a:endParaRPr lang="en-US" altLang="ja-JP" sz="1528" dirty="0">
              <a:solidFill>
                <a:schemeClr val="tx1"/>
              </a:solidFill>
            </a:endParaRPr>
          </a:p>
          <a:p>
            <a:pPr>
              <a:defRPr/>
            </a:pPr>
            <a:r>
              <a:rPr lang="ja-JP" altLang="en-US" sz="1528" dirty="0">
                <a:solidFill>
                  <a:schemeClr val="tx1"/>
                </a:solidFill>
              </a:rPr>
              <a:t>　　 遊びや生活の中で，数量や図形，標識や文字などに親しむ体験を重ねたり，標識や文字</a:t>
            </a:r>
            <a:r>
              <a:rPr lang="en-US" altLang="ja-JP" sz="1528" dirty="0">
                <a:solidFill>
                  <a:schemeClr val="tx1"/>
                </a:solidFill>
              </a:rPr>
              <a:t/>
            </a:r>
            <a:br>
              <a:rPr lang="en-US" altLang="ja-JP" sz="1528" dirty="0">
                <a:solidFill>
                  <a:schemeClr val="tx1"/>
                </a:solidFill>
              </a:rPr>
            </a:br>
            <a:r>
              <a:rPr lang="en-US" altLang="ja-JP" sz="1528" dirty="0">
                <a:solidFill>
                  <a:schemeClr val="tx1"/>
                </a:solidFill>
              </a:rPr>
              <a:t>     </a:t>
            </a:r>
            <a:r>
              <a:rPr lang="ja-JP" altLang="en-US" sz="1528" dirty="0">
                <a:solidFill>
                  <a:schemeClr val="tx1"/>
                </a:solidFill>
              </a:rPr>
              <a:t>の役割に気付いたりし，自らの必要感に基づきこれらを活用し，興味や関心，感覚をもつ</a:t>
            </a:r>
            <a:r>
              <a:rPr lang="en-US" altLang="ja-JP" sz="1528" dirty="0">
                <a:solidFill>
                  <a:schemeClr val="tx1"/>
                </a:solidFill>
              </a:rPr>
              <a:t/>
            </a:r>
            <a:br>
              <a:rPr lang="en-US" altLang="ja-JP" sz="1528" dirty="0">
                <a:solidFill>
                  <a:schemeClr val="tx1"/>
                </a:solidFill>
              </a:rPr>
            </a:br>
            <a:r>
              <a:rPr lang="en-US" altLang="ja-JP" sz="1528" dirty="0">
                <a:solidFill>
                  <a:schemeClr val="tx1"/>
                </a:solidFill>
              </a:rPr>
              <a:t>     </a:t>
            </a:r>
            <a:r>
              <a:rPr lang="ja-JP" altLang="en-US" sz="1528" dirty="0">
                <a:solidFill>
                  <a:schemeClr val="tx1"/>
                </a:solidFill>
              </a:rPr>
              <a:t>ようになる。</a:t>
            </a:r>
            <a:endParaRPr lang="en-US" altLang="ja-JP" sz="1528" dirty="0">
              <a:solidFill>
                <a:schemeClr val="tx1"/>
              </a:solidFill>
            </a:endParaRPr>
          </a:p>
          <a:p>
            <a:pPr>
              <a:defRPr/>
            </a:pPr>
            <a:r>
              <a:rPr lang="en-US" altLang="ja-JP" sz="1528" dirty="0">
                <a:solidFill>
                  <a:schemeClr val="tx1"/>
                </a:solidFill>
              </a:rPr>
              <a:t/>
            </a:r>
            <a:br>
              <a:rPr lang="en-US" altLang="ja-JP" sz="1528" dirty="0">
                <a:solidFill>
                  <a:schemeClr val="tx1"/>
                </a:solidFill>
              </a:rPr>
            </a:br>
            <a:r>
              <a:rPr lang="en-US" altLang="ja-JP" sz="1528" dirty="0">
                <a:solidFill>
                  <a:schemeClr val="tx1"/>
                </a:solidFill>
              </a:rPr>
              <a:t>(9)</a:t>
            </a:r>
            <a:r>
              <a:rPr lang="ja-JP" altLang="en-US" sz="1528" dirty="0">
                <a:solidFill>
                  <a:schemeClr val="tx1"/>
                </a:solidFill>
              </a:rPr>
              <a:t>　言葉による伝え合い</a:t>
            </a:r>
            <a:endParaRPr lang="en-US" altLang="ja-JP" sz="1528" dirty="0">
              <a:solidFill>
                <a:schemeClr val="tx1"/>
              </a:solidFill>
            </a:endParaRPr>
          </a:p>
          <a:p>
            <a:pPr>
              <a:defRPr/>
            </a:pPr>
            <a:r>
              <a:rPr lang="en-US" altLang="ja-JP" sz="1528" dirty="0">
                <a:solidFill>
                  <a:schemeClr val="tx1"/>
                </a:solidFill>
              </a:rPr>
              <a:t>        【</a:t>
            </a:r>
            <a:r>
              <a:rPr lang="ja-JP" altLang="en-US" sz="1528" dirty="0">
                <a:solidFill>
                  <a:schemeClr val="tx1"/>
                </a:solidFill>
              </a:rPr>
              <a:t>保育教諭等、先生、保育士等</a:t>
            </a:r>
            <a:r>
              <a:rPr lang="en-US" altLang="ja-JP" sz="1528" dirty="0">
                <a:solidFill>
                  <a:schemeClr val="tx1"/>
                </a:solidFill>
              </a:rPr>
              <a:t>】</a:t>
            </a:r>
            <a:r>
              <a:rPr lang="ja-JP" altLang="en-US" sz="1528" dirty="0">
                <a:solidFill>
                  <a:schemeClr val="tx1"/>
                </a:solidFill>
              </a:rPr>
              <a:t>や友達と心を通わせる中で，絵本や物語などに親しみながら，</a:t>
            </a:r>
            <a:r>
              <a:rPr lang="en-US" altLang="ja-JP" sz="1528" dirty="0">
                <a:solidFill>
                  <a:schemeClr val="tx1"/>
                </a:solidFill>
              </a:rPr>
              <a:t/>
            </a:r>
            <a:br>
              <a:rPr lang="en-US" altLang="ja-JP" sz="1528" dirty="0">
                <a:solidFill>
                  <a:schemeClr val="tx1"/>
                </a:solidFill>
              </a:rPr>
            </a:br>
            <a:r>
              <a:rPr lang="ja-JP" altLang="en-US" sz="1528" dirty="0">
                <a:solidFill>
                  <a:schemeClr val="tx1"/>
                </a:solidFill>
              </a:rPr>
              <a:t>　　豊かな言葉や表現を身に付け，経験したことや考えたことなどを言葉で伝えたり，相手の話を注</a:t>
            </a:r>
            <a:r>
              <a:rPr lang="en-US" altLang="ja-JP" sz="1528" dirty="0">
                <a:solidFill>
                  <a:schemeClr val="tx1"/>
                </a:solidFill>
              </a:rPr>
              <a:t/>
            </a:r>
            <a:br>
              <a:rPr lang="en-US" altLang="ja-JP" sz="1528" dirty="0">
                <a:solidFill>
                  <a:schemeClr val="tx1"/>
                </a:solidFill>
              </a:rPr>
            </a:br>
            <a:r>
              <a:rPr lang="ja-JP" altLang="en-US" sz="1528" dirty="0">
                <a:solidFill>
                  <a:schemeClr val="tx1"/>
                </a:solidFill>
              </a:rPr>
              <a:t>　　</a:t>
            </a:r>
            <a:r>
              <a:rPr lang="ja-JP" altLang="en-US" sz="1528" dirty="0" err="1">
                <a:solidFill>
                  <a:schemeClr val="tx1"/>
                </a:solidFill>
              </a:rPr>
              <a:t>意して</a:t>
            </a:r>
            <a:r>
              <a:rPr lang="ja-JP" altLang="en-US" sz="1528" dirty="0">
                <a:solidFill>
                  <a:schemeClr val="tx1"/>
                </a:solidFill>
              </a:rPr>
              <a:t>聞いたりし，言葉による伝え合いを楽しむようになる。</a:t>
            </a:r>
            <a:endParaRPr lang="en-US" altLang="ja-JP" sz="1528" dirty="0">
              <a:solidFill>
                <a:schemeClr val="tx1"/>
              </a:solidFill>
            </a:endParaRPr>
          </a:p>
          <a:p>
            <a:pPr>
              <a:defRPr/>
            </a:pPr>
            <a:r>
              <a:rPr lang="en-US" altLang="ja-JP" sz="1528" dirty="0">
                <a:solidFill>
                  <a:schemeClr val="tx1"/>
                </a:solidFill>
              </a:rPr>
              <a:t/>
            </a:r>
            <a:br>
              <a:rPr lang="en-US" altLang="ja-JP" sz="1528" dirty="0">
                <a:solidFill>
                  <a:schemeClr val="tx1"/>
                </a:solidFill>
              </a:rPr>
            </a:br>
            <a:r>
              <a:rPr lang="en-US" altLang="ja-JP" sz="1528" dirty="0">
                <a:solidFill>
                  <a:schemeClr val="tx1"/>
                </a:solidFill>
              </a:rPr>
              <a:t>(10)</a:t>
            </a:r>
            <a:r>
              <a:rPr lang="ja-JP" altLang="en-US" sz="1528" dirty="0">
                <a:solidFill>
                  <a:schemeClr val="tx1"/>
                </a:solidFill>
              </a:rPr>
              <a:t>   豊かな感性と表現</a:t>
            </a:r>
            <a:endParaRPr lang="en-US" altLang="ja-JP" sz="1528" dirty="0">
              <a:solidFill>
                <a:schemeClr val="tx1"/>
              </a:solidFill>
            </a:endParaRPr>
          </a:p>
          <a:p>
            <a:pPr>
              <a:defRPr/>
            </a:pPr>
            <a:r>
              <a:rPr lang="en-US" altLang="ja-JP" sz="1528" dirty="0">
                <a:solidFill>
                  <a:schemeClr val="tx1"/>
                </a:solidFill>
              </a:rPr>
              <a:t>       </a:t>
            </a:r>
            <a:r>
              <a:rPr lang="ja-JP" altLang="en-US" sz="1528" dirty="0">
                <a:solidFill>
                  <a:schemeClr val="tx1"/>
                </a:solidFill>
              </a:rPr>
              <a:t>   心を動かす出来事などに触れ感性を働かせる中で，様々な素材の特徴や表現の仕方な</a:t>
            </a:r>
            <a:r>
              <a:rPr lang="en-US" altLang="ja-JP" sz="1528" dirty="0">
                <a:solidFill>
                  <a:schemeClr val="tx1"/>
                </a:solidFill>
              </a:rPr>
              <a:t/>
            </a:r>
            <a:br>
              <a:rPr lang="en-US" altLang="ja-JP" sz="1528" dirty="0">
                <a:solidFill>
                  <a:schemeClr val="tx1"/>
                </a:solidFill>
              </a:rPr>
            </a:br>
            <a:r>
              <a:rPr lang="en-US" altLang="ja-JP" sz="1528" dirty="0">
                <a:solidFill>
                  <a:schemeClr val="tx1"/>
                </a:solidFill>
              </a:rPr>
              <a:t>     </a:t>
            </a:r>
            <a:r>
              <a:rPr lang="ja-JP" altLang="en-US" sz="1528" dirty="0" err="1">
                <a:solidFill>
                  <a:schemeClr val="tx1"/>
                </a:solidFill>
              </a:rPr>
              <a:t>どに</a:t>
            </a:r>
            <a:r>
              <a:rPr lang="ja-JP" altLang="en-US" sz="1528" dirty="0">
                <a:solidFill>
                  <a:schemeClr val="tx1"/>
                </a:solidFill>
              </a:rPr>
              <a:t>気付き，感じたことや考えたことを自分で表現したり，友達同士で表現する過程を</a:t>
            </a:r>
            <a:r>
              <a:rPr lang="en-US" altLang="ja-JP" sz="1528" dirty="0">
                <a:solidFill>
                  <a:schemeClr val="tx1"/>
                </a:solidFill>
              </a:rPr>
              <a:t/>
            </a:r>
            <a:br>
              <a:rPr lang="en-US" altLang="ja-JP" sz="1528" dirty="0">
                <a:solidFill>
                  <a:schemeClr val="tx1"/>
                </a:solidFill>
              </a:rPr>
            </a:br>
            <a:r>
              <a:rPr lang="en-US" altLang="ja-JP" sz="1528" dirty="0">
                <a:solidFill>
                  <a:schemeClr val="tx1"/>
                </a:solidFill>
              </a:rPr>
              <a:t>     </a:t>
            </a:r>
            <a:r>
              <a:rPr lang="ja-JP" altLang="en-US" sz="1528" dirty="0">
                <a:solidFill>
                  <a:schemeClr val="tx1"/>
                </a:solidFill>
              </a:rPr>
              <a:t>楽しんだりし，表現する喜びを味わい，意欲をもつようになる。</a:t>
            </a:r>
            <a:endParaRPr lang="ja-JP" altLang="en-US" sz="1146" dirty="0">
              <a:solidFill>
                <a:schemeClr val="tx1"/>
              </a:solidFill>
            </a:endParaRPr>
          </a:p>
        </p:txBody>
      </p:sp>
      <p:sp>
        <p:nvSpPr>
          <p:cNvPr id="2" name="スライド番号プレースホルダー 1"/>
          <p:cNvSpPr>
            <a:spLocks noGrp="1"/>
          </p:cNvSpPr>
          <p:nvPr>
            <p:ph type="sldNum" sz="quarter" idx="12"/>
          </p:nvPr>
        </p:nvSpPr>
        <p:spPr/>
        <p:txBody>
          <a:bodyPr/>
          <a:lstStyle/>
          <a:p>
            <a:fld id="{3F991C33-C8BF-4895-8FD1-7F8BFDB9C824}" type="slidenum">
              <a:rPr kumimoji="1" lang="ja-JP" altLang="en-US" sz="1200" smtClean="0">
                <a:solidFill>
                  <a:schemeClr val="tx1"/>
                </a:solidFill>
              </a:rPr>
              <a:t>9</a:t>
            </a:fld>
            <a:endParaRPr kumimoji="1" lang="ja-JP" altLang="en-US" sz="1200" dirty="0">
              <a:solidFill>
                <a:schemeClr val="tx1"/>
              </a:solidFill>
            </a:endParaRPr>
          </a:p>
        </p:txBody>
      </p:sp>
      <p:sp>
        <p:nvSpPr>
          <p:cNvPr id="4" name="テキスト ボックス 3"/>
          <p:cNvSpPr txBox="1"/>
          <p:nvPr/>
        </p:nvSpPr>
        <p:spPr>
          <a:xfrm>
            <a:off x="3096170" y="6567155"/>
            <a:ext cx="6156350" cy="246221"/>
          </a:xfrm>
          <a:prstGeom prst="rect">
            <a:avLst/>
          </a:prstGeom>
          <a:noFill/>
        </p:spPr>
        <p:txBody>
          <a:bodyPr wrap="square" rtlCol="0">
            <a:spAutoFit/>
          </a:bodyPr>
          <a:lstStyle/>
          <a:p>
            <a:r>
              <a:rPr kumimoji="1" lang="en-US" altLang="ja-JP" sz="1000" dirty="0"/>
              <a:t>【</a:t>
            </a:r>
            <a:r>
              <a:rPr kumimoji="1" lang="ja-JP" altLang="en-US" sz="1000" dirty="0"/>
              <a:t>　</a:t>
            </a:r>
            <a:r>
              <a:rPr kumimoji="1" lang="en-US" altLang="ja-JP" sz="1000" dirty="0"/>
              <a:t>】</a:t>
            </a:r>
            <a:r>
              <a:rPr kumimoji="1" lang="ja-JP" altLang="en-US" sz="1000" dirty="0"/>
              <a:t>は、幼保連携型認定こども園教育・保育要領、幼稚園教育要領、保育所保育指針の文言を並記。</a:t>
            </a:r>
            <a:endParaRPr kumimoji="1" lang="en-US" altLang="ja-JP" sz="1000" dirty="0"/>
          </a:p>
        </p:txBody>
      </p:sp>
    </p:spTree>
    <p:extLst>
      <p:ext uri="{BB962C8B-B14F-4D97-AF65-F5344CB8AC3E}">
        <p14:creationId xmlns:p14="http://schemas.microsoft.com/office/powerpoint/2010/main" val="12993265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9366" y="-2993"/>
            <a:ext cx="9163366" cy="647232"/>
          </a:xfrm>
          <a:prstGeom prst="rect">
            <a:avLst/>
          </a:prstGeom>
          <a:solidFill>
            <a:srgbClr val="00B0F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kern="12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2pPr>
            <a:lvl3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3pPr>
            <a:lvl4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4pPr>
            <a:lvl5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9pPr>
          </a:lstStyle>
          <a:p>
            <a:pPr eaLnBrk="1" hangingPunct="1">
              <a:defRPr/>
            </a:pPr>
            <a:r>
              <a:rPr lang="ja-JP" altLang="en-US" sz="2000" b="1" u="sng" dirty="0">
                <a:solidFill>
                  <a:schemeClr val="bg1"/>
                </a:solidFill>
                <a:latin typeface="HG丸ｺﾞｼｯｸM-PRO" panose="020F0600000000000000" pitchFamily="50" charset="-128"/>
                <a:ea typeface="HG丸ｺﾞｼｯｸM-PRO" panose="020F0600000000000000" pitchFamily="50" charset="-128"/>
              </a:rPr>
              <a:t>小学校教育との接続について</a:t>
            </a:r>
            <a:endParaRPr lang="en-US" altLang="ja-JP" sz="2000" b="1" u="sng" dirty="0">
              <a:solidFill>
                <a:schemeClr val="bg1"/>
              </a:solidFill>
              <a:latin typeface="HG丸ｺﾞｼｯｸM-PRO" panose="020F0600000000000000" pitchFamily="50" charset="-128"/>
              <a:ea typeface="HG丸ｺﾞｼｯｸM-PRO" panose="020F0600000000000000" pitchFamily="50" charset="-128"/>
            </a:endParaRPr>
          </a:p>
          <a:p>
            <a:pPr eaLnBrk="1" hangingPunct="1">
              <a:defRPr/>
            </a:pPr>
            <a:r>
              <a:rPr lang="en-US" altLang="ja-JP" sz="2000" b="1" u="sng" dirty="0">
                <a:solidFill>
                  <a:schemeClr val="bg1"/>
                </a:solidFill>
                <a:latin typeface="HG丸ｺﾞｼｯｸM-PRO" panose="020F0600000000000000" pitchFamily="50" charset="-128"/>
                <a:ea typeface="HG丸ｺﾞｼｯｸM-PRO" panose="020F0600000000000000" pitchFamily="50" charset="-128"/>
              </a:rPr>
              <a:t>【</a:t>
            </a:r>
            <a:r>
              <a:rPr lang="ja-JP" altLang="en-US" sz="2000" b="1" u="sng" dirty="0">
                <a:solidFill>
                  <a:schemeClr val="bg1"/>
                </a:solidFill>
                <a:latin typeface="HG丸ｺﾞｼｯｸM-PRO" panose="020F0600000000000000" pitchFamily="50" charset="-128"/>
                <a:ea typeface="HG丸ｺﾞｼｯｸM-PRO" panose="020F0600000000000000" pitchFamily="50" charset="-128"/>
              </a:rPr>
              <a:t>各要領・指針における記述</a:t>
            </a:r>
            <a:r>
              <a:rPr lang="en-US" altLang="ja-JP" sz="2000" b="1" u="sng" dirty="0">
                <a:solidFill>
                  <a:schemeClr val="bg1"/>
                </a:solidFill>
                <a:latin typeface="HG丸ｺﾞｼｯｸM-PRO" panose="020F0600000000000000" pitchFamily="50" charset="-128"/>
                <a:ea typeface="HG丸ｺﾞｼｯｸM-PRO" panose="020F0600000000000000" pitchFamily="50" charset="-128"/>
              </a:rPr>
              <a:t>】</a:t>
            </a:r>
          </a:p>
        </p:txBody>
      </p:sp>
      <p:sp>
        <p:nvSpPr>
          <p:cNvPr id="7" name="角丸四角形 10"/>
          <p:cNvSpPr/>
          <p:nvPr/>
        </p:nvSpPr>
        <p:spPr>
          <a:xfrm>
            <a:off x="190425" y="1201495"/>
            <a:ext cx="8424936" cy="942281"/>
          </a:xfrm>
          <a:prstGeom prst="roundRect">
            <a:avLst/>
          </a:prstGeom>
          <a:ln w="28575">
            <a:solidFill>
              <a:schemeClr val="accent2"/>
            </a:solidFill>
          </a:ln>
        </p:spPr>
        <p:style>
          <a:lnRef idx="2">
            <a:schemeClr val="accent4"/>
          </a:lnRef>
          <a:fillRef idx="1">
            <a:schemeClr val="lt1"/>
          </a:fillRef>
          <a:effectRef idx="0">
            <a:schemeClr val="accent4"/>
          </a:effectRef>
          <a:fontRef idx="minor">
            <a:schemeClr val="dk1"/>
          </a:fontRef>
        </p:style>
        <p:txBody>
          <a:bodyPr rtlCol="0" anchor="ctr"/>
          <a:lstStyle/>
          <a:p>
            <a:r>
              <a:rPr lang="ja-JP" altLang="en-US" sz="1600" b="1" dirty="0">
                <a:latin typeface="HG丸ｺﾞｼｯｸM-PRO" panose="020F0600000000000000" pitchFamily="50" charset="-128"/>
                <a:ea typeface="HG丸ｺﾞｼｯｸM-PRO" panose="020F0600000000000000" pitchFamily="50" charset="-128"/>
              </a:rPr>
              <a:t>幼保連携型認定こども園教育・保育要領　第１章総則　第２　１（５）</a:t>
            </a:r>
            <a:endParaRPr lang="en-US" altLang="ja-JP" sz="1600" b="1" dirty="0">
              <a:latin typeface="HG丸ｺﾞｼｯｸM-PRO" panose="020F0600000000000000" pitchFamily="50" charset="-128"/>
              <a:ea typeface="HG丸ｺﾞｼｯｸM-PRO" panose="020F0600000000000000" pitchFamily="50" charset="-128"/>
            </a:endParaRPr>
          </a:p>
          <a:p>
            <a:r>
              <a:rPr lang="ja-JP" altLang="en-US" sz="1600" b="1" dirty="0">
                <a:latin typeface="HG丸ｺﾞｼｯｸM-PRO" panose="020F0600000000000000" pitchFamily="50" charset="-128"/>
                <a:ea typeface="HG丸ｺﾞｼｯｸM-PRO" panose="020F0600000000000000" pitchFamily="50" charset="-128"/>
              </a:rPr>
              <a:t>幼稚園教育要領　第１章総則　第３　５（２）</a:t>
            </a:r>
            <a:endParaRPr lang="en-US" altLang="ja-JP" sz="1600" b="1" dirty="0">
              <a:latin typeface="HG丸ｺﾞｼｯｸM-PRO" panose="020F0600000000000000" pitchFamily="50" charset="-128"/>
              <a:ea typeface="HG丸ｺﾞｼｯｸM-PRO" panose="020F0600000000000000" pitchFamily="50" charset="-128"/>
            </a:endParaRPr>
          </a:p>
          <a:p>
            <a:r>
              <a:rPr lang="ja-JP" altLang="en-US" sz="1600" b="1" dirty="0">
                <a:latin typeface="HG丸ｺﾞｼｯｸM-PRO" panose="020F0600000000000000" pitchFamily="50" charset="-128"/>
                <a:ea typeface="HG丸ｺﾞｼｯｸM-PRO" panose="020F0600000000000000" pitchFamily="50" charset="-128"/>
              </a:rPr>
              <a:t>保育所保育指針　第２章保育の内容　４（２）</a:t>
            </a:r>
            <a:endParaRPr lang="en-US" altLang="ja-JP" sz="1600" b="1" dirty="0">
              <a:latin typeface="HG丸ｺﾞｼｯｸM-PRO" panose="020F0600000000000000" pitchFamily="50" charset="-128"/>
              <a:ea typeface="HG丸ｺﾞｼｯｸM-PRO" panose="020F0600000000000000" pitchFamily="50" charset="-128"/>
            </a:endParaRPr>
          </a:p>
        </p:txBody>
      </p:sp>
      <p:sp>
        <p:nvSpPr>
          <p:cNvPr id="3" name="正方形/長方形 2"/>
          <p:cNvSpPr/>
          <p:nvPr/>
        </p:nvSpPr>
        <p:spPr>
          <a:xfrm>
            <a:off x="107504" y="2636912"/>
            <a:ext cx="8928991" cy="2031325"/>
          </a:xfrm>
          <a:prstGeom prst="rect">
            <a:avLst/>
          </a:prstGeom>
        </p:spPr>
        <p:txBody>
          <a:bodyPr wrap="square">
            <a:spAutoFit/>
          </a:bodyPr>
          <a:lstStyle/>
          <a:p>
            <a:r>
              <a:rPr lang="ja-JP" altLang="en-US" dirty="0"/>
              <a:t>　幼保連携型認定こども園の教育及び保育において育まれた資質・能力</a:t>
            </a:r>
            <a:r>
              <a:rPr lang="ja-JP" altLang="en-US" dirty="0">
                <a:latin typeface="游ゴシック" panose="020B0400000000000000" pitchFamily="50" charset="-128"/>
                <a:ea typeface="游ゴシック" panose="020B0400000000000000" pitchFamily="50" charset="-128"/>
              </a:rPr>
              <a:t>（</a:t>
            </a:r>
            <a:r>
              <a:rPr lang="en-US" altLang="ja-JP" dirty="0">
                <a:latin typeface="游ゴシック" panose="020B0400000000000000" pitchFamily="50" charset="-128"/>
                <a:ea typeface="游ゴシック" panose="020B0400000000000000" pitchFamily="50" charset="-128"/>
              </a:rPr>
              <a:t>※</a:t>
            </a:r>
            <a:r>
              <a:rPr lang="ja-JP" altLang="en-US" dirty="0">
                <a:latin typeface="游ゴシック" panose="020B0400000000000000" pitchFamily="50" charset="-128"/>
                <a:ea typeface="游ゴシック" panose="020B0400000000000000" pitchFamily="50" charset="-128"/>
              </a:rPr>
              <a:t>幼稚園教育要領では「幼稚園教育において育まれた資質・能力」、保育所保育指針では、「保育所保育において育まれた資質・能力」 ）</a:t>
            </a:r>
            <a:r>
              <a:rPr lang="ja-JP" altLang="en-US" dirty="0"/>
              <a:t>を踏まえ、小学校教育が円滑に行われるよう、</a:t>
            </a:r>
            <a:r>
              <a:rPr lang="ja-JP" altLang="en-US" u="sng" dirty="0">
                <a:solidFill>
                  <a:srgbClr val="0066FF"/>
                </a:solidFill>
              </a:rPr>
              <a:t>小学校の教師との意見交換や合同の研究の機会などを設け、「幼児期の終わりまでに育ってほしい姿」を共有するなど連携を図り、幼保連携型認定こども園における教育及び保育</a:t>
            </a:r>
            <a:r>
              <a:rPr lang="ja-JP" altLang="en-US" dirty="0">
                <a:latin typeface="游ゴシック" panose="020B0400000000000000" pitchFamily="50" charset="-128"/>
                <a:ea typeface="游ゴシック" panose="020B0400000000000000" pitchFamily="50" charset="-128"/>
              </a:rPr>
              <a:t>（</a:t>
            </a:r>
            <a:r>
              <a:rPr lang="en-US" altLang="ja-JP" dirty="0">
                <a:latin typeface="游ゴシック" panose="020B0400000000000000" pitchFamily="50" charset="-128"/>
                <a:ea typeface="游ゴシック" panose="020B0400000000000000" pitchFamily="50" charset="-128"/>
              </a:rPr>
              <a:t>※</a:t>
            </a:r>
            <a:r>
              <a:rPr lang="ja-JP" altLang="en-US" dirty="0">
                <a:latin typeface="游ゴシック" panose="020B0400000000000000" pitchFamily="50" charset="-128"/>
                <a:ea typeface="游ゴシック" panose="020B0400000000000000" pitchFamily="50" charset="-128"/>
              </a:rPr>
              <a:t>幼稚園教育要領では「幼稚園教育」、保育所保育指針では、「保育所保育」 ）</a:t>
            </a:r>
            <a:r>
              <a:rPr lang="ja-JP" altLang="en-US" u="sng" dirty="0">
                <a:solidFill>
                  <a:srgbClr val="0066FF"/>
                </a:solidFill>
              </a:rPr>
              <a:t>と小学校教育との円滑な接続を図るよう努めるものとする</a:t>
            </a:r>
            <a:r>
              <a:rPr lang="ja-JP" altLang="en-US" dirty="0"/>
              <a:t>。</a:t>
            </a:r>
          </a:p>
        </p:txBody>
      </p:sp>
      <p:sp>
        <p:nvSpPr>
          <p:cNvPr id="12" name="スライド番号プレースホルダー 11"/>
          <p:cNvSpPr>
            <a:spLocks noGrp="1"/>
          </p:cNvSpPr>
          <p:nvPr>
            <p:ph type="sldNum" sz="quarter" idx="12"/>
          </p:nvPr>
        </p:nvSpPr>
        <p:spPr/>
        <p:txBody>
          <a:bodyPr/>
          <a:lstStyle/>
          <a:p>
            <a:pPr>
              <a:defRPr/>
            </a:pPr>
            <a:fld id="{D52B936F-3842-49C2-AD30-1F5E3BBBF6A4}" type="slidenum">
              <a:rPr lang="en-US" altLang="ja-JP" smtClean="0"/>
              <a:pPr>
                <a:defRPr/>
              </a:pPr>
              <a:t>10</a:t>
            </a:fld>
            <a:endParaRPr lang="en-US" altLang="ja-JP"/>
          </a:p>
        </p:txBody>
      </p:sp>
    </p:spTree>
    <p:extLst>
      <p:ext uri="{BB962C8B-B14F-4D97-AF65-F5344CB8AC3E}">
        <p14:creationId xmlns:p14="http://schemas.microsoft.com/office/powerpoint/2010/main" val="20506300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07504" y="1493845"/>
            <a:ext cx="8928992" cy="506771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700" dirty="0">
                <a:solidFill>
                  <a:schemeClr val="tx1"/>
                </a:solidFill>
              </a:rPr>
              <a:t>＜参考＞</a:t>
            </a:r>
            <a:endParaRPr lang="en-US" altLang="ja-JP" sz="1700" dirty="0">
              <a:solidFill>
                <a:schemeClr val="tx1"/>
              </a:solidFill>
            </a:endParaRPr>
          </a:p>
          <a:p>
            <a:pPr>
              <a:defRPr/>
            </a:pPr>
            <a:r>
              <a:rPr lang="ja-JP" altLang="en-US" sz="1700" dirty="0">
                <a:solidFill>
                  <a:schemeClr val="tx1"/>
                </a:solidFill>
              </a:rPr>
              <a:t>小学校学習指導要領</a:t>
            </a:r>
            <a:endParaRPr lang="en-US" altLang="ja-JP" sz="1700" dirty="0">
              <a:solidFill>
                <a:schemeClr val="tx1"/>
              </a:solidFill>
            </a:endParaRPr>
          </a:p>
          <a:p>
            <a:pPr>
              <a:defRPr/>
            </a:pPr>
            <a:r>
              <a:rPr lang="ja-JP" altLang="en-US" sz="1700" dirty="0">
                <a:solidFill>
                  <a:schemeClr val="tx1"/>
                </a:solidFill>
              </a:rPr>
              <a:t>　第１章　総則</a:t>
            </a:r>
            <a:endParaRPr lang="en-US" altLang="ja-JP" sz="1700" dirty="0">
              <a:solidFill>
                <a:schemeClr val="tx1"/>
              </a:solidFill>
            </a:endParaRPr>
          </a:p>
          <a:p>
            <a:pPr>
              <a:defRPr/>
            </a:pPr>
            <a:r>
              <a:rPr lang="ja-JP" altLang="en-US" sz="1700" dirty="0">
                <a:solidFill>
                  <a:schemeClr val="tx1"/>
                </a:solidFill>
              </a:rPr>
              <a:t>　　第２　教育課程の編成</a:t>
            </a:r>
            <a:endParaRPr lang="en-US" altLang="ja-JP" sz="1700" dirty="0">
              <a:solidFill>
                <a:schemeClr val="tx1"/>
              </a:solidFill>
            </a:endParaRPr>
          </a:p>
          <a:p>
            <a:pPr>
              <a:defRPr/>
            </a:pPr>
            <a:endParaRPr lang="en-US" altLang="ja-JP" sz="1700" dirty="0">
              <a:solidFill>
                <a:schemeClr val="tx1"/>
              </a:solidFill>
            </a:endParaRPr>
          </a:p>
          <a:p>
            <a:pPr>
              <a:defRPr/>
            </a:pPr>
            <a:r>
              <a:rPr lang="ja-JP" altLang="en-US" sz="1700" dirty="0">
                <a:solidFill>
                  <a:schemeClr val="tx1"/>
                </a:solidFill>
              </a:rPr>
              <a:t>　４ 　学校段階等間の接続</a:t>
            </a:r>
          </a:p>
          <a:p>
            <a:pPr>
              <a:defRPr/>
            </a:pPr>
            <a:r>
              <a:rPr lang="ja-JP" altLang="en-US" sz="1700" dirty="0">
                <a:solidFill>
                  <a:schemeClr val="tx1"/>
                </a:solidFill>
              </a:rPr>
              <a:t>　    　教育課程の編成に当たっては，次の事項に配慮しながら，学校段階等間の接続を図るもの</a:t>
            </a:r>
            <a:endParaRPr lang="en-US" altLang="ja-JP" sz="1700" dirty="0">
              <a:solidFill>
                <a:schemeClr val="tx1"/>
              </a:solidFill>
            </a:endParaRPr>
          </a:p>
          <a:p>
            <a:pPr>
              <a:defRPr/>
            </a:pPr>
            <a:r>
              <a:rPr lang="en-US" altLang="ja-JP" sz="1700" dirty="0">
                <a:solidFill>
                  <a:schemeClr val="tx1"/>
                </a:solidFill>
              </a:rPr>
              <a:t>      </a:t>
            </a:r>
            <a:r>
              <a:rPr lang="ja-JP" altLang="en-US" sz="1700" dirty="0">
                <a:solidFill>
                  <a:schemeClr val="tx1"/>
                </a:solidFill>
              </a:rPr>
              <a:t>とする。</a:t>
            </a:r>
            <a:endParaRPr lang="en-US" altLang="ja-JP" sz="1700" dirty="0">
              <a:solidFill>
                <a:schemeClr val="tx1"/>
              </a:solidFill>
            </a:endParaRPr>
          </a:p>
          <a:p>
            <a:pPr>
              <a:defRPr/>
            </a:pPr>
            <a:r>
              <a:rPr lang="ja-JP" altLang="en-US" sz="1700" dirty="0">
                <a:solidFill>
                  <a:schemeClr val="tx1"/>
                </a:solidFill>
              </a:rPr>
              <a:t>　　</a:t>
            </a:r>
            <a:r>
              <a:rPr lang="en-US" altLang="ja-JP" sz="1700" dirty="0">
                <a:solidFill>
                  <a:schemeClr val="tx1"/>
                </a:solidFill>
              </a:rPr>
              <a:t>(1) </a:t>
            </a:r>
            <a:r>
              <a:rPr lang="ja-JP" altLang="en-US" sz="1700" dirty="0">
                <a:solidFill>
                  <a:schemeClr val="tx1"/>
                </a:solidFill>
              </a:rPr>
              <a:t>　 </a:t>
            </a:r>
            <a:r>
              <a:rPr lang="ja-JP" altLang="en-US" sz="1700" dirty="0">
                <a:solidFill>
                  <a:srgbClr val="0066FF"/>
                </a:solidFill>
              </a:rPr>
              <a:t>幼児期の終わりまでに育ってほしい姿を踏まえた指導を工夫することにより</a:t>
            </a:r>
            <a:r>
              <a:rPr lang="ja-JP" altLang="en-US" sz="1700" dirty="0">
                <a:solidFill>
                  <a:schemeClr val="tx1"/>
                </a:solidFill>
              </a:rPr>
              <a:t>，幼稚園</a:t>
            </a:r>
            <a:r>
              <a:rPr lang="en-US" altLang="ja-JP" sz="1700" dirty="0">
                <a:solidFill>
                  <a:schemeClr val="tx1"/>
                </a:solidFill>
              </a:rPr>
              <a:t/>
            </a:r>
            <a:br>
              <a:rPr lang="en-US" altLang="ja-JP" sz="1700" dirty="0">
                <a:solidFill>
                  <a:schemeClr val="tx1"/>
                </a:solidFill>
              </a:rPr>
            </a:br>
            <a:r>
              <a:rPr lang="ja-JP" altLang="en-US" sz="1700" dirty="0">
                <a:solidFill>
                  <a:schemeClr val="tx1"/>
                </a:solidFill>
              </a:rPr>
              <a:t>　　　　教育要領等（</a:t>
            </a:r>
            <a:r>
              <a:rPr lang="en-US" altLang="ja-JP" sz="1700" dirty="0">
                <a:solidFill>
                  <a:schemeClr val="tx1"/>
                </a:solidFill>
              </a:rPr>
              <a:t>※</a:t>
            </a:r>
            <a:r>
              <a:rPr lang="ja-JP" altLang="en-US" sz="1700" dirty="0">
                <a:solidFill>
                  <a:schemeClr val="tx1"/>
                </a:solidFill>
              </a:rPr>
              <a:t>）に基づく</a:t>
            </a:r>
            <a:r>
              <a:rPr lang="ja-JP" altLang="en-US" sz="1700" dirty="0">
                <a:solidFill>
                  <a:srgbClr val="0066FF"/>
                </a:solidFill>
              </a:rPr>
              <a:t>幼児期の教育を通して育まれた資質・能力を踏まえて教育活</a:t>
            </a:r>
            <a:r>
              <a:rPr lang="en-US" altLang="ja-JP" sz="1700" dirty="0">
                <a:solidFill>
                  <a:srgbClr val="0066FF"/>
                </a:solidFill>
              </a:rPr>
              <a:t/>
            </a:r>
            <a:br>
              <a:rPr lang="en-US" altLang="ja-JP" sz="1700" dirty="0">
                <a:solidFill>
                  <a:srgbClr val="0066FF"/>
                </a:solidFill>
              </a:rPr>
            </a:br>
            <a:r>
              <a:rPr lang="ja-JP" altLang="en-US" sz="1700" dirty="0">
                <a:solidFill>
                  <a:srgbClr val="0066FF"/>
                </a:solidFill>
              </a:rPr>
              <a:t>　　　　動を実施し，児童が主体的に自己を発揮しながら学びに向かうことが可能となるように　　</a:t>
            </a:r>
            <a:r>
              <a:rPr lang="en-US" altLang="ja-JP" sz="1700" dirty="0">
                <a:solidFill>
                  <a:srgbClr val="0066FF"/>
                </a:solidFill>
              </a:rPr>
              <a:t/>
            </a:r>
            <a:br>
              <a:rPr lang="en-US" altLang="ja-JP" sz="1700" dirty="0">
                <a:solidFill>
                  <a:srgbClr val="0066FF"/>
                </a:solidFill>
              </a:rPr>
            </a:br>
            <a:r>
              <a:rPr lang="ja-JP" altLang="en-US" sz="1700" dirty="0">
                <a:solidFill>
                  <a:srgbClr val="0066FF"/>
                </a:solidFill>
              </a:rPr>
              <a:t>　　　　する</a:t>
            </a:r>
            <a:r>
              <a:rPr lang="ja-JP" altLang="en-US" sz="1700" dirty="0">
                <a:solidFill>
                  <a:schemeClr val="tx1"/>
                </a:solidFill>
              </a:rPr>
              <a:t>こと。</a:t>
            </a:r>
          </a:p>
          <a:p>
            <a:pPr>
              <a:defRPr/>
            </a:pPr>
            <a:r>
              <a:rPr lang="ja-JP" altLang="en-US" sz="1700" dirty="0">
                <a:solidFill>
                  <a:schemeClr val="tx1"/>
                </a:solidFill>
              </a:rPr>
              <a:t>　　　　　また，低学年における教育全体において，例えば生活科において育成する自立し生活</a:t>
            </a:r>
            <a:endParaRPr lang="en-US" altLang="ja-JP" sz="1700" dirty="0">
              <a:solidFill>
                <a:schemeClr val="tx1"/>
              </a:solidFill>
            </a:endParaRPr>
          </a:p>
          <a:p>
            <a:pPr>
              <a:defRPr/>
            </a:pPr>
            <a:r>
              <a:rPr lang="ja-JP" altLang="en-US" sz="1700" dirty="0">
                <a:solidFill>
                  <a:schemeClr val="tx1"/>
                </a:solidFill>
              </a:rPr>
              <a:t>　　　　を豊かにしていくための資質・能力が，他教科等の学習においても生かされるようにする</a:t>
            </a:r>
            <a:endParaRPr lang="en-US" altLang="ja-JP" sz="1700" dirty="0">
              <a:solidFill>
                <a:schemeClr val="tx1"/>
              </a:solidFill>
            </a:endParaRPr>
          </a:p>
          <a:p>
            <a:pPr>
              <a:defRPr/>
            </a:pPr>
            <a:r>
              <a:rPr lang="ja-JP" altLang="en-US" sz="1700" dirty="0">
                <a:solidFill>
                  <a:schemeClr val="tx1"/>
                </a:solidFill>
              </a:rPr>
              <a:t>　　　　など，教科等間の関連を積極的に図り，幼児期の教育及び中学年以降の教育との円滑</a:t>
            </a:r>
            <a:endParaRPr lang="en-US" altLang="ja-JP" sz="1700" dirty="0">
              <a:solidFill>
                <a:schemeClr val="tx1"/>
              </a:solidFill>
            </a:endParaRPr>
          </a:p>
          <a:p>
            <a:pPr>
              <a:defRPr/>
            </a:pPr>
            <a:r>
              <a:rPr lang="ja-JP" altLang="en-US" sz="1700" dirty="0">
                <a:solidFill>
                  <a:schemeClr val="tx1"/>
                </a:solidFill>
              </a:rPr>
              <a:t>　　　　な接続が図られるよう工夫すること。</a:t>
            </a:r>
            <a:r>
              <a:rPr lang="ja-JP" altLang="en-US" sz="1700" dirty="0">
                <a:solidFill>
                  <a:srgbClr val="0066FF"/>
                </a:solidFill>
              </a:rPr>
              <a:t>特に，小学校入学当初においては，幼児期において　　　</a:t>
            </a:r>
            <a:r>
              <a:rPr lang="en-US" altLang="ja-JP" sz="1700" dirty="0">
                <a:solidFill>
                  <a:srgbClr val="0066FF"/>
                </a:solidFill>
              </a:rPr>
              <a:t/>
            </a:r>
            <a:br>
              <a:rPr lang="en-US" altLang="ja-JP" sz="1700" dirty="0">
                <a:solidFill>
                  <a:srgbClr val="0066FF"/>
                </a:solidFill>
              </a:rPr>
            </a:br>
            <a:r>
              <a:rPr lang="ja-JP" altLang="en-US" sz="1700" dirty="0">
                <a:solidFill>
                  <a:srgbClr val="0066FF"/>
                </a:solidFill>
              </a:rPr>
              <a:t>　　　　自発的な活動としての遊びを通して育まれてきたことが，各教科等における学習に円滑に　</a:t>
            </a:r>
            <a:r>
              <a:rPr lang="en-US" altLang="ja-JP" sz="1700" dirty="0">
                <a:solidFill>
                  <a:srgbClr val="0066FF"/>
                </a:solidFill>
              </a:rPr>
              <a:t/>
            </a:r>
            <a:br>
              <a:rPr lang="en-US" altLang="ja-JP" sz="1700" dirty="0">
                <a:solidFill>
                  <a:srgbClr val="0066FF"/>
                </a:solidFill>
              </a:rPr>
            </a:br>
            <a:r>
              <a:rPr lang="ja-JP" altLang="en-US" sz="1700" dirty="0">
                <a:solidFill>
                  <a:srgbClr val="0066FF"/>
                </a:solidFill>
              </a:rPr>
              <a:t>　　　　接続されるよう，生活科を中心に，合科的・関連的な指導や弾力的な時間割の設定など，</a:t>
            </a:r>
            <a:r>
              <a:rPr lang="en-US" altLang="ja-JP" sz="1700" dirty="0">
                <a:solidFill>
                  <a:srgbClr val="0066FF"/>
                </a:solidFill>
              </a:rPr>
              <a:t/>
            </a:r>
            <a:br>
              <a:rPr lang="en-US" altLang="ja-JP" sz="1700" dirty="0">
                <a:solidFill>
                  <a:srgbClr val="0066FF"/>
                </a:solidFill>
              </a:rPr>
            </a:br>
            <a:r>
              <a:rPr lang="ja-JP" altLang="en-US" sz="1700" dirty="0">
                <a:solidFill>
                  <a:srgbClr val="0066FF"/>
                </a:solidFill>
              </a:rPr>
              <a:t>　　　　指導の工夫や指導計画の作成を行うこと</a:t>
            </a:r>
            <a:r>
              <a:rPr lang="ja-JP" altLang="en-US" sz="1700" dirty="0">
                <a:solidFill>
                  <a:schemeClr val="tx1"/>
                </a:solidFill>
              </a:rPr>
              <a:t>。</a:t>
            </a:r>
            <a:endParaRPr lang="en-US" altLang="ja-JP" sz="1700" dirty="0">
              <a:solidFill>
                <a:schemeClr val="tx1"/>
              </a:solidFill>
            </a:endParaRPr>
          </a:p>
        </p:txBody>
      </p:sp>
      <p:sp>
        <p:nvSpPr>
          <p:cNvPr id="6" name="Rectangle 2"/>
          <p:cNvSpPr txBox="1">
            <a:spLocks noChangeArrowheads="1"/>
          </p:cNvSpPr>
          <p:nvPr/>
        </p:nvSpPr>
        <p:spPr bwMode="auto">
          <a:xfrm>
            <a:off x="-19366" y="-2993"/>
            <a:ext cx="9163366" cy="647232"/>
          </a:xfrm>
          <a:prstGeom prst="rect">
            <a:avLst/>
          </a:prstGeom>
          <a:solidFill>
            <a:srgbClr val="00B0F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kern="12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2pPr>
            <a:lvl3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3pPr>
            <a:lvl4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4pPr>
            <a:lvl5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9pPr>
          </a:lstStyle>
          <a:p>
            <a:pPr eaLnBrk="1" hangingPunct="1">
              <a:defRPr/>
            </a:pPr>
            <a:r>
              <a:rPr lang="ja-JP" altLang="en-US" sz="2000" b="1" u="sng" dirty="0">
                <a:solidFill>
                  <a:schemeClr val="bg1"/>
                </a:solidFill>
                <a:latin typeface="HG丸ｺﾞｼｯｸM-PRO" panose="020F0600000000000000" pitchFamily="50" charset="-128"/>
                <a:ea typeface="HG丸ｺﾞｼｯｸM-PRO" panose="020F0600000000000000" pitchFamily="50" charset="-128"/>
              </a:rPr>
              <a:t>小学校教育との接続について</a:t>
            </a:r>
            <a:endParaRPr lang="en-US" altLang="ja-JP" sz="2000" b="1" u="sng" dirty="0">
              <a:solidFill>
                <a:schemeClr val="bg1"/>
              </a:solidFill>
              <a:latin typeface="HG丸ｺﾞｼｯｸM-PRO" panose="020F0600000000000000" pitchFamily="50" charset="-128"/>
              <a:ea typeface="HG丸ｺﾞｼｯｸM-PRO" panose="020F0600000000000000" pitchFamily="50" charset="-128"/>
            </a:endParaRPr>
          </a:p>
          <a:p>
            <a:pPr eaLnBrk="1" hangingPunct="1">
              <a:defRPr/>
            </a:pPr>
            <a:r>
              <a:rPr lang="en-US" altLang="ja-JP" sz="2000" b="1" dirty="0">
                <a:solidFill>
                  <a:schemeClr val="bg1"/>
                </a:solidFill>
                <a:latin typeface="HG丸ｺﾞｼｯｸM-PRO" panose="020F0600000000000000" pitchFamily="50" charset="-128"/>
                <a:ea typeface="HG丸ｺﾞｼｯｸM-PRO" panose="020F0600000000000000" pitchFamily="50" charset="-128"/>
              </a:rPr>
              <a:t>【</a:t>
            </a:r>
            <a:r>
              <a:rPr lang="ja-JP" altLang="en-US" sz="2000" b="1" dirty="0">
                <a:solidFill>
                  <a:schemeClr val="bg1"/>
                </a:solidFill>
                <a:latin typeface="HG丸ｺﾞｼｯｸM-PRO" panose="020F0600000000000000" pitchFamily="50" charset="-128"/>
                <a:ea typeface="HG丸ｺﾞｼｯｸM-PRO" panose="020F0600000000000000" pitchFamily="50" charset="-128"/>
              </a:rPr>
              <a:t>小学校学習指導要領における学校段階等間の接続に関する記載</a:t>
            </a:r>
            <a:r>
              <a:rPr lang="en-US" altLang="ja-JP" sz="2000" b="1" dirty="0">
                <a:solidFill>
                  <a:schemeClr val="bg1"/>
                </a:solidFill>
                <a:latin typeface="HG丸ｺﾞｼｯｸM-PRO" panose="020F0600000000000000" pitchFamily="50" charset="-128"/>
                <a:ea typeface="HG丸ｺﾞｼｯｸM-PRO" panose="020F0600000000000000" pitchFamily="50" charset="-128"/>
              </a:rPr>
              <a:t>】</a:t>
            </a:r>
            <a:endParaRPr lang="ja-JP" altLang="en-US" sz="2000" b="1" dirty="0">
              <a:solidFill>
                <a:schemeClr val="bg1"/>
              </a:solidFill>
              <a:latin typeface="HG丸ｺﾞｼｯｸM-PRO" panose="020F0600000000000000" pitchFamily="50" charset="-128"/>
              <a:ea typeface="HG丸ｺﾞｼｯｸM-PRO" panose="020F0600000000000000" pitchFamily="50" charset="-128"/>
            </a:endParaRPr>
          </a:p>
        </p:txBody>
      </p:sp>
      <p:sp>
        <p:nvSpPr>
          <p:cNvPr id="2" name="テキスト ボックス 1"/>
          <p:cNvSpPr txBox="1"/>
          <p:nvPr/>
        </p:nvSpPr>
        <p:spPr>
          <a:xfrm>
            <a:off x="264712" y="6525344"/>
            <a:ext cx="7704856" cy="261610"/>
          </a:xfrm>
          <a:prstGeom prst="rect">
            <a:avLst/>
          </a:prstGeom>
          <a:noFill/>
        </p:spPr>
        <p:txBody>
          <a:bodyPr wrap="square" rtlCol="0">
            <a:spAutoFit/>
          </a:bodyPr>
          <a:lstStyle/>
          <a:p>
            <a:r>
              <a:rPr kumimoji="1" lang="en-US" altLang="ja-JP" sz="1100" dirty="0"/>
              <a:t>※</a:t>
            </a:r>
            <a:r>
              <a:rPr kumimoji="1" lang="ja-JP" altLang="en-US" sz="1100" dirty="0"/>
              <a:t>幼稚園教育要領、幼保連携型認定こども園教育・保育要領、保育所保育指針を「幼稚園教育要領等」としている。</a:t>
            </a:r>
          </a:p>
        </p:txBody>
      </p:sp>
      <p:sp>
        <p:nvSpPr>
          <p:cNvPr id="5" name="Rectangle 6"/>
          <p:cNvSpPr>
            <a:spLocks noChangeArrowheads="1"/>
          </p:cNvSpPr>
          <p:nvPr/>
        </p:nvSpPr>
        <p:spPr bwMode="auto">
          <a:xfrm>
            <a:off x="251520" y="764704"/>
            <a:ext cx="8640960" cy="572464"/>
          </a:xfrm>
          <a:prstGeom prst="rect">
            <a:avLst/>
          </a:prstGeom>
          <a:solidFill>
            <a:schemeClr val="accent1">
              <a:lumMod val="20000"/>
              <a:lumOff val="80000"/>
            </a:schemeClr>
          </a:solidFill>
          <a:ln>
            <a:noFill/>
          </a:ln>
          <a:effectLst/>
        </p:spPr>
        <p:txBody>
          <a:bodyPr wrap="square">
            <a:spAutoFit/>
          </a:bodyPr>
          <a:lstStyle/>
          <a:p>
            <a:pPr>
              <a:lnSpc>
                <a:spcPct val="130000"/>
              </a:lnSpc>
            </a:pPr>
            <a:r>
              <a:rPr lang="ja-JP" altLang="en-US" sz="2400" b="1" dirty="0">
                <a:solidFill>
                  <a:schemeClr val="tx2"/>
                </a:solidFill>
              </a:rPr>
              <a:t>○幼児期の教育と小学校教育の円滑な接続の重要性を記載</a:t>
            </a:r>
          </a:p>
        </p:txBody>
      </p:sp>
      <p:sp>
        <p:nvSpPr>
          <p:cNvPr id="3" name="スライド番号プレースホルダー 2"/>
          <p:cNvSpPr>
            <a:spLocks noGrp="1"/>
          </p:cNvSpPr>
          <p:nvPr>
            <p:ph type="sldNum" sz="quarter" idx="12"/>
          </p:nvPr>
        </p:nvSpPr>
        <p:spPr>
          <a:xfrm>
            <a:off x="6866316" y="6516991"/>
            <a:ext cx="2057400" cy="365125"/>
          </a:xfrm>
        </p:spPr>
        <p:txBody>
          <a:bodyPr/>
          <a:lstStyle/>
          <a:p>
            <a:pPr>
              <a:defRPr/>
            </a:pPr>
            <a:fld id="{D52B936F-3842-49C2-AD30-1F5E3BBBF6A4}" type="slidenum">
              <a:rPr lang="en-US" altLang="ja-JP" sz="1200" smtClean="0">
                <a:solidFill>
                  <a:schemeClr val="tx1"/>
                </a:solidFill>
              </a:rPr>
              <a:pPr>
                <a:defRPr/>
              </a:pPr>
              <a:t>11</a:t>
            </a:fld>
            <a:endParaRPr lang="en-US" altLang="ja-JP" sz="1200" dirty="0">
              <a:solidFill>
                <a:schemeClr val="tx1"/>
              </a:solidFill>
            </a:endParaRPr>
          </a:p>
        </p:txBody>
      </p:sp>
    </p:spTree>
    <p:extLst>
      <p:ext uri="{BB962C8B-B14F-4D97-AF65-F5344CB8AC3E}">
        <p14:creationId xmlns:p14="http://schemas.microsoft.com/office/powerpoint/2010/main" val="3077764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92643" y="908719"/>
            <a:ext cx="8799837" cy="417646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700" dirty="0">
                <a:solidFill>
                  <a:schemeClr val="tx1"/>
                </a:solidFill>
              </a:rPr>
              <a:t>＜参考＞</a:t>
            </a:r>
            <a:endParaRPr lang="en-US" altLang="ja-JP" sz="1700" dirty="0">
              <a:solidFill>
                <a:schemeClr val="tx1"/>
              </a:solidFill>
            </a:endParaRPr>
          </a:p>
          <a:p>
            <a:pPr>
              <a:defRPr/>
            </a:pPr>
            <a:r>
              <a:rPr lang="ja-JP" altLang="en-US" sz="1700" dirty="0">
                <a:solidFill>
                  <a:schemeClr val="tx1"/>
                </a:solidFill>
              </a:rPr>
              <a:t>小学校学習指導要領</a:t>
            </a:r>
            <a:endParaRPr lang="en-US" altLang="ja-JP" sz="1700" dirty="0">
              <a:solidFill>
                <a:schemeClr val="tx1"/>
              </a:solidFill>
            </a:endParaRPr>
          </a:p>
          <a:p>
            <a:pPr>
              <a:defRPr/>
            </a:pPr>
            <a:r>
              <a:rPr lang="ja-JP" altLang="en-US" sz="1700" dirty="0">
                <a:solidFill>
                  <a:schemeClr val="tx1"/>
                </a:solidFill>
              </a:rPr>
              <a:t>　第２章　各教科</a:t>
            </a:r>
            <a:endParaRPr lang="en-US" altLang="ja-JP" sz="1700" dirty="0">
              <a:solidFill>
                <a:schemeClr val="tx1"/>
              </a:solidFill>
            </a:endParaRPr>
          </a:p>
          <a:p>
            <a:pPr>
              <a:defRPr/>
            </a:pPr>
            <a:r>
              <a:rPr lang="ja-JP" altLang="en-US" sz="1700" dirty="0">
                <a:solidFill>
                  <a:schemeClr val="tx1"/>
                </a:solidFill>
              </a:rPr>
              <a:t>　　第５節　生活</a:t>
            </a:r>
            <a:endParaRPr lang="en-US" altLang="ja-JP" sz="1700" dirty="0">
              <a:solidFill>
                <a:schemeClr val="tx1"/>
              </a:solidFill>
            </a:endParaRPr>
          </a:p>
          <a:p>
            <a:pPr>
              <a:defRPr/>
            </a:pPr>
            <a:r>
              <a:rPr lang="ja-JP" altLang="en-US" sz="1700" dirty="0">
                <a:solidFill>
                  <a:schemeClr val="tx1"/>
                </a:solidFill>
              </a:rPr>
              <a:t>　 　　第３　指導計画の作成と内容の取扱い</a:t>
            </a:r>
            <a:endParaRPr lang="en-US" altLang="ja-JP" sz="1700" dirty="0">
              <a:solidFill>
                <a:schemeClr val="tx1"/>
              </a:solidFill>
            </a:endParaRPr>
          </a:p>
          <a:p>
            <a:pPr>
              <a:defRPr/>
            </a:pPr>
            <a:endParaRPr lang="en-US" altLang="ja-JP" sz="1700" dirty="0">
              <a:solidFill>
                <a:schemeClr val="tx1"/>
              </a:solidFill>
            </a:endParaRPr>
          </a:p>
          <a:p>
            <a:pPr>
              <a:defRPr/>
            </a:pPr>
            <a:r>
              <a:rPr lang="ja-JP" altLang="en-US" sz="1700" dirty="0">
                <a:solidFill>
                  <a:schemeClr val="tx1"/>
                </a:solidFill>
              </a:rPr>
              <a:t> 　　　１　指導計画の作成に当たっては，次の事項に配慮するものとする。</a:t>
            </a:r>
            <a:endParaRPr lang="en-US" altLang="ja-JP" sz="1700" dirty="0">
              <a:solidFill>
                <a:schemeClr val="tx1"/>
              </a:solidFill>
            </a:endParaRPr>
          </a:p>
          <a:p>
            <a:pPr>
              <a:defRPr/>
            </a:pPr>
            <a:r>
              <a:rPr lang="en-US" altLang="ja-JP" sz="1700" dirty="0">
                <a:solidFill>
                  <a:schemeClr val="tx1"/>
                </a:solidFill>
              </a:rPr>
              <a:t>           (4)    </a:t>
            </a:r>
            <a:r>
              <a:rPr lang="ja-JP" altLang="en-US" sz="1700" dirty="0">
                <a:solidFill>
                  <a:schemeClr val="tx1"/>
                </a:solidFill>
              </a:rPr>
              <a:t>他教科等との関連を積極的に図り，指導の効果を高め，低学年における教育全体の</a:t>
            </a:r>
            <a:r>
              <a:rPr lang="en-US" altLang="ja-JP" sz="1700" dirty="0">
                <a:solidFill>
                  <a:schemeClr val="tx1"/>
                </a:solidFill>
              </a:rPr>
              <a:t/>
            </a:r>
            <a:br>
              <a:rPr lang="en-US" altLang="ja-JP" sz="1700" dirty="0">
                <a:solidFill>
                  <a:schemeClr val="tx1"/>
                </a:solidFill>
              </a:rPr>
            </a:br>
            <a:r>
              <a:rPr lang="en-US" altLang="ja-JP" sz="1700" dirty="0">
                <a:solidFill>
                  <a:schemeClr val="tx1"/>
                </a:solidFill>
              </a:rPr>
              <a:t>                </a:t>
            </a:r>
            <a:r>
              <a:rPr lang="ja-JP" altLang="en-US" sz="1700" dirty="0">
                <a:solidFill>
                  <a:schemeClr val="tx1"/>
                </a:solidFill>
              </a:rPr>
              <a:t>充実を図り，中学年以降の教育へ円滑に接続できるようにするとともに，幼稚園教育要               </a:t>
            </a:r>
            <a:r>
              <a:rPr lang="en-US" altLang="ja-JP" sz="1700" dirty="0">
                <a:solidFill>
                  <a:schemeClr val="tx1"/>
                </a:solidFill>
              </a:rPr>
              <a:t/>
            </a:r>
            <a:br>
              <a:rPr lang="en-US" altLang="ja-JP" sz="1700" dirty="0">
                <a:solidFill>
                  <a:schemeClr val="tx1"/>
                </a:solidFill>
              </a:rPr>
            </a:br>
            <a:r>
              <a:rPr lang="en-US" altLang="ja-JP" sz="1700" dirty="0">
                <a:solidFill>
                  <a:schemeClr val="tx1"/>
                </a:solidFill>
              </a:rPr>
              <a:t>                </a:t>
            </a:r>
            <a:r>
              <a:rPr lang="ja-JP" altLang="en-US" sz="1700" dirty="0">
                <a:solidFill>
                  <a:schemeClr val="tx1"/>
                </a:solidFill>
              </a:rPr>
              <a:t>領等に示す</a:t>
            </a:r>
            <a:r>
              <a:rPr lang="ja-JP" altLang="en-US" sz="1700" dirty="0">
                <a:solidFill>
                  <a:srgbClr val="0066FF"/>
                </a:solidFill>
              </a:rPr>
              <a:t>幼児期の終わりまでに育ってほしい姿との関連を考慮する</a:t>
            </a:r>
            <a:r>
              <a:rPr lang="ja-JP" altLang="en-US" sz="1700" dirty="0">
                <a:solidFill>
                  <a:schemeClr val="tx1"/>
                </a:solidFill>
              </a:rPr>
              <a:t>こと。</a:t>
            </a:r>
            <a:r>
              <a:rPr lang="ja-JP" altLang="en-US" sz="1700" dirty="0">
                <a:solidFill>
                  <a:srgbClr val="0066FF"/>
                </a:solidFill>
              </a:rPr>
              <a:t>特に，小学</a:t>
            </a:r>
            <a:r>
              <a:rPr lang="en-US" altLang="ja-JP" sz="1700" dirty="0">
                <a:solidFill>
                  <a:srgbClr val="0066FF"/>
                </a:solidFill>
              </a:rPr>
              <a:t/>
            </a:r>
            <a:br>
              <a:rPr lang="en-US" altLang="ja-JP" sz="1700" dirty="0">
                <a:solidFill>
                  <a:srgbClr val="0066FF"/>
                </a:solidFill>
              </a:rPr>
            </a:br>
            <a:r>
              <a:rPr lang="en-US" altLang="ja-JP" sz="1700" dirty="0">
                <a:solidFill>
                  <a:srgbClr val="0066FF"/>
                </a:solidFill>
              </a:rPr>
              <a:t>                </a:t>
            </a:r>
            <a:r>
              <a:rPr lang="ja-JP" altLang="en-US" sz="1700" dirty="0">
                <a:solidFill>
                  <a:srgbClr val="0066FF"/>
                </a:solidFill>
              </a:rPr>
              <a:t>校入学当初においては，幼児期における遊びを通した総合的な学びから他教科等に</a:t>
            </a:r>
            <a:r>
              <a:rPr lang="ja-JP" altLang="en-US" sz="1700" dirty="0" err="1">
                <a:solidFill>
                  <a:srgbClr val="0066FF"/>
                </a:solidFill>
              </a:rPr>
              <a:t>お</a:t>
            </a:r>
            <a:r>
              <a:rPr lang="en-US" altLang="ja-JP" sz="1700" dirty="0">
                <a:solidFill>
                  <a:srgbClr val="0066FF"/>
                </a:solidFill>
              </a:rPr>
              <a:t/>
            </a:r>
            <a:br>
              <a:rPr lang="en-US" altLang="ja-JP" sz="1700" dirty="0">
                <a:solidFill>
                  <a:srgbClr val="0066FF"/>
                </a:solidFill>
              </a:rPr>
            </a:br>
            <a:r>
              <a:rPr lang="en-US" altLang="ja-JP" sz="1700" dirty="0">
                <a:solidFill>
                  <a:srgbClr val="0066FF"/>
                </a:solidFill>
              </a:rPr>
              <a:t>                </a:t>
            </a:r>
            <a:r>
              <a:rPr lang="ja-JP" altLang="en-US" sz="1700" dirty="0">
                <a:solidFill>
                  <a:srgbClr val="0066FF"/>
                </a:solidFill>
              </a:rPr>
              <a:t>ける学習に円滑に移行し，主体的に自己を発揮しながら，より自覚的な学びに向かう</a:t>
            </a:r>
            <a:r>
              <a:rPr lang="ja-JP" altLang="en-US" sz="1700" dirty="0" err="1">
                <a:solidFill>
                  <a:srgbClr val="0066FF"/>
                </a:solidFill>
              </a:rPr>
              <a:t>こ</a:t>
            </a:r>
            <a:r>
              <a:rPr lang="en-US" altLang="ja-JP" sz="1700" dirty="0">
                <a:solidFill>
                  <a:srgbClr val="0066FF"/>
                </a:solidFill>
              </a:rPr>
              <a:t/>
            </a:r>
            <a:br>
              <a:rPr lang="en-US" altLang="ja-JP" sz="1700" dirty="0">
                <a:solidFill>
                  <a:srgbClr val="0066FF"/>
                </a:solidFill>
              </a:rPr>
            </a:br>
            <a:r>
              <a:rPr lang="en-US" altLang="ja-JP" sz="1700" dirty="0">
                <a:solidFill>
                  <a:srgbClr val="0066FF"/>
                </a:solidFill>
              </a:rPr>
              <a:t>                </a:t>
            </a:r>
            <a:r>
              <a:rPr lang="ja-JP" altLang="en-US" sz="1700" dirty="0" err="1">
                <a:solidFill>
                  <a:srgbClr val="0066FF"/>
                </a:solidFill>
              </a:rPr>
              <a:t>とが</a:t>
            </a:r>
            <a:r>
              <a:rPr lang="ja-JP" altLang="en-US" sz="1700" dirty="0">
                <a:solidFill>
                  <a:srgbClr val="0066FF"/>
                </a:solidFill>
              </a:rPr>
              <a:t>可能となるようにする</a:t>
            </a:r>
            <a:r>
              <a:rPr lang="ja-JP" altLang="en-US" sz="1700" dirty="0">
                <a:solidFill>
                  <a:schemeClr val="tx1"/>
                </a:solidFill>
              </a:rPr>
              <a:t>こと。その際，生活科を中心とした合科的・関連的な指導や，</a:t>
            </a:r>
            <a:r>
              <a:rPr lang="en-US" altLang="ja-JP" sz="1700" dirty="0">
                <a:solidFill>
                  <a:schemeClr val="tx1"/>
                </a:solidFill>
              </a:rPr>
              <a:t/>
            </a:r>
            <a:br>
              <a:rPr lang="en-US" altLang="ja-JP" sz="1700" dirty="0">
                <a:solidFill>
                  <a:schemeClr val="tx1"/>
                </a:solidFill>
              </a:rPr>
            </a:br>
            <a:r>
              <a:rPr lang="en-US" altLang="ja-JP" sz="1700" dirty="0">
                <a:solidFill>
                  <a:schemeClr val="tx1"/>
                </a:solidFill>
              </a:rPr>
              <a:t>                </a:t>
            </a:r>
            <a:r>
              <a:rPr lang="ja-JP" altLang="en-US" sz="1700" dirty="0">
                <a:solidFill>
                  <a:schemeClr val="tx1"/>
                </a:solidFill>
              </a:rPr>
              <a:t>弾力的な時間割の設定を行うなどの工夫をすること。</a:t>
            </a:r>
            <a:endParaRPr lang="en-US" altLang="ja-JP" sz="1700" dirty="0">
              <a:solidFill>
                <a:schemeClr val="tx1"/>
              </a:solidFill>
            </a:endParaRPr>
          </a:p>
        </p:txBody>
      </p:sp>
      <p:sp>
        <p:nvSpPr>
          <p:cNvPr id="6" name="Rectangle 2"/>
          <p:cNvSpPr txBox="1">
            <a:spLocks noChangeArrowheads="1"/>
          </p:cNvSpPr>
          <p:nvPr/>
        </p:nvSpPr>
        <p:spPr bwMode="auto">
          <a:xfrm>
            <a:off x="-19366" y="-2994"/>
            <a:ext cx="9163366" cy="706095"/>
          </a:xfrm>
          <a:prstGeom prst="rect">
            <a:avLst/>
          </a:prstGeom>
          <a:solidFill>
            <a:srgbClr val="00B0F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kern="12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2pPr>
            <a:lvl3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3pPr>
            <a:lvl4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4pPr>
            <a:lvl5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9pPr>
          </a:lstStyle>
          <a:p>
            <a:pPr eaLnBrk="1" hangingPunct="1">
              <a:defRPr/>
            </a:pPr>
            <a:r>
              <a:rPr lang="ja-JP" altLang="en-US" sz="2000" b="1" u="sng" dirty="0">
                <a:solidFill>
                  <a:schemeClr val="bg1"/>
                </a:solidFill>
                <a:latin typeface="HG丸ｺﾞｼｯｸM-PRO" panose="020F0600000000000000" pitchFamily="50" charset="-128"/>
                <a:ea typeface="HG丸ｺﾞｼｯｸM-PRO" panose="020F0600000000000000" pitchFamily="50" charset="-128"/>
              </a:rPr>
              <a:t>小学校教育への接続について</a:t>
            </a:r>
            <a:endParaRPr lang="en-US" altLang="ja-JP" sz="2000" b="1" u="sng" dirty="0">
              <a:solidFill>
                <a:schemeClr val="bg1"/>
              </a:solidFill>
              <a:latin typeface="HG丸ｺﾞｼｯｸM-PRO" panose="020F0600000000000000" pitchFamily="50" charset="-128"/>
              <a:ea typeface="HG丸ｺﾞｼｯｸM-PRO" panose="020F0600000000000000" pitchFamily="50" charset="-128"/>
            </a:endParaRPr>
          </a:p>
          <a:p>
            <a:pPr eaLnBrk="1" hangingPunct="1">
              <a:defRPr/>
            </a:pPr>
            <a:r>
              <a:rPr lang="en-US" altLang="ja-JP" sz="2000" b="1" dirty="0">
                <a:solidFill>
                  <a:schemeClr val="bg1"/>
                </a:solidFill>
                <a:latin typeface="HG丸ｺﾞｼｯｸM-PRO" panose="020F0600000000000000" pitchFamily="50" charset="-128"/>
                <a:ea typeface="HG丸ｺﾞｼｯｸM-PRO" panose="020F0600000000000000" pitchFamily="50" charset="-128"/>
              </a:rPr>
              <a:t>【</a:t>
            </a:r>
            <a:r>
              <a:rPr lang="ja-JP" altLang="en-US" sz="2000" b="1" dirty="0">
                <a:solidFill>
                  <a:schemeClr val="bg1"/>
                </a:solidFill>
                <a:latin typeface="HG丸ｺﾞｼｯｸM-PRO" panose="020F0600000000000000" pitchFamily="50" charset="-128"/>
                <a:ea typeface="HG丸ｺﾞｼｯｸM-PRO" panose="020F0600000000000000" pitchFamily="50" charset="-128"/>
              </a:rPr>
              <a:t>小学校学習指導要領における学校段階等間の接続に関する記載</a:t>
            </a:r>
            <a:r>
              <a:rPr lang="en-US" altLang="ja-JP" sz="2000" b="1" dirty="0">
                <a:solidFill>
                  <a:schemeClr val="bg1"/>
                </a:solidFill>
                <a:latin typeface="HG丸ｺﾞｼｯｸM-PRO" panose="020F0600000000000000" pitchFamily="50" charset="-128"/>
                <a:ea typeface="HG丸ｺﾞｼｯｸM-PRO" panose="020F0600000000000000" pitchFamily="50" charset="-128"/>
              </a:rPr>
              <a:t>】</a:t>
            </a:r>
            <a:endParaRPr lang="ja-JP" altLang="en-US" sz="2000" b="1" dirty="0">
              <a:solidFill>
                <a:schemeClr val="bg1"/>
              </a:solidFill>
              <a:latin typeface="HG丸ｺﾞｼｯｸM-PRO" panose="020F0600000000000000" pitchFamily="50" charset="-128"/>
              <a:ea typeface="HG丸ｺﾞｼｯｸM-PRO" panose="020F0600000000000000" pitchFamily="50" charset="-128"/>
            </a:endParaRPr>
          </a:p>
        </p:txBody>
      </p:sp>
      <p:sp>
        <p:nvSpPr>
          <p:cNvPr id="7" name="テキスト ボックス 6"/>
          <p:cNvSpPr txBox="1"/>
          <p:nvPr/>
        </p:nvSpPr>
        <p:spPr>
          <a:xfrm>
            <a:off x="179512" y="5290801"/>
            <a:ext cx="7704856" cy="276999"/>
          </a:xfrm>
          <a:prstGeom prst="rect">
            <a:avLst/>
          </a:prstGeom>
          <a:noFill/>
        </p:spPr>
        <p:txBody>
          <a:bodyPr wrap="square" rtlCol="0">
            <a:spAutoFit/>
          </a:bodyPr>
          <a:lstStyle/>
          <a:p>
            <a:r>
              <a:rPr kumimoji="1" lang="en-US" altLang="ja-JP" sz="1200" dirty="0"/>
              <a:t>※</a:t>
            </a:r>
            <a:r>
              <a:rPr kumimoji="1" lang="ja-JP" altLang="en-US" sz="1200" dirty="0"/>
              <a:t>生活科以外の教科においても同様の記載がされている。</a:t>
            </a:r>
          </a:p>
        </p:txBody>
      </p:sp>
      <p:sp>
        <p:nvSpPr>
          <p:cNvPr id="2" name="スライド番号プレースホルダー 1"/>
          <p:cNvSpPr>
            <a:spLocks noGrp="1"/>
          </p:cNvSpPr>
          <p:nvPr>
            <p:ph type="sldNum" sz="quarter" idx="12"/>
          </p:nvPr>
        </p:nvSpPr>
        <p:spPr/>
        <p:txBody>
          <a:bodyPr/>
          <a:lstStyle/>
          <a:p>
            <a:pPr>
              <a:defRPr/>
            </a:pPr>
            <a:fld id="{D52B936F-3842-49C2-AD30-1F5E3BBBF6A4}" type="slidenum">
              <a:rPr lang="en-US" altLang="ja-JP" smtClean="0"/>
              <a:pPr>
                <a:defRPr/>
              </a:pPr>
              <a:t>12</a:t>
            </a:fld>
            <a:endParaRPr lang="en-US" altLang="ja-JP"/>
          </a:p>
        </p:txBody>
      </p:sp>
    </p:spTree>
    <p:extLst>
      <p:ext uri="{BB962C8B-B14F-4D97-AF65-F5344CB8AC3E}">
        <p14:creationId xmlns:p14="http://schemas.microsoft.com/office/powerpoint/2010/main" val="8788706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19366" y="0"/>
            <a:ext cx="9163366" cy="504365"/>
          </a:xfrm>
          <a:solidFill>
            <a:srgbClr val="00B0F0"/>
          </a:solidFill>
          <a:effectLst/>
          <a:extLst/>
        </p:spPr>
        <p:txBody>
          <a:bodyPr/>
          <a:lstStyle/>
          <a:p>
            <a:pPr algn="ctr" eaLnBrk="1" hangingPunct="1">
              <a:defRPr/>
            </a:pPr>
            <a:r>
              <a:rPr lang="ja-JP" altLang="en-US" sz="2000" b="1" u="sng" dirty="0">
                <a:solidFill>
                  <a:schemeClr val="bg1"/>
                </a:solidFill>
                <a:ea typeface="HG丸ｺﾞｼｯｸM-PRO" panose="020F0600000000000000" pitchFamily="50" charset="-128"/>
              </a:rPr>
              <a:t>新しい各要領・指針の構成</a:t>
            </a:r>
          </a:p>
        </p:txBody>
      </p:sp>
      <p:sp>
        <p:nvSpPr>
          <p:cNvPr id="3" name="スライド番号プレースホルダー 2"/>
          <p:cNvSpPr>
            <a:spLocks noGrp="1"/>
          </p:cNvSpPr>
          <p:nvPr>
            <p:ph type="sldNum" sz="quarter" idx="12"/>
          </p:nvPr>
        </p:nvSpPr>
        <p:spPr/>
        <p:txBody>
          <a:bodyPr/>
          <a:lstStyle/>
          <a:p>
            <a:pPr>
              <a:defRPr/>
            </a:pPr>
            <a:fld id="{DF354E47-2534-4B8C-A7DD-5FC4F0342C3A}" type="slidenum">
              <a:rPr lang="en-US" altLang="ja-JP" smtClean="0"/>
              <a:pPr>
                <a:defRPr/>
              </a:pPr>
              <a:t>13</a:t>
            </a:fld>
            <a:endParaRPr lang="en-US" altLang="ja-JP"/>
          </a:p>
        </p:txBody>
      </p:sp>
      <p:sp>
        <p:nvSpPr>
          <p:cNvPr id="5" name="Rectangle 6"/>
          <p:cNvSpPr>
            <a:spLocks noChangeArrowheads="1"/>
          </p:cNvSpPr>
          <p:nvPr/>
        </p:nvSpPr>
        <p:spPr bwMode="auto">
          <a:xfrm>
            <a:off x="6165062" y="1643044"/>
            <a:ext cx="2915816" cy="5074909"/>
          </a:xfrm>
          <a:prstGeom prst="rect">
            <a:avLst/>
          </a:prstGeom>
          <a:solidFill>
            <a:srgbClr val="CCECFF">
              <a:alpha val="69804"/>
            </a:srgbClr>
          </a:solidFill>
          <a:ln>
            <a:noFill/>
          </a:ln>
          <a:effectLst/>
          <a:extLst/>
        </p:spPr>
        <p:txBody>
          <a:bodyPr wrap="square">
            <a:normAutofit fontScale="92500" lnSpcReduction="10000"/>
          </a:bodyPr>
          <a:lstStyle/>
          <a:p>
            <a:pPr algn="just">
              <a:lnSpc>
                <a:spcPts val="1100"/>
              </a:lnSpc>
            </a:pPr>
            <a:r>
              <a:rPr lang="ja-JP" altLang="ja-JP" sz="1200" b="1" kern="0" dirty="0">
                <a:solidFill>
                  <a:srgbClr val="000000"/>
                </a:solidFill>
                <a:latin typeface="ＭＳ Ｐゴシック" panose="020B0600070205080204" pitchFamily="50" charset="-128"/>
                <a:cs typeface="ＭＳ ゴシック"/>
              </a:rPr>
              <a:t>第１章　総則</a:t>
            </a:r>
            <a:endParaRPr lang="en-US" altLang="ja-JP" sz="1200" b="1" kern="100" dirty="0">
              <a:solidFill>
                <a:prstClr val="black"/>
              </a:solidFill>
              <a:latin typeface="ＭＳ Ｐゴシック" panose="020B0600070205080204" pitchFamily="50" charset="-128"/>
              <a:cs typeface="Times New Roman"/>
            </a:endParaRPr>
          </a:p>
          <a:p>
            <a:pPr algn="just"/>
            <a:r>
              <a:rPr lang="ja-JP" altLang="en-US" sz="1200" kern="100" dirty="0">
                <a:solidFill>
                  <a:srgbClr val="000000"/>
                </a:solidFill>
                <a:latin typeface="ＭＳ Ｐゴシック" panose="020B0600070205080204" pitchFamily="50" charset="-128"/>
                <a:cs typeface="Times New Roman"/>
              </a:rPr>
              <a:t>　</a:t>
            </a:r>
            <a:r>
              <a:rPr lang="ja-JP" altLang="ja-JP" sz="1200" kern="0" dirty="0">
                <a:solidFill>
                  <a:srgbClr val="000000"/>
                </a:solidFill>
                <a:latin typeface="ＭＳ Ｐゴシック" panose="020B0600070205080204" pitchFamily="50" charset="-128"/>
                <a:cs typeface="ＭＳ ゴシック"/>
              </a:rPr>
              <a:t>１　</a:t>
            </a:r>
            <a:r>
              <a:rPr lang="ja-JP" altLang="en-US" sz="1200" kern="0" dirty="0">
                <a:solidFill>
                  <a:srgbClr val="000000"/>
                </a:solidFill>
                <a:latin typeface="ＭＳ Ｐゴシック" panose="020B0600070205080204" pitchFamily="50" charset="-128"/>
                <a:cs typeface="ＭＳ ゴシック"/>
              </a:rPr>
              <a:t>保育所</a:t>
            </a:r>
            <a:r>
              <a:rPr lang="ja-JP" altLang="ja-JP" sz="1200" kern="0" dirty="0">
                <a:solidFill>
                  <a:srgbClr val="000000"/>
                </a:solidFill>
                <a:latin typeface="ＭＳ Ｐゴシック" panose="020B0600070205080204" pitchFamily="50" charset="-128"/>
                <a:cs typeface="ＭＳ ゴシック"/>
              </a:rPr>
              <a:t>保育</a:t>
            </a:r>
            <a:r>
              <a:rPr lang="ja-JP" altLang="en-US" sz="1200" kern="0" dirty="0">
                <a:solidFill>
                  <a:srgbClr val="000000"/>
                </a:solidFill>
                <a:latin typeface="ＭＳ Ｐゴシック" panose="020B0600070205080204" pitchFamily="50" charset="-128"/>
                <a:cs typeface="ＭＳ ゴシック"/>
              </a:rPr>
              <a:t>に関する基本原則</a:t>
            </a:r>
            <a:endParaRPr lang="en-US" altLang="ja-JP" sz="1200" kern="100" dirty="0">
              <a:solidFill>
                <a:prstClr val="black"/>
              </a:solidFill>
              <a:latin typeface="ＭＳ Ｐゴシック" panose="020B0600070205080204" pitchFamily="50" charset="-128"/>
              <a:cs typeface="Times New Roman"/>
            </a:endParaRPr>
          </a:p>
          <a:p>
            <a:pPr algn="just"/>
            <a:r>
              <a:rPr lang="ja-JP" altLang="en-US" sz="1200" kern="100" dirty="0">
                <a:solidFill>
                  <a:srgbClr val="000000"/>
                </a:solidFill>
                <a:latin typeface="ＭＳ Ｐゴシック" panose="020B0600070205080204" pitchFamily="50" charset="-128"/>
                <a:cs typeface="Times New Roman"/>
              </a:rPr>
              <a:t>　</a:t>
            </a:r>
            <a:r>
              <a:rPr lang="ja-JP" altLang="ja-JP" sz="1200" kern="0" dirty="0">
                <a:solidFill>
                  <a:srgbClr val="000000"/>
                </a:solidFill>
                <a:latin typeface="ＭＳ Ｐゴシック" panose="020B0600070205080204" pitchFamily="50" charset="-128"/>
                <a:cs typeface="ＭＳ ゴシック"/>
              </a:rPr>
              <a:t>２　養護</a:t>
            </a:r>
            <a:r>
              <a:rPr lang="ja-JP" altLang="en-US" sz="1200" kern="0" dirty="0">
                <a:solidFill>
                  <a:srgbClr val="000000"/>
                </a:solidFill>
                <a:latin typeface="ＭＳ Ｐゴシック" panose="020B0600070205080204" pitchFamily="50" charset="-128"/>
                <a:cs typeface="ＭＳ ゴシック"/>
              </a:rPr>
              <a:t>に関する基本的事項</a:t>
            </a:r>
            <a:endParaRPr lang="en-US" altLang="ja-JP" sz="1200" kern="0" dirty="0">
              <a:solidFill>
                <a:srgbClr val="000000"/>
              </a:solidFill>
              <a:latin typeface="ＭＳ Ｐゴシック" panose="020B0600070205080204" pitchFamily="50" charset="-128"/>
              <a:cs typeface="ＭＳ ゴシック"/>
            </a:endParaRPr>
          </a:p>
          <a:p>
            <a:pPr algn="just"/>
            <a:r>
              <a:rPr lang="ja-JP" altLang="ja-JP" sz="1200" kern="0" dirty="0">
                <a:solidFill>
                  <a:srgbClr val="000000"/>
                </a:solidFill>
                <a:latin typeface="ＭＳ Ｐゴシック" panose="020B0600070205080204" pitchFamily="50" charset="-128"/>
                <a:cs typeface="ＭＳ ゴシック"/>
              </a:rPr>
              <a:t>　３　保育の計画及び評価</a:t>
            </a:r>
            <a:endParaRPr lang="en-US" altLang="ja-JP" sz="1200" kern="0" dirty="0">
              <a:solidFill>
                <a:srgbClr val="000000"/>
              </a:solidFill>
              <a:latin typeface="ＭＳ Ｐゴシック" panose="020B0600070205080204" pitchFamily="50" charset="-128"/>
              <a:cs typeface="ＭＳ ゴシック"/>
            </a:endParaRPr>
          </a:p>
          <a:p>
            <a:pPr algn="just"/>
            <a:r>
              <a:rPr lang="ja-JP" altLang="en-US" sz="1200" kern="0" dirty="0">
                <a:solidFill>
                  <a:srgbClr val="000000"/>
                </a:solidFill>
                <a:latin typeface="ＭＳ Ｐゴシック" panose="020B0600070205080204" pitchFamily="50" charset="-128"/>
                <a:cs typeface="Times New Roman"/>
              </a:rPr>
              <a:t>　４　幼児教育を行う施設として共有すべ</a:t>
            </a:r>
            <a:r>
              <a:rPr lang="en-US" altLang="ja-JP" sz="1200" kern="0" dirty="0">
                <a:solidFill>
                  <a:srgbClr val="000000"/>
                </a:solidFill>
                <a:latin typeface="ＭＳ Ｐゴシック" panose="020B0600070205080204" pitchFamily="50" charset="-128"/>
                <a:cs typeface="Times New Roman"/>
              </a:rPr>
              <a:t/>
            </a:r>
            <a:br>
              <a:rPr lang="en-US" altLang="ja-JP" sz="1200" kern="0" dirty="0">
                <a:solidFill>
                  <a:srgbClr val="000000"/>
                </a:solidFill>
                <a:latin typeface="ＭＳ Ｐゴシック" panose="020B0600070205080204" pitchFamily="50" charset="-128"/>
                <a:cs typeface="Times New Roman"/>
              </a:rPr>
            </a:br>
            <a:r>
              <a:rPr lang="ja-JP" altLang="en-US" sz="1200" kern="0" dirty="0">
                <a:solidFill>
                  <a:srgbClr val="000000"/>
                </a:solidFill>
                <a:latin typeface="ＭＳ Ｐゴシック" panose="020B0600070205080204" pitchFamily="50" charset="-128"/>
                <a:cs typeface="Times New Roman"/>
              </a:rPr>
              <a:t>　　</a:t>
            </a:r>
            <a:r>
              <a:rPr lang="ja-JP" altLang="en-US" sz="1200" kern="0" dirty="0" err="1">
                <a:solidFill>
                  <a:srgbClr val="000000"/>
                </a:solidFill>
                <a:latin typeface="ＭＳ Ｐゴシック" panose="020B0600070205080204" pitchFamily="50" charset="-128"/>
                <a:cs typeface="Times New Roman"/>
              </a:rPr>
              <a:t>き</a:t>
            </a:r>
            <a:r>
              <a:rPr lang="ja-JP" altLang="en-US" sz="1200" kern="0" dirty="0">
                <a:solidFill>
                  <a:srgbClr val="000000"/>
                </a:solidFill>
                <a:latin typeface="ＭＳ Ｐゴシック" panose="020B0600070205080204" pitchFamily="50" charset="-128"/>
                <a:cs typeface="Times New Roman"/>
              </a:rPr>
              <a:t>事項</a:t>
            </a:r>
            <a:endParaRPr lang="ja-JP" altLang="ja-JP" sz="1200" kern="100" dirty="0">
              <a:solidFill>
                <a:prstClr val="black"/>
              </a:solidFill>
              <a:latin typeface="ＭＳ Ｐゴシック" panose="020B0600070205080204" pitchFamily="50" charset="-128"/>
              <a:cs typeface="Times New Roman"/>
            </a:endParaRPr>
          </a:p>
          <a:p>
            <a:pPr algn="just"/>
            <a:r>
              <a:rPr lang="en-US" altLang="ja-JP" sz="1000" kern="0" dirty="0">
                <a:solidFill>
                  <a:srgbClr val="000000"/>
                </a:solidFill>
                <a:latin typeface="ＭＳ Ｐゴシック" panose="020B0600070205080204" pitchFamily="50" charset="-128"/>
                <a:cs typeface="ＭＳ ゴシック"/>
              </a:rPr>
              <a:t> </a:t>
            </a:r>
            <a:endParaRPr lang="ja-JP" altLang="ja-JP" sz="1000" kern="100" dirty="0">
              <a:solidFill>
                <a:prstClr val="black"/>
              </a:solidFill>
              <a:latin typeface="ＭＳ Ｐゴシック" panose="020B0600070205080204" pitchFamily="50" charset="-128"/>
              <a:cs typeface="Times New Roman"/>
            </a:endParaRPr>
          </a:p>
          <a:p>
            <a:pPr algn="just"/>
            <a:r>
              <a:rPr lang="ja-JP" altLang="ja-JP" sz="1200" b="1" kern="0" dirty="0">
                <a:solidFill>
                  <a:srgbClr val="000000"/>
                </a:solidFill>
                <a:latin typeface="ＭＳ Ｐゴシック" panose="020B0600070205080204" pitchFamily="50" charset="-128"/>
                <a:cs typeface="ＭＳ ゴシック"/>
              </a:rPr>
              <a:t>第２章　保育の内容　</a:t>
            </a:r>
            <a:endParaRPr lang="en-US" altLang="ja-JP" sz="1200" b="1" kern="100" dirty="0">
              <a:solidFill>
                <a:prstClr val="black"/>
              </a:solidFill>
              <a:latin typeface="ＭＳ Ｐゴシック" panose="020B0600070205080204" pitchFamily="50" charset="-128"/>
              <a:cs typeface="Times New Roman"/>
            </a:endParaRPr>
          </a:p>
          <a:p>
            <a:pPr algn="just"/>
            <a:r>
              <a:rPr lang="ja-JP" altLang="en-US" sz="1200" kern="100" dirty="0">
                <a:solidFill>
                  <a:srgbClr val="000000"/>
                </a:solidFill>
                <a:latin typeface="ＭＳ Ｐゴシック" panose="020B0600070205080204" pitchFamily="50" charset="-128"/>
                <a:cs typeface="Times New Roman"/>
              </a:rPr>
              <a:t>　</a:t>
            </a:r>
            <a:r>
              <a:rPr lang="ja-JP" altLang="ja-JP" sz="1200" kern="0" dirty="0">
                <a:solidFill>
                  <a:srgbClr val="000000"/>
                </a:solidFill>
                <a:latin typeface="ＭＳ Ｐゴシック" panose="020B0600070205080204" pitchFamily="50" charset="-128"/>
                <a:cs typeface="ＭＳ ゴシック"/>
              </a:rPr>
              <a:t>１　乳児保育に関わるねらい及び内容</a:t>
            </a:r>
            <a:endParaRPr lang="en-US" altLang="ja-JP" sz="1200" kern="0" dirty="0">
              <a:solidFill>
                <a:srgbClr val="000000"/>
              </a:solidFill>
              <a:latin typeface="ＭＳ Ｐゴシック" panose="020B0600070205080204" pitchFamily="50" charset="-128"/>
              <a:cs typeface="ＭＳ ゴシック"/>
            </a:endParaRPr>
          </a:p>
          <a:p>
            <a:pPr algn="just"/>
            <a:r>
              <a:rPr lang="ja-JP" altLang="en-US" sz="1200" kern="0" dirty="0">
                <a:solidFill>
                  <a:srgbClr val="000000"/>
                </a:solidFill>
                <a:latin typeface="ＭＳ Ｐゴシック" panose="020B0600070205080204" pitchFamily="50" charset="-128"/>
                <a:cs typeface="Times New Roman"/>
              </a:rPr>
              <a:t>　</a:t>
            </a:r>
            <a:r>
              <a:rPr lang="ja-JP" altLang="ja-JP" sz="1200" kern="0" dirty="0">
                <a:latin typeface="ＭＳ Ｐゴシック" panose="020B0600070205080204" pitchFamily="50" charset="-128"/>
                <a:cs typeface="ＭＳ ゴシック"/>
              </a:rPr>
              <a:t>２　１歳以上３歳未満児の保育に関わる</a:t>
            </a:r>
            <a:r>
              <a:rPr lang="en-US" altLang="ja-JP" sz="1200" kern="0" dirty="0">
                <a:latin typeface="ＭＳ Ｐゴシック" panose="020B0600070205080204" pitchFamily="50" charset="-128"/>
                <a:cs typeface="ＭＳ ゴシック"/>
              </a:rPr>
              <a:t/>
            </a:r>
            <a:br>
              <a:rPr lang="en-US" altLang="ja-JP" sz="1200" kern="0" dirty="0">
                <a:latin typeface="ＭＳ Ｐゴシック" panose="020B0600070205080204" pitchFamily="50" charset="-128"/>
                <a:cs typeface="ＭＳ ゴシック"/>
              </a:rPr>
            </a:br>
            <a:r>
              <a:rPr lang="en-US" altLang="ja-JP" sz="1200" kern="0" dirty="0">
                <a:latin typeface="ＭＳ Ｐゴシック" panose="020B0600070205080204" pitchFamily="50" charset="-128"/>
                <a:cs typeface="ＭＳ ゴシック"/>
              </a:rPr>
              <a:t>       </a:t>
            </a:r>
            <a:r>
              <a:rPr lang="ja-JP" altLang="ja-JP" sz="1200" kern="0" dirty="0">
                <a:latin typeface="ＭＳ Ｐゴシック" panose="020B0600070205080204" pitchFamily="50" charset="-128"/>
                <a:cs typeface="ＭＳ ゴシック"/>
              </a:rPr>
              <a:t>ねらい及び内容</a:t>
            </a:r>
            <a:endParaRPr lang="en-US" altLang="ja-JP" sz="1200" kern="100" dirty="0">
              <a:solidFill>
                <a:prstClr val="black"/>
              </a:solidFill>
              <a:latin typeface="ＭＳ Ｐゴシック" panose="020B0600070205080204" pitchFamily="50" charset="-128"/>
              <a:cs typeface="Times New Roman"/>
            </a:endParaRPr>
          </a:p>
          <a:p>
            <a:pPr algn="just"/>
            <a:r>
              <a:rPr lang="ja-JP" altLang="en-US" sz="1200" kern="100" dirty="0">
                <a:solidFill>
                  <a:srgbClr val="000000"/>
                </a:solidFill>
                <a:latin typeface="ＭＳ Ｐゴシック" panose="020B0600070205080204" pitchFamily="50" charset="-128"/>
                <a:cs typeface="Times New Roman"/>
              </a:rPr>
              <a:t>　</a:t>
            </a:r>
            <a:r>
              <a:rPr lang="ja-JP" altLang="ja-JP" sz="1200" kern="0" dirty="0">
                <a:solidFill>
                  <a:srgbClr val="FF0000"/>
                </a:solidFill>
                <a:latin typeface="ＭＳ Ｐゴシック" panose="020B0600070205080204" pitchFamily="50" charset="-128"/>
                <a:cs typeface="ＭＳ ゴシック"/>
              </a:rPr>
              <a:t>３　３歳以上児の保育に関</a:t>
            </a:r>
            <a:r>
              <a:rPr lang="ja-JP" altLang="en-US" sz="1200" kern="0" dirty="0">
                <a:solidFill>
                  <a:srgbClr val="FF0000"/>
                </a:solidFill>
                <a:latin typeface="ＭＳ Ｐゴシック" panose="020B0600070205080204" pitchFamily="50" charset="-128"/>
                <a:cs typeface="ＭＳ ゴシック"/>
              </a:rPr>
              <a:t>す</a:t>
            </a:r>
            <a:r>
              <a:rPr lang="ja-JP" altLang="ja-JP" sz="1200" kern="0" dirty="0">
                <a:solidFill>
                  <a:srgbClr val="FF0000"/>
                </a:solidFill>
                <a:latin typeface="ＭＳ Ｐゴシック" panose="020B0600070205080204" pitchFamily="50" charset="-128"/>
                <a:cs typeface="ＭＳ ゴシック"/>
              </a:rPr>
              <a:t>るねらい及</a:t>
            </a:r>
            <a:r>
              <a:rPr lang="en-US" altLang="ja-JP" sz="1200" kern="0" dirty="0">
                <a:solidFill>
                  <a:srgbClr val="FF0000"/>
                </a:solidFill>
                <a:latin typeface="ＭＳ Ｐゴシック" panose="020B0600070205080204" pitchFamily="50" charset="-128"/>
                <a:cs typeface="ＭＳ ゴシック"/>
              </a:rPr>
              <a:t/>
            </a:r>
            <a:br>
              <a:rPr lang="en-US" altLang="ja-JP" sz="1200" kern="0" dirty="0">
                <a:solidFill>
                  <a:srgbClr val="FF0000"/>
                </a:solidFill>
                <a:latin typeface="ＭＳ Ｐゴシック" panose="020B0600070205080204" pitchFamily="50" charset="-128"/>
                <a:cs typeface="ＭＳ ゴシック"/>
              </a:rPr>
            </a:br>
            <a:r>
              <a:rPr lang="en-US" altLang="ja-JP" sz="1200" kern="0" dirty="0">
                <a:solidFill>
                  <a:srgbClr val="FF0000"/>
                </a:solidFill>
                <a:latin typeface="ＭＳ Ｐゴシック" panose="020B0600070205080204" pitchFamily="50" charset="-128"/>
                <a:cs typeface="ＭＳ ゴシック"/>
              </a:rPr>
              <a:t>       </a:t>
            </a:r>
            <a:r>
              <a:rPr lang="ja-JP" altLang="ja-JP" sz="1200" kern="0" dirty="0">
                <a:solidFill>
                  <a:srgbClr val="FF0000"/>
                </a:solidFill>
                <a:latin typeface="ＭＳ Ｐゴシック" panose="020B0600070205080204" pitchFamily="50" charset="-128"/>
                <a:cs typeface="ＭＳ ゴシック"/>
              </a:rPr>
              <a:t>び内容</a:t>
            </a:r>
            <a:endParaRPr lang="ja-JP" altLang="ja-JP" sz="1200" kern="100" dirty="0">
              <a:solidFill>
                <a:srgbClr val="FF0000"/>
              </a:solidFill>
              <a:latin typeface="ＭＳ Ｐゴシック" panose="020B0600070205080204" pitchFamily="50" charset="-128"/>
              <a:cs typeface="Times New Roman"/>
            </a:endParaRPr>
          </a:p>
          <a:p>
            <a:pPr marL="571500" indent="-571500" algn="just"/>
            <a:r>
              <a:rPr lang="ja-JP" altLang="en-US" sz="1200" kern="100" dirty="0">
                <a:solidFill>
                  <a:srgbClr val="000000"/>
                </a:solidFill>
                <a:latin typeface="ＭＳ Ｐゴシック" panose="020B0600070205080204" pitchFamily="50" charset="-128"/>
                <a:cs typeface="Times New Roman"/>
              </a:rPr>
              <a:t>　</a:t>
            </a:r>
            <a:r>
              <a:rPr lang="ja-JP" altLang="ja-JP" sz="1200" kern="0" dirty="0">
                <a:solidFill>
                  <a:srgbClr val="000000"/>
                </a:solidFill>
                <a:latin typeface="ＭＳ Ｐゴシック" panose="020B0600070205080204" pitchFamily="50" charset="-128"/>
                <a:cs typeface="ＭＳ ゴシック"/>
              </a:rPr>
              <a:t>４　</a:t>
            </a:r>
            <a:r>
              <a:rPr lang="ja-JP" altLang="ja-JP" sz="1200" kern="100" dirty="0">
                <a:solidFill>
                  <a:prstClr val="black"/>
                </a:solidFill>
                <a:latin typeface="ＭＳ Ｐゴシック" panose="020B0600070205080204" pitchFamily="50" charset="-128"/>
                <a:cs typeface="Times New Roman"/>
              </a:rPr>
              <a:t>保育の実施</a:t>
            </a:r>
            <a:r>
              <a:rPr lang="ja-JP" altLang="en-US" sz="1200" kern="100" dirty="0">
                <a:solidFill>
                  <a:prstClr val="black"/>
                </a:solidFill>
                <a:latin typeface="ＭＳ Ｐゴシック" panose="020B0600070205080204" pitchFamily="50" charset="-128"/>
                <a:cs typeface="Times New Roman"/>
              </a:rPr>
              <a:t>に関して留意すべき</a:t>
            </a:r>
            <a:r>
              <a:rPr lang="ja-JP" altLang="ja-JP" sz="1200" kern="100" dirty="0">
                <a:solidFill>
                  <a:prstClr val="black"/>
                </a:solidFill>
                <a:latin typeface="ＭＳ Ｐゴシック" panose="020B0600070205080204" pitchFamily="50" charset="-128"/>
                <a:cs typeface="Times New Roman"/>
              </a:rPr>
              <a:t>事項</a:t>
            </a:r>
            <a:endParaRPr lang="en-US" altLang="ja-JP" sz="1200" kern="100" dirty="0">
              <a:solidFill>
                <a:prstClr val="black"/>
              </a:solidFill>
              <a:latin typeface="ＭＳ Ｐゴシック" panose="020B0600070205080204" pitchFamily="50" charset="-128"/>
              <a:cs typeface="Times New Roman"/>
            </a:endParaRPr>
          </a:p>
          <a:p>
            <a:pPr marL="571500" indent="-571500" algn="just"/>
            <a:endParaRPr lang="ja-JP" altLang="ja-JP" sz="1200" kern="100" dirty="0">
              <a:solidFill>
                <a:prstClr val="black"/>
              </a:solidFill>
              <a:latin typeface="ＭＳ Ｐゴシック" panose="020B0600070205080204" pitchFamily="50" charset="-128"/>
              <a:cs typeface="Times New Roman"/>
            </a:endParaRPr>
          </a:p>
          <a:p>
            <a:pPr algn="just"/>
            <a:r>
              <a:rPr lang="ja-JP" altLang="ja-JP" sz="1200" b="1" kern="0" dirty="0">
                <a:solidFill>
                  <a:srgbClr val="000000"/>
                </a:solidFill>
                <a:latin typeface="ＭＳ Ｐゴシック" panose="020B0600070205080204" pitchFamily="50" charset="-128"/>
                <a:cs typeface="ＭＳ ゴシック"/>
              </a:rPr>
              <a:t>第３章　健康及び安全</a:t>
            </a:r>
            <a:endParaRPr lang="en-US" altLang="ja-JP" sz="1200" b="1" kern="100" dirty="0">
              <a:solidFill>
                <a:prstClr val="black"/>
              </a:solidFill>
              <a:latin typeface="ＭＳ Ｐゴシック" panose="020B0600070205080204" pitchFamily="50" charset="-128"/>
              <a:cs typeface="Times New Roman"/>
            </a:endParaRPr>
          </a:p>
          <a:p>
            <a:pPr algn="just"/>
            <a:r>
              <a:rPr lang="ja-JP" altLang="en-US" sz="1200" kern="100" dirty="0">
                <a:solidFill>
                  <a:srgbClr val="000000"/>
                </a:solidFill>
                <a:latin typeface="ＭＳ Ｐゴシック" panose="020B0600070205080204" pitchFamily="50" charset="-128"/>
                <a:cs typeface="Times New Roman"/>
              </a:rPr>
              <a:t>　</a:t>
            </a:r>
            <a:r>
              <a:rPr lang="ja-JP" altLang="ja-JP" sz="1200" kern="0" dirty="0">
                <a:solidFill>
                  <a:srgbClr val="000000"/>
                </a:solidFill>
                <a:latin typeface="ＭＳ Ｐゴシック" panose="020B0600070205080204" pitchFamily="50" charset="-128"/>
                <a:cs typeface="ＭＳ ゴシック"/>
              </a:rPr>
              <a:t>１　子どもの健康支援</a:t>
            </a:r>
            <a:endParaRPr lang="ja-JP" altLang="ja-JP" sz="1200" kern="100" dirty="0">
              <a:solidFill>
                <a:prstClr val="black"/>
              </a:solidFill>
              <a:latin typeface="ＭＳ Ｐゴシック" panose="020B0600070205080204" pitchFamily="50" charset="-128"/>
              <a:cs typeface="Times New Roman"/>
            </a:endParaRPr>
          </a:p>
          <a:p>
            <a:pPr algn="just"/>
            <a:r>
              <a:rPr lang="ja-JP" altLang="ja-JP" sz="1200" kern="0" dirty="0">
                <a:solidFill>
                  <a:srgbClr val="000000"/>
                </a:solidFill>
                <a:latin typeface="ＭＳ Ｐゴシック" panose="020B0600070205080204" pitchFamily="50" charset="-128"/>
                <a:cs typeface="ＭＳ ゴシック"/>
              </a:rPr>
              <a:t>　２　</a:t>
            </a:r>
            <a:r>
              <a:rPr lang="ja-JP" altLang="en-US" sz="1200" kern="0" dirty="0">
                <a:solidFill>
                  <a:srgbClr val="000000"/>
                </a:solidFill>
                <a:latin typeface="ＭＳ Ｐゴシック" panose="020B0600070205080204" pitchFamily="50" charset="-128"/>
                <a:cs typeface="ＭＳ ゴシック"/>
              </a:rPr>
              <a:t>食育の推進</a:t>
            </a:r>
            <a:endParaRPr lang="en-US" altLang="ja-JP" sz="1200" kern="100" dirty="0">
              <a:solidFill>
                <a:prstClr val="black"/>
              </a:solidFill>
              <a:latin typeface="ＭＳ Ｐゴシック" panose="020B0600070205080204" pitchFamily="50" charset="-128"/>
              <a:cs typeface="Times New Roman"/>
            </a:endParaRPr>
          </a:p>
          <a:p>
            <a:pPr algn="just"/>
            <a:r>
              <a:rPr lang="ja-JP" altLang="ja-JP" sz="1200" kern="0" dirty="0">
                <a:solidFill>
                  <a:srgbClr val="000000"/>
                </a:solidFill>
                <a:latin typeface="ＭＳ Ｐゴシック" panose="020B0600070205080204" pitchFamily="50" charset="-128"/>
                <a:cs typeface="ＭＳ ゴシック"/>
              </a:rPr>
              <a:t>　３　環境及び衛生管理並びに安全</a:t>
            </a:r>
            <a:r>
              <a:rPr lang="ja-JP" altLang="en-US" sz="1200" kern="0" dirty="0">
                <a:solidFill>
                  <a:srgbClr val="000000"/>
                </a:solidFill>
                <a:latin typeface="ＭＳ Ｐゴシック" panose="020B0600070205080204" pitchFamily="50" charset="-128"/>
                <a:cs typeface="ＭＳ ゴシック"/>
              </a:rPr>
              <a:t>管理</a:t>
            </a:r>
            <a:endParaRPr lang="ja-JP" altLang="ja-JP" sz="1200" kern="100" dirty="0">
              <a:solidFill>
                <a:prstClr val="black"/>
              </a:solidFill>
              <a:latin typeface="ＭＳ Ｐゴシック" panose="020B0600070205080204" pitchFamily="50" charset="-128"/>
              <a:cs typeface="Times New Roman"/>
            </a:endParaRPr>
          </a:p>
          <a:p>
            <a:pPr algn="just"/>
            <a:r>
              <a:rPr lang="ja-JP" altLang="ja-JP" sz="1200" kern="0" dirty="0">
                <a:solidFill>
                  <a:srgbClr val="000000"/>
                </a:solidFill>
                <a:latin typeface="ＭＳ Ｐゴシック" panose="020B0600070205080204" pitchFamily="50" charset="-128"/>
                <a:cs typeface="ＭＳ ゴシック"/>
              </a:rPr>
              <a:t>　４　災害への備え</a:t>
            </a:r>
            <a:endParaRPr lang="ja-JP" altLang="ja-JP" sz="1200" kern="100" dirty="0">
              <a:solidFill>
                <a:prstClr val="black"/>
              </a:solidFill>
              <a:latin typeface="ＭＳ Ｐゴシック" panose="020B0600070205080204" pitchFamily="50" charset="-128"/>
              <a:cs typeface="Times New Roman"/>
            </a:endParaRPr>
          </a:p>
          <a:p>
            <a:pPr algn="just"/>
            <a:r>
              <a:rPr lang="en-US" altLang="ja-JP" sz="1200" kern="0" dirty="0">
                <a:solidFill>
                  <a:srgbClr val="000000"/>
                </a:solidFill>
                <a:latin typeface="ＭＳ Ｐゴシック" panose="020B0600070205080204" pitchFamily="50" charset="-128"/>
                <a:cs typeface="ＭＳ ゴシック"/>
              </a:rPr>
              <a:t> </a:t>
            </a:r>
            <a:endParaRPr lang="ja-JP" altLang="ja-JP" sz="1200" kern="100" dirty="0">
              <a:solidFill>
                <a:prstClr val="black"/>
              </a:solidFill>
              <a:latin typeface="ＭＳ Ｐゴシック" panose="020B0600070205080204" pitchFamily="50" charset="-128"/>
              <a:cs typeface="Times New Roman"/>
            </a:endParaRPr>
          </a:p>
          <a:p>
            <a:pPr algn="just"/>
            <a:r>
              <a:rPr lang="ja-JP" altLang="ja-JP" sz="1200" b="1" kern="0" dirty="0">
                <a:solidFill>
                  <a:srgbClr val="000000"/>
                </a:solidFill>
                <a:latin typeface="ＭＳ Ｐゴシック" panose="020B0600070205080204" pitchFamily="50" charset="-128"/>
                <a:cs typeface="ＭＳ ゴシック"/>
              </a:rPr>
              <a:t>第４章　子育て支援</a:t>
            </a:r>
            <a:endParaRPr lang="ja-JP" altLang="ja-JP" sz="1200" b="1" kern="100" dirty="0">
              <a:solidFill>
                <a:prstClr val="black"/>
              </a:solidFill>
              <a:latin typeface="ＭＳ Ｐゴシック" panose="020B0600070205080204" pitchFamily="50" charset="-128"/>
              <a:cs typeface="Times New Roman"/>
            </a:endParaRPr>
          </a:p>
          <a:p>
            <a:pPr algn="just"/>
            <a:r>
              <a:rPr lang="ja-JP" altLang="ja-JP" sz="1200" kern="0" dirty="0">
                <a:solidFill>
                  <a:srgbClr val="000000"/>
                </a:solidFill>
                <a:latin typeface="ＭＳ Ｐゴシック" panose="020B0600070205080204" pitchFamily="50" charset="-128"/>
                <a:cs typeface="ＭＳ ゴシック"/>
              </a:rPr>
              <a:t>　１　</a:t>
            </a:r>
            <a:r>
              <a:rPr lang="ja-JP" altLang="en-US" sz="1200" kern="0" dirty="0">
                <a:solidFill>
                  <a:srgbClr val="000000"/>
                </a:solidFill>
                <a:latin typeface="ＭＳ Ｐゴシック" panose="020B0600070205080204" pitchFamily="50" charset="-128"/>
                <a:cs typeface="ＭＳ ゴシック"/>
              </a:rPr>
              <a:t>保育所における</a:t>
            </a:r>
            <a:r>
              <a:rPr lang="ja-JP" altLang="ja-JP" sz="1200" kern="0" dirty="0">
                <a:solidFill>
                  <a:srgbClr val="000000"/>
                </a:solidFill>
                <a:latin typeface="ＭＳ Ｐゴシック" panose="020B0600070205080204" pitchFamily="50" charset="-128"/>
                <a:cs typeface="ＭＳ ゴシック"/>
              </a:rPr>
              <a:t>子育て支援</a:t>
            </a:r>
            <a:r>
              <a:rPr lang="ja-JP" altLang="en-US" sz="1200" kern="0" dirty="0">
                <a:solidFill>
                  <a:srgbClr val="000000"/>
                </a:solidFill>
                <a:latin typeface="ＭＳ Ｐゴシック" panose="020B0600070205080204" pitchFamily="50" charset="-128"/>
                <a:cs typeface="ＭＳ ゴシック"/>
              </a:rPr>
              <a:t>に関する</a:t>
            </a:r>
            <a:r>
              <a:rPr lang="en-US" altLang="ja-JP" sz="1200" kern="0" dirty="0">
                <a:solidFill>
                  <a:srgbClr val="000000"/>
                </a:solidFill>
                <a:latin typeface="ＭＳ Ｐゴシック" panose="020B0600070205080204" pitchFamily="50" charset="-128"/>
                <a:cs typeface="ＭＳ ゴシック"/>
              </a:rPr>
              <a:t/>
            </a:r>
            <a:br>
              <a:rPr lang="en-US" altLang="ja-JP" sz="1200" kern="0" dirty="0">
                <a:solidFill>
                  <a:srgbClr val="000000"/>
                </a:solidFill>
                <a:latin typeface="ＭＳ Ｐゴシック" panose="020B0600070205080204" pitchFamily="50" charset="-128"/>
                <a:cs typeface="ＭＳ ゴシック"/>
              </a:rPr>
            </a:br>
            <a:r>
              <a:rPr lang="en-US" altLang="ja-JP" sz="1200" kern="0" dirty="0">
                <a:solidFill>
                  <a:srgbClr val="000000"/>
                </a:solidFill>
                <a:latin typeface="ＭＳ Ｐゴシック" panose="020B0600070205080204" pitchFamily="50" charset="-128"/>
                <a:cs typeface="ＭＳ ゴシック"/>
              </a:rPr>
              <a:t>       </a:t>
            </a:r>
            <a:r>
              <a:rPr lang="ja-JP" altLang="ja-JP" sz="1200" kern="0" dirty="0">
                <a:solidFill>
                  <a:srgbClr val="000000"/>
                </a:solidFill>
                <a:latin typeface="ＭＳ Ｐゴシック" panose="020B0600070205080204" pitchFamily="50" charset="-128"/>
                <a:cs typeface="ＭＳ ゴシック"/>
              </a:rPr>
              <a:t>基本</a:t>
            </a:r>
            <a:r>
              <a:rPr lang="ja-JP" altLang="en-US" sz="1200" kern="0" dirty="0">
                <a:solidFill>
                  <a:srgbClr val="000000"/>
                </a:solidFill>
                <a:latin typeface="ＭＳ Ｐゴシック" panose="020B0600070205080204" pitchFamily="50" charset="-128"/>
                <a:cs typeface="ＭＳ ゴシック"/>
              </a:rPr>
              <a:t>的事項</a:t>
            </a:r>
            <a:endParaRPr lang="ja-JP" altLang="ja-JP" sz="1200" kern="100" dirty="0">
              <a:solidFill>
                <a:prstClr val="black"/>
              </a:solidFill>
              <a:latin typeface="ＭＳ Ｐゴシック" panose="020B0600070205080204" pitchFamily="50" charset="-128"/>
              <a:cs typeface="Times New Roman"/>
            </a:endParaRPr>
          </a:p>
          <a:p>
            <a:pPr algn="just"/>
            <a:r>
              <a:rPr lang="ja-JP" altLang="ja-JP" sz="1200" kern="0" dirty="0">
                <a:solidFill>
                  <a:srgbClr val="000000"/>
                </a:solidFill>
                <a:latin typeface="ＭＳ Ｐゴシック" panose="020B0600070205080204" pitchFamily="50" charset="-128"/>
                <a:cs typeface="ＭＳ ゴシック"/>
              </a:rPr>
              <a:t>　２　</a:t>
            </a:r>
            <a:r>
              <a:rPr lang="ja-JP" altLang="en-US" sz="1200" kern="0" dirty="0">
                <a:solidFill>
                  <a:srgbClr val="000000"/>
                </a:solidFill>
                <a:latin typeface="ＭＳ Ｐゴシック" panose="020B0600070205080204" pitchFamily="50" charset="-128"/>
                <a:cs typeface="ＭＳ ゴシック"/>
              </a:rPr>
              <a:t>保育所を利用している</a:t>
            </a:r>
            <a:r>
              <a:rPr lang="ja-JP" altLang="ja-JP" sz="1200" kern="0" dirty="0">
                <a:solidFill>
                  <a:srgbClr val="000000"/>
                </a:solidFill>
                <a:latin typeface="ＭＳ Ｐゴシック" panose="020B0600070205080204" pitchFamily="50" charset="-128"/>
                <a:cs typeface="ＭＳ ゴシック"/>
              </a:rPr>
              <a:t>保護者に対す</a:t>
            </a:r>
            <a:r>
              <a:rPr lang="en-US" altLang="ja-JP" sz="1200" kern="0" dirty="0">
                <a:solidFill>
                  <a:srgbClr val="000000"/>
                </a:solidFill>
                <a:latin typeface="ＭＳ Ｐゴシック" panose="020B0600070205080204" pitchFamily="50" charset="-128"/>
                <a:cs typeface="ＭＳ ゴシック"/>
              </a:rPr>
              <a:t/>
            </a:r>
            <a:br>
              <a:rPr lang="en-US" altLang="ja-JP" sz="1200" kern="0" dirty="0">
                <a:solidFill>
                  <a:srgbClr val="000000"/>
                </a:solidFill>
                <a:latin typeface="ＭＳ Ｐゴシック" panose="020B0600070205080204" pitchFamily="50" charset="-128"/>
                <a:cs typeface="ＭＳ ゴシック"/>
              </a:rPr>
            </a:br>
            <a:r>
              <a:rPr lang="ja-JP" altLang="en-US" sz="1200" kern="0" dirty="0">
                <a:solidFill>
                  <a:srgbClr val="000000"/>
                </a:solidFill>
                <a:latin typeface="ＭＳ Ｐゴシック" panose="020B0600070205080204" pitchFamily="50" charset="-128"/>
                <a:cs typeface="ＭＳ ゴシック"/>
              </a:rPr>
              <a:t>　　</a:t>
            </a:r>
            <a:r>
              <a:rPr lang="ja-JP" altLang="ja-JP" sz="1200" kern="0" dirty="0" err="1">
                <a:solidFill>
                  <a:srgbClr val="000000"/>
                </a:solidFill>
                <a:latin typeface="ＭＳ Ｐゴシック" panose="020B0600070205080204" pitchFamily="50" charset="-128"/>
                <a:cs typeface="ＭＳ ゴシック"/>
              </a:rPr>
              <a:t>る</a:t>
            </a:r>
            <a:r>
              <a:rPr lang="ja-JP" altLang="ja-JP" sz="1200" kern="0" dirty="0">
                <a:solidFill>
                  <a:srgbClr val="000000"/>
                </a:solidFill>
                <a:latin typeface="ＭＳ Ｐゴシック" panose="020B0600070205080204" pitchFamily="50" charset="-128"/>
                <a:cs typeface="ＭＳ ゴシック"/>
              </a:rPr>
              <a:t>子育て支援</a:t>
            </a:r>
            <a:endParaRPr lang="ja-JP" altLang="ja-JP" sz="1200" kern="100" dirty="0">
              <a:solidFill>
                <a:prstClr val="black"/>
              </a:solidFill>
              <a:latin typeface="ＭＳ Ｐゴシック" panose="020B0600070205080204" pitchFamily="50" charset="-128"/>
              <a:cs typeface="Times New Roman"/>
            </a:endParaRPr>
          </a:p>
          <a:p>
            <a:pPr algn="just"/>
            <a:r>
              <a:rPr lang="ja-JP" altLang="ja-JP" sz="1200" kern="0" dirty="0">
                <a:solidFill>
                  <a:srgbClr val="000000"/>
                </a:solidFill>
                <a:latin typeface="ＭＳ Ｐゴシック" panose="020B0600070205080204" pitchFamily="50" charset="-128"/>
                <a:cs typeface="ＭＳ ゴシック"/>
              </a:rPr>
              <a:t>　３　地域</a:t>
            </a:r>
            <a:r>
              <a:rPr lang="ja-JP" altLang="en-US" sz="1200" kern="0" dirty="0">
                <a:solidFill>
                  <a:srgbClr val="000000"/>
                </a:solidFill>
                <a:latin typeface="ＭＳ Ｐゴシック" panose="020B0600070205080204" pitchFamily="50" charset="-128"/>
                <a:cs typeface="ＭＳ ゴシック"/>
              </a:rPr>
              <a:t>の保護者等に対する</a:t>
            </a:r>
            <a:r>
              <a:rPr lang="ja-JP" altLang="ja-JP" sz="1200" kern="0" dirty="0">
                <a:solidFill>
                  <a:srgbClr val="000000"/>
                </a:solidFill>
                <a:latin typeface="ＭＳ Ｐゴシック" panose="020B0600070205080204" pitchFamily="50" charset="-128"/>
                <a:cs typeface="ＭＳ ゴシック"/>
              </a:rPr>
              <a:t>子育て支援</a:t>
            </a:r>
            <a:endParaRPr lang="en-US" altLang="ja-JP" sz="1200" kern="100" dirty="0">
              <a:solidFill>
                <a:prstClr val="black"/>
              </a:solidFill>
              <a:latin typeface="ＭＳ Ｐゴシック" panose="020B0600070205080204" pitchFamily="50" charset="-128"/>
              <a:cs typeface="Times New Roman"/>
            </a:endParaRPr>
          </a:p>
          <a:p>
            <a:pPr algn="just"/>
            <a:endParaRPr lang="en-US" altLang="ja-JP" sz="1000" kern="100" dirty="0">
              <a:solidFill>
                <a:prstClr val="black"/>
              </a:solidFill>
              <a:latin typeface="ＭＳ Ｐゴシック" panose="020B0600070205080204" pitchFamily="50" charset="-128"/>
              <a:cs typeface="Times New Roman"/>
            </a:endParaRPr>
          </a:p>
          <a:p>
            <a:pPr algn="just"/>
            <a:r>
              <a:rPr lang="ja-JP" altLang="ja-JP" sz="1200" b="1" kern="0" dirty="0">
                <a:solidFill>
                  <a:srgbClr val="000000"/>
                </a:solidFill>
                <a:latin typeface="ＭＳ Ｐゴシック" panose="020B0600070205080204" pitchFamily="50" charset="-128"/>
                <a:cs typeface="ＭＳ ゴシック"/>
              </a:rPr>
              <a:t>第５章　</a:t>
            </a:r>
            <a:r>
              <a:rPr lang="ja-JP" altLang="ja-JP" sz="1200" b="1" kern="100" dirty="0">
                <a:solidFill>
                  <a:prstClr val="black"/>
                </a:solidFill>
                <a:latin typeface="ＭＳ Ｐゴシック" panose="020B0600070205080204" pitchFamily="50" charset="-128"/>
                <a:cs typeface="Times New Roman"/>
              </a:rPr>
              <a:t>職員の</a:t>
            </a:r>
            <a:r>
              <a:rPr lang="ja-JP" altLang="ja-JP" sz="1200" b="1" kern="0" dirty="0">
                <a:solidFill>
                  <a:srgbClr val="000000"/>
                </a:solidFill>
                <a:latin typeface="ＭＳ Ｐゴシック" panose="020B0600070205080204" pitchFamily="50" charset="-128"/>
                <a:cs typeface="ＭＳ ゴシック"/>
              </a:rPr>
              <a:t>資質向上</a:t>
            </a:r>
            <a:endParaRPr lang="en-US" altLang="ja-JP" sz="1200" b="1" kern="100" dirty="0">
              <a:solidFill>
                <a:prstClr val="black"/>
              </a:solidFill>
              <a:latin typeface="ＭＳ Ｐゴシック" panose="020B0600070205080204" pitchFamily="50" charset="-128"/>
              <a:cs typeface="Times New Roman"/>
            </a:endParaRPr>
          </a:p>
          <a:p>
            <a:pPr algn="just"/>
            <a:r>
              <a:rPr lang="ja-JP" altLang="en-US" sz="1200" kern="100" dirty="0">
                <a:solidFill>
                  <a:prstClr val="black"/>
                </a:solidFill>
                <a:latin typeface="ＭＳ Ｐゴシック" panose="020B0600070205080204" pitchFamily="50" charset="-128"/>
                <a:cs typeface="Times New Roman"/>
              </a:rPr>
              <a:t>　</a:t>
            </a:r>
            <a:r>
              <a:rPr lang="ja-JP" altLang="ja-JP" sz="1200" kern="100" dirty="0">
                <a:solidFill>
                  <a:prstClr val="black"/>
                </a:solidFill>
                <a:latin typeface="ＭＳ Ｐゴシック" panose="020B0600070205080204" pitchFamily="50" charset="-128"/>
                <a:cs typeface="Times New Roman"/>
              </a:rPr>
              <a:t>１　職員の資質向上に関する基本</a:t>
            </a:r>
            <a:r>
              <a:rPr lang="ja-JP" altLang="en-US" sz="1200" kern="100" dirty="0">
                <a:solidFill>
                  <a:prstClr val="black"/>
                </a:solidFill>
                <a:latin typeface="ＭＳ Ｐゴシック" panose="020B0600070205080204" pitchFamily="50" charset="-128"/>
                <a:cs typeface="Times New Roman"/>
              </a:rPr>
              <a:t>的事項</a:t>
            </a:r>
            <a:endParaRPr lang="ja-JP" altLang="ja-JP" sz="1200" kern="100" dirty="0">
              <a:solidFill>
                <a:prstClr val="black"/>
              </a:solidFill>
              <a:latin typeface="ＭＳ Ｐゴシック" panose="020B0600070205080204" pitchFamily="50" charset="-128"/>
              <a:cs typeface="Times New Roman"/>
            </a:endParaRPr>
          </a:p>
          <a:p>
            <a:pPr algn="just" defTabSz="914400"/>
            <a:r>
              <a:rPr lang="ja-JP" altLang="ja-JP" sz="1200" kern="100" dirty="0">
                <a:solidFill>
                  <a:prstClr val="black"/>
                </a:solidFill>
                <a:latin typeface="ＭＳ Ｐゴシック" panose="020B0600070205080204" pitchFamily="50" charset="-128"/>
                <a:cs typeface="Times New Roman"/>
              </a:rPr>
              <a:t>　２　施設長の責務</a:t>
            </a:r>
          </a:p>
          <a:p>
            <a:pPr algn="just" defTabSz="914400"/>
            <a:r>
              <a:rPr lang="ja-JP" altLang="ja-JP" sz="1200" kern="100" dirty="0">
                <a:solidFill>
                  <a:prstClr val="black"/>
                </a:solidFill>
                <a:latin typeface="ＭＳ Ｐゴシック" panose="020B0600070205080204" pitchFamily="50" charset="-128"/>
                <a:cs typeface="Times New Roman"/>
              </a:rPr>
              <a:t>　３　職員の研修</a:t>
            </a:r>
            <a:r>
              <a:rPr lang="ja-JP" altLang="en-US" sz="1200" kern="100" dirty="0">
                <a:solidFill>
                  <a:prstClr val="black"/>
                </a:solidFill>
                <a:latin typeface="ＭＳ Ｐゴシック" panose="020B0600070205080204" pitchFamily="50" charset="-128"/>
                <a:cs typeface="Times New Roman"/>
              </a:rPr>
              <a:t>等</a:t>
            </a:r>
            <a:endParaRPr lang="en-US" altLang="ja-JP" sz="1200" kern="100" dirty="0">
              <a:solidFill>
                <a:prstClr val="black"/>
              </a:solidFill>
              <a:latin typeface="ＭＳ Ｐゴシック" panose="020B0600070205080204" pitchFamily="50" charset="-128"/>
              <a:cs typeface="Times New Roman"/>
            </a:endParaRPr>
          </a:p>
          <a:p>
            <a:pPr algn="just" defTabSz="914400"/>
            <a:r>
              <a:rPr lang="ja-JP" altLang="en-US" sz="1200" kern="100" dirty="0">
                <a:solidFill>
                  <a:prstClr val="black"/>
                </a:solidFill>
                <a:latin typeface="ＭＳ Ｐゴシック" panose="020B0600070205080204" pitchFamily="50" charset="-128"/>
                <a:cs typeface="Times New Roman"/>
              </a:rPr>
              <a:t>　</a:t>
            </a:r>
            <a:r>
              <a:rPr lang="ja-JP" altLang="ja-JP" sz="1200" kern="0" dirty="0">
                <a:solidFill>
                  <a:srgbClr val="000000"/>
                </a:solidFill>
                <a:latin typeface="ＭＳ Ｐゴシック" panose="020B0600070205080204" pitchFamily="50" charset="-128"/>
                <a:cs typeface="ＭＳ ゴシック"/>
              </a:rPr>
              <a:t>４　</a:t>
            </a:r>
            <a:r>
              <a:rPr lang="ja-JP" altLang="en-US" sz="1200" kern="0" dirty="0">
                <a:solidFill>
                  <a:srgbClr val="000000"/>
                </a:solidFill>
                <a:latin typeface="ＭＳ Ｐゴシック" panose="020B0600070205080204" pitchFamily="50" charset="-128"/>
                <a:cs typeface="ＭＳ ゴシック"/>
              </a:rPr>
              <a:t>研修の</a:t>
            </a:r>
            <a:r>
              <a:rPr lang="ja-JP" altLang="ja-JP" sz="1200" kern="0" dirty="0">
                <a:solidFill>
                  <a:srgbClr val="000000"/>
                </a:solidFill>
                <a:latin typeface="ＭＳ Ｐゴシック" panose="020B0600070205080204" pitchFamily="50" charset="-128"/>
                <a:cs typeface="ＭＳ ゴシック"/>
              </a:rPr>
              <a:t>実施体制等</a:t>
            </a:r>
            <a:endParaRPr lang="en-US" altLang="ja-JP" sz="1200" kern="0" dirty="0">
              <a:solidFill>
                <a:srgbClr val="000000"/>
              </a:solidFill>
              <a:latin typeface="ＭＳ Ｐゴシック" panose="020B0600070205080204" pitchFamily="50" charset="-128"/>
              <a:cs typeface="ＭＳ ゴシック"/>
            </a:endParaRPr>
          </a:p>
        </p:txBody>
      </p:sp>
      <p:sp>
        <p:nvSpPr>
          <p:cNvPr id="6" name="Rectangle 8"/>
          <p:cNvSpPr>
            <a:spLocks noChangeArrowheads="1"/>
          </p:cNvSpPr>
          <p:nvPr/>
        </p:nvSpPr>
        <p:spPr bwMode="auto">
          <a:xfrm>
            <a:off x="6177950" y="1230787"/>
            <a:ext cx="1236795" cy="402574"/>
          </a:xfrm>
          <a:prstGeom prst="rect">
            <a:avLst/>
          </a:prstGeom>
          <a:solidFill>
            <a:schemeClr val="accent4">
              <a:lumMod val="40000"/>
              <a:lumOff val="60000"/>
            </a:schemeClr>
          </a:solidFill>
          <a:ln>
            <a:noFill/>
          </a:ln>
          <a:effectLst/>
        </p:spPr>
        <p:txBody>
          <a:bodyPr wrap="none" anchor="ctr"/>
          <a:lstStyle/>
          <a:p>
            <a:pPr algn="ctr">
              <a:defRPr/>
            </a:pPr>
            <a:r>
              <a:rPr lang="ja-JP" altLang="en-US" sz="1200" b="1" dirty="0"/>
              <a:t>保育所保育指針</a:t>
            </a:r>
            <a:endParaRPr lang="en-US" altLang="ja-JP" sz="1200" b="1" dirty="0"/>
          </a:p>
        </p:txBody>
      </p:sp>
      <p:sp>
        <p:nvSpPr>
          <p:cNvPr id="8" name="Rectangle 6"/>
          <p:cNvSpPr>
            <a:spLocks noChangeArrowheads="1"/>
          </p:cNvSpPr>
          <p:nvPr/>
        </p:nvSpPr>
        <p:spPr bwMode="auto">
          <a:xfrm>
            <a:off x="74191" y="1627877"/>
            <a:ext cx="3015532" cy="5074909"/>
          </a:xfrm>
          <a:prstGeom prst="rect">
            <a:avLst/>
          </a:prstGeom>
          <a:solidFill>
            <a:srgbClr val="CCECFF">
              <a:alpha val="69804"/>
            </a:srgbClr>
          </a:solidFill>
          <a:ln>
            <a:noFill/>
          </a:ln>
          <a:effectLst/>
          <a:extLst/>
        </p:spPr>
        <p:txBody>
          <a:bodyPr wrap="square">
            <a:normAutofit/>
          </a:bodyPr>
          <a:lstStyle/>
          <a:p>
            <a:pPr>
              <a:defRPr/>
            </a:pPr>
            <a:r>
              <a:rPr lang="ja-JP" altLang="en-US" sz="1200" b="1" dirty="0"/>
              <a:t>前文</a:t>
            </a:r>
            <a:endParaRPr lang="en-US" altLang="ja-JP" sz="1200" b="1" dirty="0"/>
          </a:p>
          <a:p>
            <a:pPr>
              <a:defRPr/>
            </a:pPr>
            <a:endParaRPr lang="en-US" altLang="ja-JP" sz="1200" b="1" u="sng" dirty="0">
              <a:solidFill>
                <a:srgbClr val="FF0000"/>
              </a:solidFill>
            </a:endParaRPr>
          </a:p>
          <a:p>
            <a:pPr>
              <a:defRPr/>
            </a:pPr>
            <a:r>
              <a:rPr lang="ja-JP" altLang="en-US" sz="1200" b="1" dirty="0"/>
              <a:t>第１章　総則</a:t>
            </a:r>
          </a:p>
          <a:p>
            <a:pPr>
              <a:defRPr/>
            </a:pPr>
            <a:r>
              <a:rPr lang="ja-JP" altLang="en-US" sz="1100" dirty="0"/>
              <a:t>第１　幼稚園教育の基本</a:t>
            </a:r>
          </a:p>
          <a:p>
            <a:pPr>
              <a:defRPr/>
            </a:pPr>
            <a:r>
              <a:rPr lang="ja-JP" altLang="en-US" sz="1100" dirty="0"/>
              <a:t>第２　幼稚園教育において育みたい資質・　</a:t>
            </a:r>
            <a:r>
              <a:rPr lang="en-US" altLang="ja-JP" sz="1100" dirty="0"/>
              <a:t/>
            </a:r>
            <a:br>
              <a:rPr lang="en-US" altLang="ja-JP" sz="1100" dirty="0"/>
            </a:br>
            <a:r>
              <a:rPr lang="ja-JP" altLang="en-US" sz="1100" dirty="0"/>
              <a:t>　　能力及び「幼児期の終わりまでに育って</a:t>
            </a:r>
            <a:r>
              <a:rPr lang="en-US" altLang="ja-JP" sz="1100" dirty="0"/>
              <a:t/>
            </a:r>
            <a:br>
              <a:rPr lang="en-US" altLang="ja-JP" sz="1100" dirty="0"/>
            </a:br>
            <a:r>
              <a:rPr lang="ja-JP" altLang="en-US" sz="1100" dirty="0"/>
              <a:t>　　欲しい姿」</a:t>
            </a:r>
            <a:endParaRPr lang="en-US" altLang="ja-JP" sz="1100" dirty="0"/>
          </a:p>
          <a:p>
            <a:pPr>
              <a:defRPr/>
            </a:pPr>
            <a:r>
              <a:rPr lang="ja-JP" altLang="en-US" sz="1100" dirty="0"/>
              <a:t>第３　教育課程の役割と編成等　</a:t>
            </a:r>
            <a:endParaRPr lang="en-US" altLang="ja-JP" sz="1100" dirty="0"/>
          </a:p>
          <a:p>
            <a:pPr>
              <a:defRPr/>
            </a:pPr>
            <a:r>
              <a:rPr lang="ja-JP" altLang="en-US" sz="1100" dirty="0"/>
              <a:t>第４　指導計画の作成と幼児理解に基づいた</a:t>
            </a:r>
            <a:r>
              <a:rPr lang="en-US" altLang="ja-JP" sz="1100" dirty="0"/>
              <a:t/>
            </a:r>
            <a:br>
              <a:rPr lang="en-US" altLang="ja-JP" sz="1100" dirty="0"/>
            </a:br>
            <a:r>
              <a:rPr lang="ja-JP" altLang="en-US" sz="1100" dirty="0"/>
              <a:t>　　評価</a:t>
            </a:r>
            <a:endParaRPr lang="en-US" altLang="ja-JP" sz="1100" dirty="0"/>
          </a:p>
          <a:p>
            <a:pPr>
              <a:defRPr/>
            </a:pPr>
            <a:r>
              <a:rPr lang="ja-JP" altLang="en-US" sz="1100" dirty="0"/>
              <a:t>第５　特別な配慮を必要とする幼児への指導</a:t>
            </a:r>
            <a:endParaRPr lang="en-US" altLang="ja-JP" sz="1100" dirty="0"/>
          </a:p>
          <a:p>
            <a:pPr>
              <a:defRPr/>
            </a:pPr>
            <a:r>
              <a:rPr lang="ja-JP" altLang="en-US" sz="1100" dirty="0"/>
              <a:t>第６　幼稚園運営上の留意事項</a:t>
            </a:r>
            <a:endParaRPr lang="en-US" altLang="ja-JP" sz="1100" dirty="0"/>
          </a:p>
          <a:p>
            <a:pPr>
              <a:defRPr/>
            </a:pPr>
            <a:r>
              <a:rPr lang="ja-JP" altLang="en-US" sz="1100" dirty="0"/>
              <a:t>第７　教育課程に係る教育時間の終了後等に</a:t>
            </a:r>
            <a:r>
              <a:rPr lang="en-US" altLang="ja-JP" sz="1100" dirty="0"/>
              <a:t/>
            </a:r>
            <a:br>
              <a:rPr lang="en-US" altLang="ja-JP" sz="1100" dirty="0"/>
            </a:br>
            <a:r>
              <a:rPr lang="ja-JP" altLang="en-US" sz="1100" dirty="0"/>
              <a:t>　　行う教育活動など</a:t>
            </a:r>
          </a:p>
          <a:p>
            <a:pPr>
              <a:defRPr/>
            </a:pPr>
            <a:endParaRPr lang="ja-JP" altLang="en-US" sz="1100" dirty="0"/>
          </a:p>
          <a:p>
            <a:pPr>
              <a:defRPr/>
            </a:pPr>
            <a:r>
              <a:rPr lang="ja-JP" altLang="en-US" sz="1100" b="1" dirty="0">
                <a:solidFill>
                  <a:srgbClr val="FF0000"/>
                </a:solidFill>
              </a:rPr>
              <a:t>第２章　ねらい及び内容</a:t>
            </a:r>
            <a:endParaRPr lang="en-US" altLang="ja-JP" sz="1100" b="1" dirty="0">
              <a:solidFill>
                <a:srgbClr val="FF0000"/>
              </a:solidFill>
            </a:endParaRPr>
          </a:p>
          <a:p>
            <a:pPr>
              <a:defRPr/>
            </a:pPr>
            <a:r>
              <a:rPr lang="ja-JP" altLang="en-US" sz="1100" dirty="0"/>
              <a:t>　健康</a:t>
            </a:r>
          </a:p>
          <a:p>
            <a:pPr>
              <a:defRPr/>
            </a:pPr>
            <a:r>
              <a:rPr lang="ja-JP" altLang="en-US" sz="1100" dirty="0"/>
              <a:t>　人間関係</a:t>
            </a:r>
          </a:p>
          <a:p>
            <a:pPr>
              <a:defRPr/>
            </a:pPr>
            <a:r>
              <a:rPr lang="ja-JP" altLang="en-US" sz="1100" dirty="0"/>
              <a:t>　環境</a:t>
            </a:r>
          </a:p>
          <a:p>
            <a:pPr>
              <a:defRPr/>
            </a:pPr>
            <a:r>
              <a:rPr lang="ja-JP" altLang="en-US" sz="1100" dirty="0"/>
              <a:t>　言葉</a:t>
            </a:r>
          </a:p>
          <a:p>
            <a:pPr>
              <a:defRPr/>
            </a:pPr>
            <a:r>
              <a:rPr lang="ja-JP" altLang="en-US" sz="1100" dirty="0"/>
              <a:t>　表現</a:t>
            </a:r>
            <a:endParaRPr lang="en-US" altLang="ja-JP" sz="1100" dirty="0"/>
          </a:p>
          <a:p>
            <a:pPr>
              <a:defRPr/>
            </a:pPr>
            <a:endParaRPr lang="ja-JP" altLang="en-US" sz="1100" dirty="0"/>
          </a:p>
          <a:p>
            <a:pPr>
              <a:defRPr/>
            </a:pPr>
            <a:r>
              <a:rPr lang="ja-JP" altLang="en-US" sz="1100" b="1" dirty="0"/>
              <a:t>第３章　教育課程に係る教育時間の終了後等に行う教育活動などの留意事項</a:t>
            </a:r>
          </a:p>
          <a:p>
            <a:pPr>
              <a:defRPr/>
            </a:pPr>
            <a:endParaRPr lang="en-US" altLang="ja-JP" sz="1200" dirty="0"/>
          </a:p>
          <a:p>
            <a:pPr>
              <a:defRPr/>
            </a:pPr>
            <a:endParaRPr lang="en-US" altLang="ja-JP" sz="1200" dirty="0"/>
          </a:p>
        </p:txBody>
      </p:sp>
      <p:sp>
        <p:nvSpPr>
          <p:cNvPr id="9" name="Rectangle 8"/>
          <p:cNvSpPr>
            <a:spLocks noChangeArrowheads="1"/>
          </p:cNvSpPr>
          <p:nvPr/>
        </p:nvSpPr>
        <p:spPr bwMode="auto">
          <a:xfrm>
            <a:off x="74191" y="1193992"/>
            <a:ext cx="1236795" cy="433885"/>
          </a:xfrm>
          <a:prstGeom prst="rect">
            <a:avLst/>
          </a:prstGeom>
          <a:solidFill>
            <a:schemeClr val="accent4">
              <a:lumMod val="40000"/>
              <a:lumOff val="60000"/>
            </a:schemeClr>
          </a:solidFill>
          <a:ln>
            <a:noFill/>
          </a:ln>
          <a:effectLst/>
        </p:spPr>
        <p:txBody>
          <a:bodyPr wrap="none" anchor="ctr"/>
          <a:lstStyle/>
          <a:p>
            <a:pPr algn="ctr">
              <a:defRPr/>
            </a:pPr>
            <a:r>
              <a:rPr lang="ja-JP" altLang="en-US" sz="1200" b="1" dirty="0"/>
              <a:t>幼稚園教育要領</a:t>
            </a:r>
            <a:endParaRPr lang="en-US" altLang="ja-JP" sz="1200" b="1" dirty="0"/>
          </a:p>
        </p:txBody>
      </p:sp>
      <p:sp>
        <p:nvSpPr>
          <p:cNvPr id="10" name="Rectangle 6"/>
          <p:cNvSpPr>
            <a:spLocks noChangeArrowheads="1"/>
          </p:cNvSpPr>
          <p:nvPr/>
        </p:nvSpPr>
        <p:spPr bwMode="auto">
          <a:xfrm>
            <a:off x="3157690" y="1633361"/>
            <a:ext cx="2926477" cy="5074909"/>
          </a:xfrm>
          <a:prstGeom prst="rect">
            <a:avLst/>
          </a:prstGeom>
          <a:solidFill>
            <a:srgbClr val="CCECFF">
              <a:alpha val="69804"/>
            </a:srgbClr>
          </a:solidFill>
          <a:ln>
            <a:noFill/>
          </a:ln>
          <a:effectLst/>
          <a:extLst/>
        </p:spPr>
        <p:txBody>
          <a:bodyPr wrap="square">
            <a:normAutofit fontScale="92500" lnSpcReduction="10000"/>
          </a:bodyPr>
          <a:lstStyle/>
          <a:p>
            <a:pPr defTabSz="914400" fontAlgn="auto">
              <a:spcBef>
                <a:spcPts val="0"/>
              </a:spcBef>
              <a:spcAft>
                <a:spcPts val="0"/>
              </a:spcAft>
            </a:pPr>
            <a:r>
              <a:rPr lang="ja-JP" altLang="en-US" sz="1200" b="1" dirty="0">
                <a:latin typeface="Calibri" panose="020F0502020204030204"/>
              </a:rPr>
              <a:t>第１章　総則</a:t>
            </a:r>
            <a:endParaRPr lang="en-US" altLang="ja-JP" sz="1200" b="1" dirty="0">
              <a:latin typeface="Calibri" panose="020F0502020204030204"/>
            </a:endParaRPr>
          </a:p>
          <a:p>
            <a:pPr defTabSz="914400" fontAlgn="auto">
              <a:spcBef>
                <a:spcPts val="0"/>
              </a:spcBef>
              <a:spcAft>
                <a:spcPts val="0"/>
              </a:spcAft>
            </a:pPr>
            <a:r>
              <a:rPr lang="ja-JP" altLang="en-US" sz="1200" dirty="0">
                <a:latin typeface="Calibri" panose="020F0502020204030204"/>
              </a:rPr>
              <a:t>　第１　幼保連携型認定こども園における　</a:t>
            </a:r>
            <a:r>
              <a:rPr lang="en-US" altLang="ja-JP" sz="1200" dirty="0">
                <a:latin typeface="Calibri" panose="020F0502020204030204"/>
              </a:rPr>
              <a:t/>
            </a:r>
            <a:br>
              <a:rPr lang="en-US" altLang="ja-JP" sz="1200" dirty="0">
                <a:latin typeface="Calibri" panose="020F0502020204030204"/>
              </a:rPr>
            </a:br>
            <a:r>
              <a:rPr lang="ja-JP" altLang="en-US" sz="1200" dirty="0">
                <a:latin typeface="Calibri" panose="020F0502020204030204"/>
              </a:rPr>
              <a:t>　　教育及び保育の基本及び目標</a:t>
            </a:r>
            <a:r>
              <a:rPr lang="ja-JP" altLang="en-US" sz="1200" dirty="0">
                <a:uFill>
                  <a:solidFill>
                    <a:srgbClr val="FF0000"/>
                  </a:solidFill>
                </a:uFill>
                <a:latin typeface="Calibri" panose="020F0502020204030204"/>
              </a:rPr>
              <a:t>等</a:t>
            </a:r>
            <a:endParaRPr lang="en-US" altLang="ja-JP" sz="1200" dirty="0">
              <a:latin typeface="Calibri" panose="020F0502020204030204"/>
            </a:endParaRPr>
          </a:p>
          <a:p>
            <a:pPr defTabSz="914400" fontAlgn="auto">
              <a:spcBef>
                <a:spcPts val="0"/>
              </a:spcBef>
              <a:spcAft>
                <a:spcPts val="0"/>
              </a:spcAft>
            </a:pPr>
            <a:r>
              <a:rPr lang="ja-JP" altLang="en-US" sz="1200" dirty="0">
                <a:latin typeface="Calibri" panose="020F0502020204030204"/>
              </a:rPr>
              <a:t>　第２　教育及び保育の内容並びに子育て　　</a:t>
            </a:r>
            <a:r>
              <a:rPr lang="en-US" altLang="ja-JP" sz="1200" dirty="0">
                <a:latin typeface="Calibri" panose="020F0502020204030204"/>
              </a:rPr>
              <a:t/>
            </a:r>
            <a:br>
              <a:rPr lang="en-US" altLang="ja-JP" sz="1200" dirty="0">
                <a:latin typeface="Calibri" panose="020F0502020204030204"/>
              </a:rPr>
            </a:br>
            <a:r>
              <a:rPr lang="ja-JP" altLang="en-US" sz="1200" dirty="0">
                <a:latin typeface="Calibri" panose="020F0502020204030204"/>
              </a:rPr>
              <a:t>　　の支援等に関する全体的な計画</a:t>
            </a:r>
            <a:r>
              <a:rPr lang="ja-JP" altLang="en-US" sz="1200" dirty="0">
                <a:uFill>
                  <a:solidFill>
                    <a:srgbClr val="FF0000"/>
                  </a:solidFill>
                </a:uFill>
                <a:latin typeface="Calibri" panose="020F0502020204030204"/>
              </a:rPr>
              <a:t>等</a:t>
            </a:r>
            <a:endParaRPr lang="en-US" altLang="ja-JP" sz="1200" dirty="0">
              <a:latin typeface="Calibri" panose="020F0502020204030204"/>
            </a:endParaRPr>
          </a:p>
          <a:p>
            <a:pPr defTabSz="914400" fontAlgn="auto">
              <a:spcBef>
                <a:spcPts val="0"/>
              </a:spcBef>
              <a:spcAft>
                <a:spcPts val="0"/>
              </a:spcAft>
            </a:pPr>
            <a:r>
              <a:rPr lang="ja-JP" altLang="en-US" sz="1200" dirty="0">
                <a:latin typeface="Calibri" panose="020F0502020204030204"/>
              </a:rPr>
              <a:t>　第３　幼保連携型認定こども園として特</a:t>
            </a:r>
            <a:r>
              <a:rPr lang="en-US" altLang="ja-JP" sz="1200" dirty="0">
                <a:latin typeface="Calibri" panose="020F0502020204030204"/>
              </a:rPr>
              <a:t/>
            </a:r>
            <a:br>
              <a:rPr lang="en-US" altLang="ja-JP" sz="1200" dirty="0">
                <a:latin typeface="Calibri" panose="020F0502020204030204"/>
              </a:rPr>
            </a:br>
            <a:r>
              <a:rPr lang="ja-JP" altLang="en-US" sz="1200" dirty="0">
                <a:latin typeface="Calibri" panose="020F0502020204030204"/>
              </a:rPr>
              <a:t>　　に配慮すべき事項</a:t>
            </a:r>
            <a:endParaRPr lang="en-US" altLang="ja-JP" sz="1200" dirty="0">
              <a:latin typeface="Calibri" panose="020F0502020204030204"/>
            </a:endParaRPr>
          </a:p>
          <a:p>
            <a:pPr defTabSz="914400" fontAlgn="auto">
              <a:spcBef>
                <a:spcPts val="0"/>
              </a:spcBef>
              <a:spcAft>
                <a:spcPts val="0"/>
              </a:spcAft>
            </a:pPr>
            <a:endParaRPr lang="en-US" altLang="ja-JP" sz="1200" dirty="0">
              <a:latin typeface="Calibri" panose="020F0502020204030204"/>
            </a:endParaRPr>
          </a:p>
          <a:p>
            <a:pPr defTabSz="914400" fontAlgn="auto">
              <a:spcBef>
                <a:spcPts val="0"/>
              </a:spcBef>
              <a:spcAft>
                <a:spcPts val="0"/>
              </a:spcAft>
            </a:pPr>
            <a:r>
              <a:rPr lang="ja-JP" altLang="en-US" sz="1200" b="1" dirty="0">
                <a:latin typeface="Calibri" panose="020F0502020204030204"/>
              </a:rPr>
              <a:t>第２章　ねらい及び内容並びに配慮事項</a:t>
            </a:r>
            <a:endParaRPr lang="en-US" altLang="ja-JP" sz="1200" b="1" dirty="0">
              <a:latin typeface="Calibri" panose="020F0502020204030204"/>
            </a:endParaRPr>
          </a:p>
          <a:p>
            <a:pPr defTabSz="914400" fontAlgn="auto">
              <a:spcBef>
                <a:spcPts val="0"/>
              </a:spcBef>
              <a:spcAft>
                <a:spcPts val="0"/>
              </a:spcAft>
            </a:pPr>
            <a:r>
              <a:rPr lang="ja-JP" altLang="en-US" sz="1200" dirty="0">
                <a:latin typeface="Calibri" panose="020F0502020204030204"/>
              </a:rPr>
              <a:t>　</a:t>
            </a:r>
            <a:r>
              <a:rPr lang="ja-JP" altLang="en-US" sz="1200" dirty="0">
                <a:uFill>
                  <a:solidFill>
                    <a:srgbClr val="FF0000"/>
                  </a:solidFill>
                </a:uFill>
                <a:latin typeface="Calibri" panose="020F0502020204030204"/>
              </a:rPr>
              <a:t>第１　乳児期の園児の保育に関する</a:t>
            </a:r>
            <a:r>
              <a:rPr lang="ja-JP" altLang="en-US" sz="1200" dirty="0" err="1">
                <a:uFill>
                  <a:solidFill>
                    <a:srgbClr val="FF0000"/>
                  </a:solidFill>
                </a:uFill>
                <a:latin typeface="Calibri" panose="020F0502020204030204"/>
              </a:rPr>
              <a:t>ねら</a:t>
            </a:r>
            <a:r>
              <a:rPr lang="en-US" altLang="ja-JP" sz="1200" dirty="0">
                <a:uFill>
                  <a:solidFill>
                    <a:srgbClr val="FF0000"/>
                  </a:solidFill>
                </a:uFill>
                <a:latin typeface="Calibri" panose="020F0502020204030204"/>
              </a:rPr>
              <a:t/>
            </a:r>
            <a:br>
              <a:rPr lang="en-US" altLang="ja-JP" sz="1200" dirty="0">
                <a:uFill>
                  <a:solidFill>
                    <a:srgbClr val="FF0000"/>
                  </a:solidFill>
                </a:uFill>
                <a:latin typeface="Calibri" panose="020F0502020204030204"/>
              </a:rPr>
            </a:br>
            <a:r>
              <a:rPr lang="ja-JP" altLang="en-US" sz="1200" dirty="0">
                <a:uFill>
                  <a:solidFill>
                    <a:srgbClr val="FF0000"/>
                  </a:solidFill>
                </a:uFill>
                <a:latin typeface="Calibri" panose="020F0502020204030204"/>
              </a:rPr>
              <a:t>　　</a:t>
            </a:r>
            <a:r>
              <a:rPr lang="ja-JP" altLang="en-US" sz="1200" dirty="0" err="1">
                <a:uFill>
                  <a:solidFill>
                    <a:srgbClr val="FF0000"/>
                  </a:solidFill>
                </a:uFill>
                <a:latin typeface="Calibri" panose="020F0502020204030204"/>
              </a:rPr>
              <a:t>い</a:t>
            </a:r>
            <a:r>
              <a:rPr lang="ja-JP" altLang="en-US" sz="1200" dirty="0">
                <a:uFill>
                  <a:solidFill>
                    <a:srgbClr val="FF0000"/>
                  </a:solidFill>
                </a:uFill>
                <a:latin typeface="Calibri" panose="020F0502020204030204"/>
              </a:rPr>
              <a:t>及び内容</a:t>
            </a:r>
            <a:endParaRPr lang="en-US" altLang="ja-JP" sz="1200" dirty="0">
              <a:uFill>
                <a:solidFill>
                  <a:srgbClr val="FF0000"/>
                </a:solidFill>
              </a:uFill>
              <a:latin typeface="Calibri" panose="020F0502020204030204"/>
            </a:endParaRPr>
          </a:p>
          <a:p>
            <a:pPr defTabSz="914400" fontAlgn="auto">
              <a:spcBef>
                <a:spcPts val="0"/>
              </a:spcBef>
              <a:spcAft>
                <a:spcPts val="0"/>
              </a:spcAft>
            </a:pPr>
            <a:r>
              <a:rPr lang="ja-JP" altLang="en-US" sz="1200" dirty="0">
                <a:latin typeface="Calibri" panose="020F0502020204030204"/>
              </a:rPr>
              <a:t>　</a:t>
            </a:r>
            <a:r>
              <a:rPr lang="ja-JP" altLang="en-US" sz="1200" dirty="0">
                <a:uFill>
                  <a:solidFill>
                    <a:srgbClr val="FF0000"/>
                  </a:solidFill>
                </a:uFill>
                <a:latin typeface="Calibri" panose="020F0502020204030204"/>
              </a:rPr>
              <a:t>第２　満１歳以上満３歳未満の園児の保</a:t>
            </a:r>
            <a:r>
              <a:rPr lang="en-US" altLang="ja-JP" sz="1200" dirty="0">
                <a:uFill>
                  <a:solidFill>
                    <a:srgbClr val="FF0000"/>
                  </a:solidFill>
                </a:uFill>
                <a:latin typeface="Calibri" panose="020F0502020204030204"/>
              </a:rPr>
              <a:t/>
            </a:r>
            <a:br>
              <a:rPr lang="en-US" altLang="ja-JP" sz="1200" dirty="0">
                <a:uFill>
                  <a:solidFill>
                    <a:srgbClr val="FF0000"/>
                  </a:solidFill>
                </a:uFill>
                <a:latin typeface="Calibri" panose="020F0502020204030204"/>
              </a:rPr>
            </a:br>
            <a:r>
              <a:rPr lang="ja-JP" altLang="en-US" sz="1200" dirty="0">
                <a:uFill>
                  <a:solidFill>
                    <a:srgbClr val="FF0000"/>
                  </a:solidFill>
                </a:uFill>
                <a:latin typeface="Calibri" panose="020F0502020204030204"/>
              </a:rPr>
              <a:t>　　育に関するねらい及び内容</a:t>
            </a:r>
            <a:endParaRPr lang="en-US" altLang="ja-JP" sz="1200" dirty="0">
              <a:uFill>
                <a:solidFill>
                  <a:srgbClr val="FF0000"/>
                </a:solidFill>
              </a:uFill>
              <a:latin typeface="Calibri" panose="020F0502020204030204"/>
            </a:endParaRPr>
          </a:p>
          <a:p>
            <a:pPr defTabSz="914400" fontAlgn="auto">
              <a:spcBef>
                <a:spcPts val="0"/>
              </a:spcBef>
              <a:spcAft>
                <a:spcPts val="0"/>
              </a:spcAft>
            </a:pPr>
            <a:r>
              <a:rPr lang="ja-JP" altLang="en-US" sz="1200" dirty="0">
                <a:latin typeface="Calibri" panose="020F0502020204030204"/>
              </a:rPr>
              <a:t>　</a:t>
            </a:r>
            <a:r>
              <a:rPr lang="ja-JP" altLang="en-US" sz="1200" dirty="0">
                <a:solidFill>
                  <a:srgbClr val="FF0000"/>
                </a:solidFill>
                <a:latin typeface="Calibri" panose="020F0502020204030204"/>
              </a:rPr>
              <a:t>第３　満３歳以上の園児の教育及び保育</a:t>
            </a:r>
            <a:r>
              <a:rPr lang="en-US" altLang="ja-JP" sz="1200" dirty="0">
                <a:solidFill>
                  <a:srgbClr val="FF0000"/>
                </a:solidFill>
                <a:latin typeface="Calibri" panose="020F0502020204030204"/>
              </a:rPr>
              <a:t/>
            </a:r>
            <a:br>
              <a:rPr lang="en-US" altLang="ja-JP" sz="1200" dirty="0">
                <a:solidFill>
                  <a:srgbClr val="FF0000"/>
                </a:solidFill>
                <a:latin typeface="Calibri" panose="020F0502020204030204"/>
              </a:rPr>
            </a:br>
            <a:r>
              <a:rPr lang="ja-JP" altLang="en-US" sz="1200" dirty="0">
                <a:solidFill>
                  <a:srgbClr val="FF0000"/>
                </a:solidFill>
                <a:latin typeface="Calibri" panose="020F0502020204030204"/>
              </a:rPr>
              <a:t>　　に関するねらい及び内容</a:t>
            </a:r>
            <a:endParaRPr lang="en-US" altLang="ja-JP" sz="1200" dirty="0">
              <a:solidFill>
                <a:srgbClr val="FF0000"/>
              </a:solidFill>
              <a:latin typeface="Calibri" panose="020F0502020204030204"/>
            </a:endParaRPr>
          </a:p>
          <a:p>
            <a:pPr defTabSz="914400" fontAlgn="auto">
              <a:spcBef>
                <a:spcPts val="0"/>
              </a:spcBef>
              <a:spcAft>
                <a:spcPts val="0"/>
              </a:spcAft>
            </a:pPr>
            <a:r>
              <a:rPr lang="ja-JP" altLang="en-US" sz="1200" dirty="0">
                <a:latin typeface="Calibri" panose="020F0502020204030204"/>
              </a:rPr>
              <a:t>　第４　教育及び保育の実施に関する配慮</a:t>
            </a:r>
            <a:r>
              <a:rPr lang="en-US" altLang="ja-JP" sz="1200" dirty="0">
                <a:latin typeface="Calibri" panose="020F0502020204030204"/>
              </a:rPr>
              <a:t/>
            </a:r>
            <a:br>
              <a:rPr lang="en-US" altLang="ja-JP" sz="1200" dirty="0">
                <a:latin typeface="Calibri" panose="020F0502020204030204"/>
              </a:rPr>
            </a:br>
            <a:r>
              <a:rPr lang="ja-JP" altLang="en-US" sz="1200" dirty="0">
                <a:latin typeface="Calibri" panose="020F0502020204030204"/>
              </a:rPr>
              <a:t>　　事項</a:t>
            </a:r>
            <a:endParaRPr lang="en-US" altLang="ja-JP" sz="1200" dirty="0">
              <a:latin typeface="Calibri" panose="020F0502020204030204"/>
            </a:endParaRPr>
          </a:p>
          <a:p>
            <a:pPr defTabSz="914400" fontAlgn="auto">
              <a:spcBef>
                <a:spcPts val="0"/>
              </a:spcBef>
              <a:spcAft>
                <a:spcPts val="0"/>
              </a:spcAft>
            </a:pPr>
            <a:endParaRPr lang="en-US" altLang="ja-JP" sz="1200" dirty="0">
              <a:latin typeface="Calibri" panose="020F0502020204030204"/>
            </a:endParaRPr>
          </a:p>
          <a:p>
            <a:pPr defTabSz="914400" fontAlgn="auto">
              <a:spcBef>
                <a:spcPts val="0"/>
              </a:spcBef>
              <a:spcAft>
                <a:spcPts val="0"/>
              </a:spcAft>
            </a:pPr>
            <a:r>
              <a:rPr lang="ja-JP" altLang="en-US" sz="1200" b="1" dirty="0">
                <a:uFill>
                  <a:solidFill>
                    <a:srgbClr val="FF0000"/>
                  </a:solidFill>
                </a:uFill>
                <a:latin typeface="Calibri" panose="020F0502020204030204"/>
              </a:rPr>
              <a:t>第３章　健康及び安全</a:t>
            </a:r>
            <a:endParaRPr lang="en-US" altLang="ja-JP" sz="1200" b="1" dirty="0">
              <a:uFill>
                <a:solidFill>
                  <a:srgbClr val="FF0000"/>
                </a:solidFill>
              </a:uFill>
              <a:latin typeface="Calibri" panose="020F0502020204030204"/>
            </a:endParaRPr>
          </a:p>
          <a:p>
            <a:pPr defTabSz="914400" fontAlgn="auto">
              <a:spcBef>
                <a:spcPts val="0"/>
              </a:spcBef>
              <a:spcAft>
                <a:spcPts val="0"/>
              </a:spcAft>
            </a:pPr>
            <a:r>
              <a:rPr lang="ja-JP" altLang="en-US" sz="1200" dirty="0">
                <a:latin typeface="Calibri" panose="020F0502020204030204"/>
              </a:rPr>
              <a:t>　第１　健康支援</a:t>
            </a:r>
            <a:endParaRPr lang="en-US" altLang="ja-JP" sz="1200" dirty="0">
              <a:latin typeface="Calibri" panose="020F0502020204030204"/>
            </a:endParaRPr>
          </a:p>
          <a:p>
            <a:pPr defTabSz="914400" fontAlgn="auto">
              <a:spcBef>
                <a:spcPts val="0"/>
              </a:spcBef>
              <a:spcAft>
                <a:spcPts val="0"/>
              </a:spcAft>
            </a:pPr>
            <a:r>
              <a:rPr lang="ja-JP" altLang="en-US" sz="1200" dirty="0">
                <a:latin typeface="Calibri" panose="020F0502020204030204"/>
              </a:rPr>
              <a:t>　第２　食育の推進</a:t>
            </a:r>
            <a:endParaRPr lang="en-US" altLang="ja-JP" sz="1200" dirty="0">
              <a:latin typeface="Calibri" panose="020F0502020204030204"/>
            </a:endParaRPr>
          </a:p>
          <a:p>
            <a:pPr defTabSz="914400" fontAlgn="auto">
              <a:spcBef>
                <a:spcPts val="0"/>
              </a:spcBef>
              <a:spcAft>
                <a:spcPts val="0"/>
              </a:spcAft>
            </a:pPr>
            <a:r>
              <a:rPr lang="ja-JP" altLang="en-US" sz="1200" dirty="0">
                <a:latin typeface="Calibri" panose="020F0502020204030204"/>
              </a:rPr>
              <a:t>　第３　環境及び衛生管理並びに安全管理</a:t>
            </a:r>
            <a:endParaRPr lang="en-US" altLang="ja-JP" sz="1200" dirty="0">
              <a:latin typeface="Calibri" panose="020F0502020204030204"/>
            </a:endParaRPr>
          </a:p>
          <a:p>
            <a:pPr defTabSz="914400" fontAlgn="auto">
              <a:spcBef>
                <a:spcPts val="0"/>
              </a:spcBef>
              <a:spcAft>
                <a:spcPts val="0"/>
              </a:spcAft>
            </a:pPr>
            <a:r>
              <a:rPr lang="ja-JP" altLang="en-US" sz="1200" dirty="0">
                <a:latin typeface="Calibri" panose="020F0502020204030204"/>
              </a:rPr>
              <a:t>　</a:t>
            </a:r>
            <a:r>
              <a:rPr lang="ja-JP" altLang="en-US" sz="1200" dirty="0">
                <a:uFill>
                  <a:solidFill>
                    <a:srgbClr val="FF0000"/>
                  </a:solidFill>
                </a:uFill>
                <a:latin typeface="Calibri" panose="020F0502020204030204"/>
              </a:rPr>
              <a:t>第４　災害への備え</a:t>
            </a:r>
            <a:endParaRPr lang="en-US" altLang="ja-JP" sz="1200" dirty="0">
              <a:uFill>
                <a:solidFill>
                  <a:srgbClr val="FF0000"/>
                </a:solidFill>
              </a:uFill>
              <a:latin typeface="Calibri" panose="020F0502020204030204"/>
            </a:endParaRPr>
          </a:p>
          <a:p>
            <a:pPr defTabSz="914400" fontAlgn="auto">
              <a:spcBef>
                <a:spcPts val="0"/>
              </a:spcBef>
              <a:spcAft>
                <a:spcPts val="0"/>
              </a:spcAft>
            </a:pPr>
            <a:endParaRPr lang="en-US" altLang="ja-JP" sz="1200" dirty="0">
              <a:latin typeface="Calibri" panose="020F0502020204030204"/>
            </a:endParaRPr>
          </a:p>
          <a:p>
            <a:pPr defTabSz="914400" fontAlgn="auto">
              <a:spcBef>
                <a:spcPts val="0"/>
              </a:spcBef>
              <a:spcAft>
                <a:spcPts val="0"/>
              </a:spcAft>
            </a:pPr>
            <a:r>
              <a:rPr lang="ja-JP" altLang="en-US" sz="1200" b="1" dirty="0">
                <a:uFill>
                  <a:solidFill>
                    <a:srgbClr val="FF0000"/>
                  </a:solidFill>
                </a:uFill>
                <a:latin typeface="Calibri" panose="020F0502020204030204"/>
              </a:rPr>
              <a:t>第４章　子育ての支援</a:t>
            </a:r>
            <a:endParaRPr lang="en-US" altLang="ja-JP" sz="1200" b="1" dirty="0">
              <a:uFill>
                <a:solidFill>
                  <a:srgbClr val="FF0000"/>
                </a:solidFill>
              </a:uFill>
              <a:latin typeface="Calibri" panose="020F0502020204030204"/>
            </a:endParaRPr>
          </a:p>
          <a:p>
            <a:pPr defTabSz="914400" fontAlgn="auto">
              <a:spcBef>
                <a:spcPts val="0"/>
              </a:spcBef>
              <a:spcAft>
                <a:spcPts val="0"/>
              </a:spcAft>
            </a:pPr>
            <a:r>
              <a:rPr lang="ja-JP" altLang="en-US" sz="1200" dirty="0">
                <a:latin typeface="Calibri" panose="020F0502020204030204"/>
              </a:rPr>
              <a:t>　</a:t>
            </a:r>
            <a:r>
              <a:rPr lang="ja-JP" altLang="en-US" sz="1200" dirty="0">
                <a:uFill>
                  <a:solidFill>
                    <a:srgbClr val="FF0000"/>
                  </a:solidFill>
                </a:uFill>
                <a:latin typeface="Calibri" panose="020F0502020204030204"/>
              </a:rPr>
              <a:t>第１　子育ての支援全般に関わる事項</a:t>
            </a:r>
            <a:endParaRPr lang="en-US" altLang="ja-JP" sz="1200" dirty="0">
              <a:uFill>
                <a:solidFill>
                  <a:srgbClr val="FF0000"/>
                </a:solidFill>
              </a:uFill>
              <a:latin typeface="Calibri" panose="020F0502020204030204"/>
            </a:endParaRPr>
          </a:p>
          <a:p>
            <a:pPr defTabSz="914400" fontAlgn="auto">
              <a:spcBef>
                <a:spcPts val="0"/>
              </a:spcBef>
              <a:spcAft>
                <a:spcPts val="0"/>
              </a:spcAft>
            </a:pPr>
            <a:r>
              <a:rPr lang="ja-JP" altLang="en-US" sz="1200" dirty="0">
                <a:latin typeface="Calibri" panose="020F0502020204030204"/>
              </a:rPr>
              <a:t>　第２　幼保連携型認定こども園の園児の</a:t>
            </a:r>
            <a:r>
              <a:rPr lang="en-US" altLang="ja-JP" sz="1200" dirty="0">
                <a:latin typeface="Calibri" panose="020F0502020204030204"/>
              </a:rPr>
              <a:t/>
            </a:r>
            <a:br>
              <a:rPr lang="en-US" altLang="ja-JP" sz="1200" dirty="0">
                <a:latin typeface="Calibri" panose="020F0502020204030204"/>
              </a:rPr>
            </a:br>
            <a:r>
              <a:rPr lang="ja-JP" altLang="en-US" sz="1200" dirty="0">
                <a:latin typeface="Calibri" panose="020F0502020204030204"/>
              </a:rPr>
              <a:t>　　保護者に対する子育ての支援</a:t>
            </a:r>
            <a:endParaRPr lang="en-US" altLang="ja-JP" sz="1200" dirty="0">
              <a:latin typeface="Calibri" panose="020F0502020204030204"/>
            </a:endParaRPr>
          </a:p>
          <a:p>
            <a:pPr defTabSz="914400" fontAlgn="auto">
              <a:spcBef>
                <a:spcPts val="0"/>
              </a:spcBef>
              <a:spcAft>
                <a:spcPts val="0"/>
              </a:spcAft>
            </a:pPr>
            <a:r>
              <a:rPr lang="ja-JP" altLang="en-US" sz="1200" dirty="0">
                <a:latin typeface="Calibri" panose="020F0502020204030204"/>
              </a:rPr>
              <a:t>　第３　地域における子育て家庭の保護者</a:t>
            </a:r>
            <a:r>
              <a:rPr lang="en-US" altLang="ja-JP" sz="1200" dirty="0">
                <a:latin typeface="Calibri" panose="020F0502020204030204"/>
              </a:rPr>
              <a:t/>
            </a:r>
            <a:br>
              <a:rPr lang="en-US" altLang="ja-JP" sz="1200" dirty="0">
                <a:latin typeface="Calibri" panose="020F0502020204030204"/>
              </a:rPr>
            </a:br>
            <a:r>
              <a:rPr lang="ja-JP" altLang="en-US" sz="1200" dirty="0">
                <a:latin typeface="Calibri" panose="020F0502020204030204"/>
              </a:rPr>
              <a:t>　　等に対する支援</a:t>
            </a:r>
          </a:p>
        </p:txBody>
      </p:sp>
      <p:sp>
        <p:nvSpPr>
          <p:cNvPr id="11" name="Rectangle 8"/>
          <p:cNvSpPr>
            <a:spLocks noChangeArrowheads="1"/>
          </p:cNvSpPr>
          <p:nvPr/>
        </p:nvSpPr>
        <p:spPr bwMode="auto">
          <a:xfrm>
            <a:off x="3157691" y="1212681"/>
            <a:ext cx="1800200" cy="412257"/>
          </a:xfrm>
          <a:prstGeom prst="rect">
            <a:avLst/>
          </a:prstGeom>
          <a:solidFill>
            <a:schemeClr val="accent4">
              <a:lumMod val="40000"/>
              <a:lumOff val="60000"/>
            </a:schemeClr>
          </a:solidFill>
          <a:ln>
            <a:noFill/>
          </a:ln>
          <a:effectLst/>
        </p:spPr>
        <p:txBody>
          <a:bodyPr wrap="none" anchor="ctr"/>
          <a:lstStyle/>
          <a:p>
            <a:pPr algn="ctr">
              <a:defRPr/>
            </a:pPr>
            <a:r>
              <a:rPr lang="ja-JP" altLang="en-US" sz="1050" b="1" dirty="0"/>
              <a:t>幼保連携型認定こども園</a:t>
            </a:r>
            <a:endParaRPr lang="en-US" altLang="ja-JP" sz="1050" b="1" dirty="0"/>
          </a:p>
          <a:p>
            <a:pPr algn="ctr">
              <a:defRPr/>
            </a:pPr>
            <a:r>
              <a:rPr lang="ja-JP" altLang="en-US" sz="1050" b="1" dirty="0"/>
              <a:t>教育・保育要領</a:t>
            </a:r>
            <a:endParaRPr lang="en-US" altLang="ja-JP" sz="1050" b="1" dirty="0"/>
          </a:p>
        </p:txBody>
      </p:sp>
      <p:sp>
        <p:nvSpPr>
          <p:cNvPr id="13" name="Rectangle 6"/>
          <p:cNvSpPr>
            <a:spLocks noChangeArrowheads="1"/>
          </p:cNvSpPr>
          <p:nvPr/>
        </p:nvSpPr>
        <p:spPr bwMode="auto">
          <a:xfrm>
            <a:off x="998800" y="603249"/>
            <a:ext cx="7606527" cy="492443"/>
          </a:xfrm>
          <a:prstGeom prst="rect">
            <a:avLst/>
          </a:prstGeom>
          <a:solidFill>
            <a:schemeClr val="accent1">
              <a:lumMod val="20000"/>
              <a:lumOff val="80000"/>
            </a:schemeClr>
          </a:solidFill>
          <a:ln>
            <a:noFill/>
          </a:ln>
          <a:effectLst/>
        </p:spPr>
        <p:txBody>
          <a:bodyPr wrap="square">
            <a:spAutoFit/>
          </a:bodyPr>
          <a:lstStyle/>
          <a:p>
            <a:pPr>
              <a:lnSpc>
                <a:spcPct val="130000"/>
              </a:lnSpc>
            </a:pPr>
            <a:r>
              <a:rPr lang="ja-JP" altLang="en-US" sz="2000" b="1" dirty="0">
                <a:solidFill>
                  <a:schemeClr val="tx2"/>
                </a:solidFill>
              </a:rPr>
              <a:t>○３歳以上のねらい及び内容について、一層の整合性を図る</a:t>
            </a:r>
          </a:p>
        </p:txBody>
      </p:sp>
    </p:spTree>
    <p:extLst>
      <p:ext uri="{BB962C8B-B14F-4D97-AF65-F5344CB8AC3E}">
        <p14:creationId xmlns:p14="http://schemas.microsoft.com/office/powerpoint/2010/main" val="3639416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ectangle 2"/>
          <p:cNvSpPr txBox="1">
            <a:spLocks noChangeArrowheads="1"/>
          </p:cNvSpPr>
          <p:nvPr/>
        </p:nvSpPr>
        <p:spPr bwMode="auto">
          <a:xfrm>
            <a:off x="0" y="-3384"/>
            <a:ext cx="9163366" cy="473773"/>
          </a:xfrm>
          <a:prstGeom prst="rect">
            <a:avLst/>
          </a:prstGeom>
          <a:solidFill>
            <a:srgbClr val="00B0F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kern="12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2pPr>
            <a:lvl3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3pPr>
            <a:lvl4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4pPr>
            <a:lvl5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9pPr>
          </a:lstStyle>
          <a:p>
            <a:pPr eaLnBrk="1" hangingPunct="1">
              <a:defRPr/>
            </a:pPr>
            <a:r>
              <a:rPr lang="ja-JP" altLang="en-US" sz="2000" b="1" u="sng" dirty="0">
                <a:solidFill>
                  <a:schemeClr val="bg1"/>
                </a:solidFill>
                <a:latin typeface="HG丸ｺﾞｼｯｸM-PRO" panose="020F0600000000000000" pitchFamily="50" charset="-128"/>
                <a:ea typeface="HG丸ｺﾞｼｯｸM-PRO" panose="020F0600000000000000" pitchFamily="50" charset="-128"/>
              </a:rPr>
              <a:t>乳児・３歳未満児保育の記載の充実</a:t>
            </a:r>
            <a:endParaRPr lang="en-US" altLang="ja-JP" sz="2000" b="1" u="sng" dirty="0">
              <a:solidFill>
                <a:schemeClr val="bg1"/>
              </a:solidFill>
              <a:latin typeface="HG丸ｺﾞｼｯｸM-PRO" panose="020F0600000000000000" pitchFamily="50" charset="-128"/>
              <a:ea typeface="HG丸ｺﾞｼｯｸM-PRO" panose="020F0600000000000000" pitchFamily="50" charset="-128"/>
            </a:endParaRPr>
          </a:p>
        </p:txBody>
      </p:sp>
      <p:sp>
        <p:nvSpPr>
          <p:cNvPr id="61" name="タイトル 1"/>
          <p:cNvSpPr txBox="1">
            <a:spLocks/>
          </p:cNvSpPr>
          <p:nvPr/>
        </p:nvSpPr>
        <p:spPr>
          <a:xfrm>
            <a:off x="107504" y="1298022"/>
            <a:ext cx="3753773" cy="309526"/>
          </a:xfrm>
          <a:prstGeom prst="rect">
            <a:avLst/>
          </a:prstGeom>
          <a:noFill/>
          <a:ln w="9525">
            <a:solidFill>
              <a:schemeClr val="tx2"/>
            </a:solidFill>
          </a:ln>
        </p:spPr>
        <p:style>
          <a:lnRef idx="2">
            <a:schemeClr val="accent2"/>
          </a:lnRef>
          <a:fillRef idx="1">
            <a:schemeClr val="lt1"/>
          </a:fillRef>
          <a:effectRef idx="0">
            <a:schemeClr val="accent2"/>
          </a:effectRef>
          <a:fontRef idx="minor">
            <a:schemeClr val="dk1"/>
          </a:fontRef>
        </p:style>
        <p:txBody>
          <a:bodyPr vert="horz" lIns="104416" tIns="34804" rIns="34804" bIns="34804" numCol="1" rtlCol="0" anchor="t">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800" dirty="0">
                <a:latin typeface="+mj-ea"/>
              </a:rPr>
              <a:t>乳児の保育の内容</a:t>
            </a:r>
          </a:p>
        </p:txBody>
      </p:sp>
      <p:sp>
        <p:nvSpPr>
          <p:cNvPr id="7" name="正方形/長方形 6"/>
          <p:cNvSpPr/>
          <p:nvPr/>
        </p:nvSpPr>
        <p:spPr>
          <a:xfrm>
            <a:off x="179512" y="1844824"/>
            <a:ext cx="8640961" cy="2215991"/>
          </a:xfrm>
          <a:prstGeom prst="rect">
            <a:avLst/>
          </a:prstGeom>
        </p:spPr>
        <p:txBody>
          <a:bodyPr wrap="square">
            <a:spAutoFit/>
          </a:bodyPr>
          <a:lstStyle/>
          <a:p>
            <a:pPr marL="285750" indent="-285750">
              <a:buFont typeface="HG丸ｺﾞｼｯｸM-PRO" panose="020F0600000000000000" pitchFamily="50" charset="-128"/>
              <a:buChar char="○"/>
            </a:pPr>
            <a:r>
              <a:rPr lang="ja-JP" altLang="en-US" sz="2400" dirty="0"/>
              <a:t>視覚、聴覚などの感覚や、座る、はう、歩くなどの運動機能が著しく発達</a:t>
            </a:r>
            <a:endParaRPr lang="en-US" altLang="ja-JP" sz="2400" dirty="0"/>
          </a:p>
          <a:p>
            <a:endParaRPr lang="ja-JP" altLang="en-US" sz="2400" dirty="0"/>
          </a:p>
          <a:p>
            <a:pPr marL="285750" indent="-285750">
              <a:buFont typeface="HG丸ｺﾞｼｯｸM-PRO" panose="020F0600000000000000" pitchFamily="50" charset="-128"/>
              <a:buChar char="○"/>
            </a:pPr>
            <a:r>
              <a:rPr lang="ja-JP" altLang="en-US" sz="2400" dirty="0"/>
              <a:t>特定の大人との応答的な関わりを通じて、情緒的な絆が形成される</a:t>
            </a:r>
          </a:p>
          <a:p>
            <a:r>
              <a:rPr lang="ja-JP" altLang="en-US" dirty="0"/>
              <a:t>　　　　　　　</a:t>
            </a:r>
          </a:p>
        </p:txBody>
      </p:sp>
      <p:sp>
        <p:nvSpPr>
          <p:cNvPr id="6" name="テキスト ボックス 5"/>
          <p:cNvSpPr txBox="1"/>
          <p:nvPr/>
        </p:nvSpPr>
        <p:spPr>
          <a:xfrm>
            <a:off x="4860032" y="526362"/>
            <a:ext cx="4464496" cy="461665"/>
          </a:xfrm>
          <a:prstGeom prst="rect">
            <a:avLst/>
          </a:prstGeom>
          <a:noFill/>
        </p:spPr>
        <p:txBody>
          <a:bodyPr wrap="square" rtlCol="0">
            <a:spAutoFit/>
          </a:bodyPr>
          <a:lstStyle/>
          <a:p>
            <a:r>
              <a:rPr kumimoji="1" lang="ja-JP" altLang="en-US" sz="1200" b="1" dirty="0"/>
              <a:t>（幼保連携型認定こども園教育・保育要領　第２章　第１）　</a:t>
            </a:r>
            <a:endParaRPr lang="en-US" altLang="ja-JP" sz="1200" b="1" dirty="0"/>
          </a:p>
          <a:p>
            <a:r>
              <a:rPr lang="ja-JP" altLang="en-US" sz="1200" b="1" dirty="0"/>
              <a:t>（保育所</a:t>
            </a:r>
            <a:r>
              <a:rPr kumimoji="1" lang="ja-JP" altLang="en-US" sz="1200" b="1" dirty="0"/>
              <a:t>保育指針　第２章　１）</a:t>
            </a:r>
          </a:p>
        </p:txBody>
      </p:sp>
      <p:sp>
        <p:nvSpPr>
          <p:cNvPr id="3" name="下矢印 2"/>
          <p:cNvSpPr/>
          <p:nvPr/>
        </p:nvSpPr>
        <p:spPr>
          <a:xfrm>
            <a:off x="4164025" y="4034768"/>
            <a:ext cx="835315"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1074380" y="5289637"/>
            <a:ext cx="7571303" cy="584775"/>
          </a:xfrm>
          <a:prstGeom prst="rect">
            <a:avLst/>
          </a:prstGeom>
          <a:noFill/>
        </p:spPr>
        <p:txBody>
          <a:bodyPr wrap="none" rtlCol="0">
            <a:spAutoFit/>
          </a:bodyPr>
          <a:lstStyle/>
          <a:p>
            <a:r>
              <a:rPr lang="ja-JP" altLang="en-US" sz="3200" dirty="0"/>
              <a:t>受容的、応答的に行われる保育の重要性</a:t>
            </a:r>
          </a:p>
        </p:txBody>
      </p:sp>
      <p:sp>
        <p:nvSpPr>
          <p:cNvPr id="10" name="テキスト ボックス 9"/>
          <p:cNvSpPr txBox="1"/>
          <p:nvPr/>
        </p:nvSpPr>
        <p:spPr>
          <a:xfrm>
            <a:off x="151751" y="5949280"/>
            <a:ext cx="8994770" cy="707886"/>
          </a:xfrm>
          <a:prstGeom prst="rect">
            <a:avLst/>
          </a:prstGeom>
          <a:noFill/>
        </p:spPr>
        <p:txBody>
          <a:bodyPr wrap="none" rtlCol="0">
            <a:spAutoFit/>
          </a:bodyPr>
          <a:lstStyle/>
          <a:p>
            <a:pPr marL="342900" indent="-342900">
              <a:buFont typeface="ＭＳ ゴシック" panose="020B0609070205080204" pitchFamily="49" charset="-128"/>
              <a:buChar char="※"/>
            </a:pPr>
            <a:r>
              <a:rPr lang="ja-JP" altLang="en-US" sz="2000" dirty="0">
                <a:solidFill>
                  <a:srgbClr val="0070C0"/>
                </a:solidFill>
              </a:rPr>
              <a:t>養護における「生命の保持」及び「情緒の安定」に関わる保育の内容と、</a:t>
            </a:r>
            <a:endParaRPr lang="en-US" altLang="ja-JP" sz="2000" dirty="0">
              <a:solidFill>
                <a:srgbClr val="0070C0"/>
              </a:solidFill>
            </a:endParaRPr>
          </a:p>
          <a:p>
            <a:r>
              <a:rPr lang="ja-JP" altLang="en-US" sz="2000" dirty="0">
                <a:solidFill>
                  <a:srgbClr val="0070C0"/>
                </a:solidFill>
              </a:rPr>
              <a:t>　一体となって展開されるものであることに留意</a:t>
            </a:r>
          </a:p>
        </p:txBody>
      </p:sp>
      <p:sp>
        <p:nvSpPr>
          <p:cNvPr id="4" name="スライド番号プレースホルダー 3"/>
          <p:cNvSpPr>
            <a:spLocks noGrp="1"/>
          </p:cNvSpPr>
          <p:nvPr>
            <p:ph type="sldNum" sz="quarter" idx="12"/>
          </p:nvPr>
        </p:nvSpPr>
        <p:spPr/>
        <p:txBody>
          <a:bodyPr/>
          <a:lstStyle/>
          <a:p>
            <a:pPr>
              <a:defRPr/>
            </a:pPr>
            <a:fld id="{A295F894-B087-4D36-82C2-BE4C88FAB5DC}" type="slidenum">
              <a:rPr lang="en-US" altLang="ja-JP" smtClean="0"/>
              <a:pPr>
                <a:defRPr/>
              </a:pPr>
              <a:t>14</a:t>
            </a:fld>
            <a:endParaRPr lang="en-US" altLang="ja-JP"/>
          </a:p>
        </p:txBody>
      </p:sp>
    </p:spTree>
    <p:extLst>
      <p:ext uri="{BB962C8B-B14F-4D97-AF65-F5344CB8AC3E}">
        <p14:creationId xmlns:p14="http://schemas.microsoft.com/office/powerpoint/2010/main" val="38704007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ectangle 2"/>
          <p:cNvSpPr txBox="1">
            <a:spLocks noChangeArrowheads="1"/>
          </p:cNvSpPr>
          <p:nvPr/>
        </p:nvSpPr>
        <p:spPr bwMode="auto">
          <a:xfrm>
            <a:off x="0" y="-3384"/>
            <a:ext cx="9163366" cy="473773"/>
          </a:xfrm>
          <a:prstGeom prst="rect">
            <a:avLst/>
          </a:prstGeom>
          <a:solidFill>
            <a:srgbClr val="00B0F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kern="12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2pPr>
            <a:lvl3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3pPr>
            <a:lvl4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4pPr>
            <a:lvl5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9pPr>
          </a:lstStyle>
          <a:p>
            <a:pPr eaLnBrk="1" hangingPunct="1">
              <a:defRPr/>
            </a:pPr>
            <a:r>
              <a:rPr lang="ja-JP" altLang="en-US" sz="2000" b="1" u="sng" dirty="0">
                <a:solidFill>
                  <a:schemeClr val="bg1"/>
                </a:solidFill>
                <a:latin typeface="HG丸ｺﾞｼｯｸM-PRO" panose="020F0600000000000000" pitchFamily="50" charset="-128"/>
                <a:ea typeface="HG丸ｺﾞｼｯｸM-PRO" panose="020F0600000000000000" pitchFamily="50" charset="-128"/>
              </a:rPr>
              <a:t>乳児・３歳未満児保育の記載の充実</a:t>
            </a:r>
            <a:endParaRPr lang="en-US" altLang="ja-JP" sz="2000" b="1" u="sng" dirty="0">
              <a:solidFill>
                <a:schemeClr val="bg1"/>
              </a:solidFill>
              <a:latin typeface="HG丸ｺﾞｼｯｸM-PRO" panose="020F0600000000000000" pitchFamily="50" charset="-128"/>
              <a:ea typeface="HG丸ｺﾞｼｯｸM-PRO" panose="020F0600000000000000" pitchFamily="50" charset="-128"/>
            </a:endParaRPr>
          </a:p>
        </p:txBody>
      </p:sp>
      <p:sp>
        <p:nvSpPr>
          <p:cNvPr id="61" name="タイトル 1"/>
          <p:cNvSpPr txBox="1">
            <a:spLocks/>
          </p:cNvSpPr>
          <p:nvPr/>
        </p:nvSpPr>
        <p:spPr>
          <a:xfrm>
            <a:off x="107504" y="1298022"/>
            <a:ext cx="3753773" cy="309526"/>
          </a:xfrm>
          <a:prstGeom prst="rect">
            <a:avLst/>
          </a:prstGeom>
          <a:noFill/>
          <a:ln w="9525">
            <a:solidFill>
              <a:schemeClr val="tx2"/>
            </a:solidFill>
          </a:ln>
        </p:spPr>
        <p:style>
          <a:lnRef idx="2">
            <a:schemeClr val="accent2"/>
          </a:lnRef>
          <a:fillRef idx="1">
            <a:schemeClr val="lt1"/>
          </a:fillRef>
          <a:effectRef idx="0">
            <a:schemeClr val="accent2"/>
          </a:effectRef>
          <a:fontRef idx="minor">
            <a:schemeClr val="dk1"/>
          </a:fontRef>
        </p:style>
        <p:txBody>
          <a:bodyPr vert="horz" lIns="104416" tIns="34804" rIns="34804" bIns="34804" numCol="1" rtlCol="0" anchor="t">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800" dirty="0">
                <a:latin typeface="+mj-ea"/>
              </a:rPr>
              <a:t>乳児の保育の内容</a:t>
            </a:r>
            <a:endParaRPr lang="en-US" altLang="ja-JP" sz="1800" dirty="0">
              <a:latin typeface="+mj-ea"/>
            </a:endParaRPr>
          </a:p>
        </p:txBody>
      </p:sp>
      <p:sp>
        <p:nvSpPr>
          <p:cNvPr id="7" name="正方形/長方形 6"/>
          <p:cNvSpPr/>
          <p:nvPr/>
        </p:nvSpPr>
        <p:spPr>
          <a:xfrm>
            <a:off x="179512" y="1844824"/>
            <a:ext cx="8640961" cy="4524315"/>
          </a:xfrm>
          <a:prstGeom prst="rect">
            <a:avLst/>
          </a:prstGeom>
        </p:spPr>
        <p:txBody>
          <a:bodyPr wrap="square">
            <a:spAutoFit/>
          </a:bodyPr>
          <a:lstStyle/>
          <a:p>
            <a:endParaRPr lang="en-US" altLang="ja-JP" dirty="0"/>
          </a:p>
          <a:p>
            <a:endParaRPr lang="en-US" altLang="ja-JP" dirty="0"/>
          </a:p>
          <a:p>
            <a:endParaRPr lang="en-US" altLang="ja-JP" dirty="0"/>
          </a:p>
          <a:p>
            <a:endParaRPr lang="en-US" altLang="ja-JP" dirty="0"/>
          </a:p>
          <a:p>
            <a:r>
              <a:rPr lang="ja-JP" altLang="en-US" dirty="0"/>
              <a:t>ア　健やかに伸び伸びと育つ</a:t>
            </a:r>
            <a:r>
              <a:rPr lang="en-US" altLang="ja-JP" dirty="0"/>
              <a:t>【</a:t>
            </a:r>
            <a:r>
              <a:rPr lang="ja-JP" altLang="en-US" dirty="0"/>
              <a:t>身体的発達に関する視点</a:t>
            </a:r>
            <a:r>
              <a:rPr lang="en-US" altLang="ja-JP" dirty="0"/>
              <a:t>】</a:t>
            </a:r>
          </a:p>
          <a:p>
            <a:r>
              <a:rPr lang="ja-JP" altLang="en-US" dirty="0"/>
              <a:t>　　健康な心と体を育て、自ら健康で安全な生活をつくり出す力の基盤を培う。</a:t>
            </a:r>
          </a:p>
          <a:p>
            <a:endParaRPr lang="en-US" altLang="ja-JP" dirty="0"/>
          </a:p>
          <a:p>
            <a:endParaRPr lang="en-US" altLang="ja-JP" dirty="0"/>
          </a:p>
          <a:p>
            <a:r>
              <a:rPr lang="ja-JP" altLang="en-US" dirty="0"/>
              <a:t>イ　身近な人と気持ちが通じ合う</a:t>
            </a:r>
            <a:r>
              <a:rPr lang="en-US" altLang="ja-JP" dirty="0"/>
              <a:t>【</a:t>
            </a:r>
            <a:r>
              <a:rPr lang="ja-JP" altLang="en-US" dirty="0"/>
              <a:t>社会的発達に関する視点</a:t>
            </a:r>
            <a:r>
              <a:rPr lang="en-US" altLang="ja-JP" dirty="0"/>
              <a:t>】</a:t>
            </a:r>
          </a:p>
          <a:p>
            <a:r>
              <a:rPr lang="ja-JP" altLang="en-US" dirty="0"/>
              <a:t>　　受容的・応答的な関わりの下で、何かを伝えようとする意欲や身近な大人と</a:t>
            </a:r>
            <a:r>
              <a:rPr lang="en-US" altLang="ja-JP" dirty="0"/>
              <a:t/>
            </a:r>
            <a:br>
              <a:rPr lang="en-US" altLang="ja-JP" dirty="0"/>
            </a:br>
            <a:r>
              <a:rPr lang="ja-JP" altLang="en-US" dirty="0"/>
              <a:t> 　の信頼関係を育て、人と関わる力の基盤を培う。</a:t>
            </a:r>
          </a:p>
          <a:p>
            <a:endParaRPr lang="en-US" altLang="ja-JP" dirty="0"/>
          </a:p>
          <a:p>
            <a:endParaRPr lang="en-US" altLang="ja-JP" dirty="0"/>
          </a:p>
          <a:p>
            <a:r>
              <a:rPr lang="ja-JP" altLang="en-US" dirty="0"/>
              <a:t>ウ　身近なものと関わり感性が育つ</a:t>
            </a:r>
            <a:r>
              <a:rPr lang="en-US" altLang="ja-JP" dirty="0"/>
              <a:t>【</a:t>
            </a:r>
            <a:r>
              <a:rPr lang="ja-JP" altLang="en-US" dirty="0"/>
              <a:t>精神的発達に関する視点</a:t>
            </a:r>
            <a:r>
              <a:rPr lang="en-US" altLang="ja-JP" dirty="0"/>
              <a:t>】</a:t>
            </a:r>
            <a:endParaRPr lang="ja-JP" altLang="en-US" dirty="0"/>
          </a:p>
          <a:p>
            <a:r>
              <a:rPr lang="ja-JP" altLang="en-US" dirty="0"/>
              <a:t>       身近な環境に興味や好奇心をもって関わり、感じたことや考えたことを表現</a:t>
            </a:r>
            <a:r>
              <a:rPr lang="en-US" altLang="ja-JP" dirty="0"/>
              <a:t/>
            </a:r>
            <a:br>
              <a:rPr lang="en-US" altLang="ja-JP" dirty="0"/>
            </a:br>
            <a:r>
              <a:rPr lang="ja-JP" altLang="en-US" dirty="0"/>
              <a:t> 　する力の基盤を培う。</a:t>
            </a:r>
          </a:p>
        </p:txBody>
      </p:sp>
      <p:sp>
        <p:nvSpPr>
          <p:cNvPr id="8" name="Rectangle 6"/>
          <p:cNvSpPr>
            <a:spLocks noChangeArrowheads="1"/>
          </p:cNvSpPr>
          <p:nvPr/>
        </p:nvSpPr>
        <p:spPr bwMode="auto">
          <a:xfrm>
            <a:off x="312948" y="1986783"/>
            <a:ext cx="8208962" cy="519181"/>
          </a:xfrm>
          <a:prstGeom prst="rect">
            <a:avLst/>
          </a:prstGeom>
          <a:solidFill>
            <a:schemeClr val="accent1">
              <a:lumMod val="20000"/>
              <a:lumOff val="80000"/>
            </a:schemeClr>
          </a:solidFill>
          <a:ln>
            <a:noFill/>
          </a:ln>
          <a:effectLst/>
        </p:spPr>
        <p:txBody>
          <a:bodyPr>
            <a:spAutoFit/>
          </a:bodyPr>
          <a:lstStyle/>
          <a:p>
            <a:pPr>
              <a:lnSpc>
                <a:spcPct val="130000"/>
              </a:lnSpc>
            </a:pPr>
            <a:r>
              <a:rPr lang="ja-JP" altLang="en-US" sz="2400" b="1" dirty="0">
                <a:solidFill>
                  <a:schemeClr val="tx2"/>
                </a:solidFill>
              </a:rPr>
              <a:t>○</a:t>
            </a:r>
            <a:r>
              <a:rPr lang="ja-JP" altLang="en-US" sz="2400" dirty="0"/>
              <a:t>乳児を主体に三つの視点からねらい及び内容を記載</a:t>
            </a:r>
          </a:p>
        </p:txBody>
      </p:sp>
      <p:sp>
        <p:nvSpPr>
          <p:cNvPr id="9" name="テキスト ボックス 8"/>
          <p:cNvSpPr txBox="1"/>
          <p:nvPr/>
        </p:nvSpPr>
        <p:spPr>
          <a:xfrm>
            <a:off x="4860032" y="526362"/>
            <a:ext cx="4464496" cy="461665"/>
          </a:xfrm>
          <a:prstGeom prst="rect">
            <a:avLst/>
          </a:prstGeom>
          <a:noFill/>
        </p:spPr>
        <p:txBody>
          <a:bodyPr wrap="square" rtlCol="0">
            <a:spAutoFit/>
          </a:bodyPr>
          <a:lstStyle/>
          <a:p>
            <a:r>
              <a:rPr kumimoji="1" lang="ja-JP" altLang="en-US" sz="1200" b="1" dirty="0"/>
              <a:t>（幼保連携型認定こども園教育・保育要領　第２章　第１）　</a:t>
            </a:r>
            <a:endParaRPr lang="en-US" altLang="ja-JP" sz="1200" b="1" dirty="0"/>
          </a:p>
          <a:p>
            <a:r>
              <a:rPr lang="ja-JP" altLang="en-US" sz="1200" b="1" dirty="0"/>
              <a:t>（保育所</a:t>
            </a:r>
            <a:r>
              <a:rPr kumimoji="1" lang="ja-JP" altLang="en-US" sz="1200" b="1" dirty="0"/>
              <a:t>保育指針　第２章　１）</a:t>
            </a:r>
          </a:p>
        </p:txBody>
      </p:sp>
      <p:sp>
        <p:nvSpPr>
          <p:cNvPr id="3" name="スライド番号プレースホルダー 2"/>
          <p:cNvSpPr>
            <a:spLocks noGrp="1"/>
          </p:cNvSpPr>
          <p:nvPr>
            <p:ph type="sldNum" sz="quarter" idx="12"/>
          </p:nvPr>
        </p:nvSpPr>
        <p:spPr/>
        <p:txBody>
          <a:bodyPr/>
          <a:lstStyle/>
          <a:p>
            <a:pPr>
              <a:defRPr/>
            </a:pPr>
            <a:fld id="{A295F894-B087-4D36-82C2-BE4C88FAB5DC}" type="slidenum">
              <a:rPr lang="en-US" altLang="ja-JP" smtClean="0"/>
              <a:pPr>
                <a:defRPr/>
              </a:pPr>
              <a:t>15</a:t>
            </a:fld>
            <a:endParaRPr lang="en-US" altLang="ja-JP"/>
          </a:p>
        </p:txBody>
      </p:sp>
    </p:spTree>
    <p:extLst>
      <p:ext uri="{BB962C8B-B14F-4D97-AF65-F5344CB8AC3E}">
        <p14:creationId xmlns:p14="http://schemas.microsoft.com/office/powerpoint/2010/main" val="10369623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タイトル 1"/>
          <p:cNvSpPr txBox="1">
            <a:spLocks/>
          </p:cNvSpPr>
          <p:nvPr/>
        </p:nvSpPr>
        <p:spPr>
          <a:xfrm>
            <a:off x="221824" y="4993249"/>
            <a:ext cx="8787802" cy="1710841"/>
          </a:xfrm>
          <a:prstGeom prst="rect">
            <a:avLst/>
          </a:prstGeom>
          <a:solidFill>
            <a:schemeClr val="bg1"/>
          </a:solidFill>
          <a:ln w="19050">
            <a:solidFill>
              <a:schemeClr val="accent2">
                <a:lumMod val="40000"/>
                <a:lumOff val="60000"/>
              </a:schemeClr>
            </a:solidFill>
          </a:ln>
        </p:spPr>
        <p:style>
          <a:lnRef idx="2">
            <a:schemeClr val="accent2"/>
          </a:lnRef>
          <a:fillRef idx="1">
            <a:schemeClr val="lt1"/>
          </a:fillRef>
          <a:effectRef idx="0">
            <a:schemeClr val="accent2"/>
          </a:effectRef>
          <a:fontRef idx="minor">
            <a:schemeClr val="dk1"/>
          </a:fontRef>
        </p:style>
        <p:txBody>
          <a:bodyPr vert="horz" lIns="104416" tIns="34804" rIns="34804" bIns="34804" numCol="1" rtlCol="0" anchor="t">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endParaRPr lang="en-US" altLang="ja-JP" sz="1385" dirty="0">
              <a:latin typeface="+mn-ea"/>
              <a:ea typeface="+mn-ea"/>
            </a:endParaRPr>
          </a:p>
          <a:p>
            <a:pPr algn="l"/>
            <a:endParaRPr lang="en-US" altLang="ja-JP" sz="1385" dirty="0">
              <a:latin typeface="+mn-ea"/>
              <a:ea typeface="+mn-ea"/>
            </a:endParaRPr>
          </a:p>
          <a:p>
            <a:pPr algn="l"/>
            <a:endParaRPr lang="en-US" altLang="ja-JP" sz="1385" dirty="0">
              <a:latin typeface="+mn-ea"/>
              <a:ea typeface="+mn-ea"/>
            </a:endParaRPr>
          </a:p>
        </p:txBody>
      </p:sp>
      <p:sp>
        <p:nvSpPr>
          <p:cNvPr id="27" name="タイトル 1"/>
          <p:cNvSpPr txBox="1">
            <a:spLocks/>
          </p:cNvSpPr>
          <p:nvPr/>
        </p:nvSpPr>
        <p:spPr>
          <a:xfrm>
            <a:off x="540878" y="778213"/>
            <a:ext cx="7909803" cy="309526"/>
          </a:xfrm>
          <a:prstGeom prst="rect">
            <a:avLst/>
          </a:prstGeom>
          <a:noFill/>
          <a:ln w="9525">
            <a:solidFill>
              <a:schemeClr val="tx2"/>
            </a:solidFill>
          </a:ln>
        </p:spPr>
        <p:style>
          <a:lnRef idx="2">
            <a:schemeClr val="accent2"/>
          </a:lnRef>
          <a:fillRef idx="1">
            <a:schemeClr val="lt1"/>
          </a:fillRef>
          <a:effectRef idx="0">
            <a:schemeClr val="accent2"/>
          </a:effectRef>
          <a:fontRef idx="minor">
            <a:schemeClr val="dk1"/>
          </a:fontRef>
        </p:style>
        <p:txBody>
          <a:bodyPr vert="horz" lIns="104416" tIns="34804" rIns="34804" bIns="34804" numCol="1" rtlCol="0" anchor="t">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800" dirty="0">
                <a:latin typeface="+mj-ea"/>
              </a:rPr>
              <a:t>０歳児の保育内容の記載のイメージ</a:t>
            </a:r>
            <a:endParaRPr lang="en-US" altLang="ja-JP" sz="1800" dirty="0">
              <a:latin typeface="+mj-ea"/>
            </a:endParaRPr>
          </a:p>
        </p:txBody>
      </p:sp>
      <p:sp>
        <p:nvSpPr>
          <p:cNvPr id="3" name="テキスト ボックス 2"/>
          <p:cNvSpPr txBox="1"/>
          <p:nvPr/>
        </p:nvSpPr>
        <p:spPr>
          <a:xfrm>
            <a:off x="225939" y="4980969"/>
            <a:ext cx="8896948" cy="1939057"/>
          </a:xfrm>
          <a:prstGeom prst="rect">
            <a:avLst/>
          </a:prstGeom>
          <a:noFill/>
        </p:spPr>
        <p:txBody>
          <a:bodyPr wrap="square" rtlCol="0">
            <a:spAutoFit/>
          </a:bodyPr>
          <a:lstStyle/>
          <a:p>
            <a:pPr marL="79133" indent="-79133"/>
            <a:r>
              <a:rPr lang="ja-JP" altLang="en-US" sz="1200" dirty="0"/>
              <a:t>○乳児保育については、生活や遊びが充実することを通して、子どもたちの身体的・精神的・社会的発達の基盤を培うという基本的な考え方を踏まえ、乳児を主体に、「身近な人と気持ちが通じ合う」「身近なものと関わり感性が育つ」「健やかに伸び伸びと育つ」という視点から、保育の内容等を記載。保育現場で取り組みやすいものとなるよう整理・充実。</a:t>
            </a:r>
          </a:p>
          <a:p>
            <a:endParaRPr lang="en-US" altLang="ja-JP" sz="554" dirty="0"/>
          </a:p>
          <a:p>
            <a:r>
              <a:rPr lang="ja-JP" altLang="en-US" sz="1200" dirty="0"/>
              <a:t>○「身近な人と気持ちが通じ合う」という視点からは、主に現行指針の「言葉」「人間関係」の領域で示している保育内容と</a:t>
            </a:r>
            <a:endParaRPr lang="en-US" altLang="ja-JP" sz="1200" dirty="0"/>
          </a:p>
          <a:p>
            <a:r>
              <a:rPr lang="ja-JP" altLang="en-US" sz="1200" dirty="0"/>
              <a:t>　の連続性を意識しながら、保育のねらい・内容等について整理・記載。乳児からの働きかけを周囲の大人が受容し、応答</a:t>
            </a:r>
            <a:endParaRPr lang="en-US" altLang="ja-JP" sz="1200" dirty="0"/>
          </a:p>
          <a:p>
            <a:r>
              <a:rPr lang="ja-JP" altLang="en-US" sz="1200" dirty="0"/>
              <a:t>　的に関与する環境の重要性を踏まえ記載。</a:t>
            </a:r>
            <a:endParaRPr lang="en-US" altLang="ja-JP" sz="1200" dirty="0"/>
          </a:p>
          <a:p>
            <a:endParaRPr lang="en-US" altLang="ja-JP" sz="554" dirty="0"/>
          </a:p>
          <a:p>
            <a:r>
              <a:rPr lang="ja-JP" altLang="en-US" sz="1200" dirty="0"/>
              <a:t>○「身近なものと関わり感性が育つ」という視点からは、主に現行指針の「表現」「環境」の領域で示している保育内容との</a:t>
            </a:r>
            <a:endParaRPr lang="en-US" altLang="ja-JP" sz="1200" dirty="0"/>
          </a:p>
          <a:p>
            <a:r>
              <a:rPr lang="ja-JP" altLang="en-US" sz="1200" dirty="0"/>
              <a:t>　連続性を意識しながら、保育のねらい・内容等について整理・記載。乳児が好奇心を持つような環境構成を意識して記載。</a:t>
            </a:r>
            <a:endParaRPr lang="en-US" altLang="ja-JP" sz="1200" dirty="0"/>
          </a:p>
          <a:p>
            <a:endParaRPr lang="ja-JP" altLang="en-US" sz="1292" dirty="0"/>
          </a:p>
        </p:txBody>
      </p:sp>
      <p:grpSp>
        <p:nvGrpSpPr>
          <p:cNvPr id="9" name="グループ化 8"/>
          <p:cNvGrpSpPr/>
          <p:nvPr/>
        </p:nvGrpSpPr>
        <p:grpSpPr>
          <a:xfrm>
            <a:off x="221824" y="1154907"/>
            <a:ext cx="8793962" cy="3835905"/>
            <a:chOff x="221824" y="891631"/>
            <a:chExt cx="8793962" cy="4044863"/>
          </a:xfrm>
        </p:grpSpPr>
        <p:sp>
          <p:nvSpPr>
            <p:cNvPr id="26" name="正方形/長方形 25"/>
            <p:cNvSpPr/>
            <p:nvPr/>
          </p:nvSpPr>
          <p:spPr>
            <a:xfrm>
              <a:off x="221824" y="891632"/>
              <a:ext cx="8793962" cy="4044862"/>
            </a:xfrm>
            <a:prstGeom prst="rect">
              <a:avLst/>
            </a:prstGeom>
            <a:gradFill>
              <a:gsLst>
                <a:gs pos="0">
                  <a:schemeClr val="accent2">
                    <a:lumMod val="40000"/>
                    <a:lumOff val="60000"/>
                  </a:schemeClr>
                </a:gs>
                <a:gs pos="23000">
                  <a:schemeClr val="accent2">
                    <a:lumMod val="20000"/>
                    <a:lumOff val="80000"/>
                  </a:schemeClr>
                </a:gs>
                <a:gs pos="83000">
                  <a:schemeClr val="accent2">
                    <a:lumMod val="20000"/>
                    <a:lumOff val="80000"/>
                  </a:schemeClr>
                </a:gs>
                <a:gs pos="100000">
                  <a:schemeClr val="accent2">
                    <a:lumMod val="40000"/>
                    <a:lumOff val="60000"/>
                  </a:schemeClr>
                </a:gs>
              </a:gsLst>
              <a:lin ang="5400000" scaled="0"/>
            </a:gradFill>
            <a:ln>
              <a:solidFill>
                <a:srgbClr val="EAC5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pc="-268" dirty="0"/>
            </a:p>
          </p:txBody>
        </p:sp>
        <p:grpSp>
          <p:nvGrpSpPr>
            <p:cNvPr id="20" name="グループ化 19"/>
            <p:cNvGrpSpPr/>
            <p:nvPr/>
          </p:nvGrpSpPr>
          <p:grpSpPr>
            <a:xfrm>
              <a:off x="3200176" y="1994417"/>
              <a:ext cx="2625231" cy="2889493"/>
              <a:chOff x="1635060" y="1629930"/>
              <a:chExt cx="2554406" cy="2811539"/>
            </a:xfrm>
            <a:noFill/>
          </p:grpSpPr>
          <p:sp>
            <p:nvSpPr>
              <p:cNvPr id="21" name="円/楕円 20"/>
              <p:cNvSpPr/>
              <p:nvPr/>
            </p:nvSpPr>
            <p:spPr>
              <a:xfrm>
                <a:off x="1635060" y="1629930"/>
                <a:ext cx="2554406" cy="2554406"/>
              </a:xfrm>
              <a:prstGeom prst="ellipse">
                <a:avLst/>
              </a:prstGeom>
              <a:grpFill/>
              <a:ln>
                <a:solidFill>
                  <a:srgbClr val="FF0000"/>
                </a:solidFill>
              </a:ln>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sp>
          <p:sp>
            <p:nvSpPr>
              <p:cNvPr id="22" name="円/楕円 4"/>
              <p:cNvSpPr/>
              <p:nvPr/>
            </p:nvSpPr>
            <p:spPr>
              <a:xfrm>
                <a:off x="2425178" y="3864254"/>
                <a:ext cx="982464" cy="577215"/>
              </a:xfrm>
              <a:prstGeom prst="rect">
                <a:avLst/>
              </a:prstGeom>
              <a:grpFill/>
              <a:ln>
                <a:noFill/>
              </a:ln>
            </p:spPr>
            <p:style>
              <a:lnRef idx="0">
                <a:scrgbClr r="0" g="0" b="0"/>
              </a:lnRef>
              <a:fillRef idx="0">
                <a:scrgbClr r="0" g="0" b="0"/>
              </a:fillRef>
              <a:effectRef idx="0">
                <a:scrgbClr r="0" g="0" b="0"/>
              </a:effectRef>
              <a:fontRef idx="minor">
                <a:schemeClr val="tx1"/>
              </a:fontRef>
            </p:style>
            <p:txBody>
              <a:bodyPr spcFirstLastPara="0" vert="horz" wrap="square" lIns="0" tIns="0" rIns="0" bIns="0" numCol="1" spcCol="1270" anchor="ctr" anchorCtr="0">
                <a:noAutofit/>
              </a:bodyPr>
              <a:lstStyle/>
              <a:p>
                <a:pPr algn="ctr" defTabSz="1031415">
                  <a:lnSpc>
                    <a:spcPct val="90000"/>
                  </a:lnSpc>
                  <a:spcAft>
                    <a:spcPct val="35000"/>
                  </a:spcAft>
                </a:pPr>
                <a:r>
                  <a:rPr lang="ja-JP" altLang="en-US" sz="2215" dirty="0">
                    <a:solidFill>
                      <a:srgbClr val="FF0000"/>
                    </a:solidFill>
                    <a:latin typeface="ＤＨＰ特太ゴシック体" panose="020B0500000000000000" pitchFamily="50" charset="-128"/>
                    <a:ea typeface="ＤＨＰ特太ゴシック体" panose="020B0500000000000000" pitchFamily="50" charset="-128"/>
                  </a:rPr>
                  <a:t>健康</a:t>
                </a:r>
                <a:endParaRPr lang="en-US" altLang="ja-JP" sz="2215" dirty="0">
                  <a:solidFill>
                    <a:srgbClr val="FF0000"/>
                  </a:solidFill>
                  <a:latin typeface="ＤＨＰ特太ゴシック体" panose="020B0500000000000000" pitchFamily="50" charset="-128"/>
                  <a:ea typeface="ＤＨＰ特太ゴシック体" panose="020B0500000000000000" pitchFamily="50" charset="-128"/>
                </a:endParaRPr>
              </a:p>
            </p:txBody>
          </p:sp>
        </p:grpSp>
        <p:grpSp>
          <p:nvGrpSpPr>
            <p:cNvPr id="5" name="グループ化 4"/>
            <p:cNvGrpSpPr/>
            <p:nvPr/>
          </p:nvGrpSpPr>
          <p:grpSpPr>
            <a:xfrm>
              <a:off x="2699585" y="1013553"/>
              <a:ext cx="2625231" cy="2623896"/>
              <a:chOff x="1430851" y="72009"/>
              <a:chExt cx="2851750" cy="2909844"/>
            </a:xfrm>
            <a:noFill/>
          </p:grpSpPr>
          <p:sp>
            <p:nvSpPr>
              <p:cNvPr id="6" name="円/楕円 5"/>
              <p:cNvSpPr/>
              <p:nvPr/>
            </p:nvSpPr>
            <p:spPr>
              <a:xfrm>
                <a:off x="1430851" y="72009"/>
                <a:ext cx="2851750" cy="2909844"/>
              </a:xfrm>
              <a:prstGeom prst="ellipse">
                <a:avLst/>
              </a:prstGeom>
              <a:grpFill/>
              <a:ln>
                <a:solidFill>
                  <a:srgbClr val="0070C0"/>
                </a:solidFill>
              </a:ln>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sp>
          <p:sp>
            <p:nvSpPr>
              <p:cNvPr id="7" name="円/楕円 4"/>
              <p:cNvSpPr/>
              <p:nvPr/>
            </p:nvSpPr>
            <p:spPr>
              <a:xfrm>
                <a:off x="1487562" y="318171"/>
                <a:ext cx="753262" cy="384723"/>
              </a:xfrm>
              <a:prstGeom prst="rect">
                <a:avLst/>
              </a:prstGeom>
              <a:grpFill/>
              <a:ln>
                <a:noFill/>
              </a:ln>
            </p:spPr>
            <p:style>
              <a:lnRef idx="0">
                <a:scrgbClr r="0" g="0" b="0"/>
              </a:lnRef>
              <a:fillRef idx="0">
                <a:scrgbClr r="0" g="0" b="0"/>
              </a:fillRef>
              <a:effectRef idx="0">
                <a:scrgbClr r="0" g="0" b="0"/>
              </a:effectRef>
              <a:fontRef idx="minor">
                <a:schemeClr val="tx1"/>
              </a:fontRef>
            </p:style>
            <p:txBody>
              <a:bodyPr spcFirstLastPara="0" vert="horz" wrap="square" lIns="0" tIns="0" rIns="0" bIns="0" numCol="1" spcCol="1270" anchor="ctr" anchorCtr="0">
                <a:noAutofit/>
              </a:bodyPr>
              <a:lstStyle/>
              <a:p>
                <a:pPr algn="ctr" defTabSz="1031415">
                  <a:lnSpc>
                    <a:spcPct val="90000"/>
                  </a:lnSpc>
                  <a:spcAft>
                    <a:spcPct val="35000"/>
                  </a:spcAft>
                </a:pPr>
                <a:r>
                  <a:rPr lang="ja-JP" altLang="en-US" sz="2215" dirty="0">
                    <a:solidFill>
                      <a:srgbClr val="0070C0"/>
                    </a:solidFill>
                    <a:latin typeface="ＤＨＰ特太ゴシック体" panose="020B0500000000000000" pitchFamily="50" charset="-128"/>
                    <a:ea typeface="ＤＨＰ特太ゴシック体" panose="020B0500000000000000" pitchFamily="50" charset="-128"/>
                  </a:rPr>
                  <a:t>言葉</a:t>
                </a:r>
                <a:endParaRPr lang="en-US" altLang="ja-JP" sz="2215" dirty="0">
                  <a:solidFill>
                    <a:srgbClr val="0070C0"/>
                  </a:solidFill>
                  <a:latin typeface="ＤＨＰ特太ゴシック体" panose="020B0500000000000000" pitchFamily="50" charset="-128"/>
                  <a:ea typeface="ＤＨＰ特太ゴシック体" panose="020B0500000000000000" pitchFamily="50" charset="-128"/>
                </a:endParaRPr>
              </a:p>
            </p:txBody>
          </p:sp>
        </p:grpSp>
        <p:grpSp>
          <p:nvGrpSpPr>
            <p:cNvPr id="17" name="グループ化 16"/>
            <p:cNvGrpSpPr/>
            <p:nvPr/>
          </p:nvGrpSpPr>
          <p:grpSpPr>
            <a:xfrm>
              <a:off x="3682884" y="1004828"/>
              <a:ext cx="2750246" cy="2625231"/>
              <a:chOff x="3600390" y="72004"/>
              <a:chExt cx="2676049" cy="2554406"/>
            </a:xfrm>
            <a:noFill/>
          </p:grpSpPr>
          <p:sp>
            <p:nvSpPr>
              <p:cNvPr id="18" name="円/楕円 17"/>
              <p:cNvSpPr/>
              <p:nvPr/>
            </p:nvSpPr>
            <p:spPr>
              <a:xfrm>
                <a:off x="3600390" y="72004"/>
                <a:ext cx="2554406" cy="2554406"/>
              </a:xfrm>
              <a:prstGeom prst="ellipse">
                <a:avLst/>
              </a:prstGeom>
              <a:grpFill/>
              <a:ln>
                <a:solidFill>
                  <a:schemeClr val="accent6">
                    <a:lumMod val="75000"/>
                  </a:schemeClr>
                </a:solidFill>
              </a:ln>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sp>
          <p:sp>
            <p:nvSpPr>
              <p:cNvPr id="19" name="円/楕円 4"/>
              <p:cNvSpPr/>
              <p:nvPr/>
            </p:nvSpPr>
            <p:spPr>
              <a:xfrm>
                <a:off x="5293975" y="254703"/>
                <a:ext cx="982464" cy="429828"/>
              </a:xfrm>
              <a:prstGeom prst="rect">
                <a:avLst/>
              </a:prstGeom>
              <a:grpFill/>
              <a:ln>
                <a:noFill/>
              </a:ln>
            </p:spPr>
            <p:style>
              <a:lnRef idx="0">
                <a:scrgbClr r="0" g="0" b="0"/>
              </a:lnRef>
              <a:fillRef idx="0">
                <a:scrgbClr r="0" g="0" b="0"/>
              </a:fillRef>
              <a:effectRef idx="0">
                <a:scrgbClr r="0" g="0" b="0"/>
              </a:effectRef>
              <a:fontRef idx="minor">
                <a:schemeClr val="tx1"/>
              </a:fontRef>
            </p:style>
            <p:txBody>
              <a:bodyPr spcFirstLastPara="0" vert="horz" wrap="square" lIns="0" tIns="0" rIns="0" bIns="0" numCol="1" spcCol="1270" anchor="ctr" anchorCtr="0">
                <a:noAutofit/>
              </a:bodyPr>
              <a:lstStyle/>
              <a:p>
                <a:pPr algn="ctr" defTabSz="1031415">
                  <a:lnSpc>
                    <a:spcPct val="90000"/>
                  </a:lnSpc>
                  <a:spcAft>
                    <a:spcPct val="35000"/>
                  </a:spcAft>
                </a:pPr>
                <a:r>
                  <a:rPr lang="ja-JP" altLang="en-US" sz="2215" dirty="0">
                    <a:solidFill>
                      <a:schemeClr val="accent6">
                        <a:lumMod val="75000"/>
                      </a:schemeClr>
                    </a:solidFill>
                    <a:latin typeface="ＤＨＰ特太ゴシック体" panose="020B0500000000000000" pitchFamily="50" charset="-128"/>
                    <a:ea typeface="ＤＨＰ特太ゴシック体" panose="020B0500000000000000" pitchFamily="50" charset="-128"/>
                  </a:rPr>
                  <a:t>表現</a:t>
                </a:r>
              </a:p>
            </p:txBody>
          </p:sp>
        </p:grpSp>
        <p:grpSp>
          <p:nvGrpSpPr>
            <p:cNvPr id="11" name="グループ化 10"/>
            <p:cNvGrpSpPr/>
            <p:nvPr/>
          </p:nvGrpSpPr>
          <p:grpSpPr>
            <a:xfrm>
              <a:off x="1741322" y="1549397"/>
              <a:ext cx="3304664" cy="2625231"/>
              <a:chOff x="1092209" y="1256826"/>
              <a:chExt cx="3215508" cy="2554406"/>
            </a:xfrm>
            <a:noFill/>
          </p:grpSpPr>
          <p:sp>
            <p:nvSpPr>
              <p:cNvPr id="12" name="円/楕円 11"/>
              <p:cNvSpPr/>
              <p:nvPr/>
            </p:nvSpPr>
            <p:spPr>
              <a:xfrm>
                <a:off x="1753311" y="1256826"/>
                <a:ext cx="2554406" cy="2554406"/>
              </a:xfrm>
              <a:prstGeom prst="ellipse">
                <a:avLst/>
              </a:prstGeom>
              <a:grpFill/>
              <a:ln>
                <a:solidFill>
                  <a:srgbClr val="FFC000"/>
                </a:solidFill>
              </a:ln>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sp>
          <p:sp>
            <p:nvSpPr>
              <p:cNvPr id="13" name="円/楕円 4"/>
              <p:cNvSpPr/>
              <p:nvPr/>
            </p:nvSpPr>
            <p:spPr>
              <a:xfrm>
                <a:off x="1092209" y="2754230"/>
                <a:ext cx="1569562" cy="306080"/>
              </a:xfrm>
              <a:prstGeom prst="rect">
                <a:avLst/>
              </a:prstGeom>
              <a:grpFill/>
              <a:ln>
                <a:noFill/>
              </a:ln>
            </p:spPr>
            <p:style>
              <a:lnRef idx="0">
                <a:scrgbClr r="0" g="0" b="0"/>
              </a:lnRef>
              <a:fillRef idx="0">
                <a:scrgbClr r="0" g="0" b="0"/>
              </a:fillRef>
              <a:effectRef idx="0">
                <a:scrgbClr r="0" g="0" b="0"/>
              </a:effectRef>
              <a:fontRef idx="minor">
                <a:schemeClr val="tx1"/>
              </a:fontRef>
            </p:style>
            <p:txBody>
              <a:bodyPr spcFirstLastPara="0" vert="horz" wrap="square" lIns="0" tIns="0" rIns="0" bIns="0" numCol="1" spcCol="1270" anchor="ctr" anchorCtr="0">
                <a:noAutofit/>
              </a:bodyPr>
              <a:lstStyle/>
              <a:p>
                <a:pPr algn="ctr" defTabSz="1031415">
                  <a:lnSpc>
                    <a:spcPct val="90000"/>
                  </a:lnSpc>
                  <a:spcAft>
                    <a:spcPct val="35000"/>
                  </a:spcAft>
                </a:pPr>
                <a:r>
                  <a:rPr lang="ja-JP" altLang="en-US" sz="2215" dirty="0">
                    <a:solidFill>
                      <a:srgbClr val="FFC000"/>
                    </a:solidFill>
                    <a:latin typeface="ＤＨＰ特太ゴシック体" panose="020B0500000000000000" pitchFamily="50" charset="-128"/>
                    <a:ea typeface="ＤＨＰ特太ゴシック体" panose="020B0500000000000000" pitchFamily="50" charset="-128"/>
                  </a:rPr>
                  <a:t>人間関係</a:t>
                </a:r>
                <a:endParaRPr lang="en-US" altLang="ja-JP" sz="2215" dirty="0">
                  <a:solidFill>
                    <a:srgbClr val="FFC000"/>
                  </a:solidFill>
                  <a:latin typeface="ＤＨＰ特太ゴシック体" panose="020B0500000000000000" pitchFamily="50" charset="-128"/>
                  <a:ea typeface="ＤＨＰ特太ゴシック体" panose="020B0500000000000000" pitchFamily="50" charset="-128"/>
                </a:endParaRPr>
              </a:p>
            </p:txBody>
          </p:sp>
        </p:grpSp>
        <p:grpSp>
          <p:nvGrpSpPr>
            <p:cNvPr id="14" name="グループ化 13"/>
            <p:cNvGrpSpPr/>
            <p:nvPr/>
          </p:nvGrpSpPr>
          <p:grpSpPr>
            <a:xfrm>
              <a:off x="3935875" y="1549397"/>
              <a:ext cx="2956942" cy="2625231"/>
              <a:chOff x="3312310" y="1448321"/>
              <a:chExt cx="2877168" cy="2554406"/>
            </a:xfrm>
            <a:noFill/>
          </p:grpSpPr>
          <p:sp>
            <p:nvSpPr>
              <p:cNvPr id="15" name="円/楕円 14"/>
              <p:cNvSpPr/>
              <p:nvPr/>
            </p:nvSpPr>
            <p:spPr>
              <a:xfrm>
                <a:off x="3312310" y="1448321"/>
                <a:ext cx="2554406" cy="2554406"/>
              </a:xfrm>
              <a:prstGeom prst="ellipse">
                <a:avLst/>
              </a:prstGeom>
              <a:grpFill/>
              <a:ln>
                <a:solidFill>
                  <a:srgbClr val="00B050"/>
                </a:solidFill>
              </a:ln>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sp>
          <p:sp>
            <p:nvSpPr>
              <p:cNvPr id="16" name="円/楕円 4"/>
              <p:cNvSpPr/>
              <p:nvPr/>
            </p:nvSpPr>
            <p:spPr>
              <a:xfrm>
                <a:off x="5415740" y="2922540"/>
                <a:ext cx="773738" cy="352449"/>
              </a:xfrm>
              <a:prstGeom prst="rect">
                <a:avLst/>
              </a:prstGeom>
              <a:grpFill/>
              <a:ln>
                <a:noFill/>
              </a:ln>
            </p:spPr>
            <p:style>
              <a:lnRef idx="0">
                <a:scrgbClr r="0" g="0" b="0"/>
              </a:lnRef>
              <a:fillRef idx="0">
                <a:scrgbClr r="0" g="0" b="0"/>
              </a:fillRef>
              <a:effectRef idx="0">
                <a:scrgbClr r="0" g="0" b="0"/>
              </a:effectRef>
              <a:fontRef idx="minor">
                <a:schemeClr val="tx1"/>
              </a:fontRef>
            </p:style>
            <p:txBody>
              <a:bodyPr spcFirstLastPara="0" vert="horz" wrap="square" lIns="0" tIns="0" rIns="0" bIns="0" numCol="1" spcCol="1270" anchor="ctr" anchorCtr="0">
                <a:noAutofit/>
              </a:bodyPr>
              <a:lstStyle/>
              <a:p>
                <a:pPr algn="ctr" defTabSz="1031415">
                  <a:lnSpc>
                    <a:spcPct val="90000"/>
                  </a:lnSpc>
                  <a:spcAft>
                    <a:spcPct val="35000"/>
                  </a:spcAft>
                </a:pPr>
                <a:r>
                  <a:rPr lang="ja-JP" altLang="en-US" sz="2215" dirty="0">
                    <a:solidFill>
                      <a:srgbClr val="00B050"/>
                    </a:solidFill>
                    <a:latin typeface="ＤＨＰ特太ゴシック体" panose="020B0500000000000000" pitchFamily="50" charset="-128"/>
                    <a:ea typeface="ＤＨＰ特太ゴシック体" panose="020B0500000000000000" pitchFamily="50" charset="-128"/>
                  </a:rPr>
                  <a:t>環境</a:t>
                </a:r>
                <a:endParaRPr lang="en-US" altLang="ja-JP" sz="2215" dirty="0">
                  <a:solidFill>
                    <a:srgbClr val="00B050"/>
                  </a:solidFill>
                  <a:latin typeface="ＤＨＰ特太ゴシック体" panose="020B0500000000000000" pitchFamily="50" charset="-128"/>
                  <a:ea typeface="ＤＨＰ特太ゴシック体" panose="020B0500000000000000" pitchFamily="50" charset="-128"/>
                </a:endParaRPr>
              </a:p>
            </p:txBody>
          </p:sp>
        </p:grpSp>
        <p:sp>
          <p:nvSpPr>
            <p:cNvPr id="2" name="テキスト ボックス 1"/>
            <p:cNvSpPr txBox="1"/>
            <p:nvPr/>
          </p:nvSpPr>
          <p:spPr>
            <a:xfrm>
              <a:off x="1234409" y="891631"/>
              <a:ext cx="525528" cy="3775522"/>
            </a:xfrm>
            <a:prstGeom prst="rect">
              <a:avLst/>
            </a:prstGeom>
            <a:noFill/>
          </p:spPr>
          <p:txBody>
            <a:bodyPr vert="eaVert" wrap="square" rtlCol="0">
              <a:spAutoFit/>
            </a:bodyPr>
            <a:lstStyle/>
            <a:p>
              <a:pPr algn="ctr"/>
              <a:r>
                <a:rPr lang="ja-JP" altLang="en-US" sz="2215" dirty="0">
                  <a:solidFill>
                    <a:schemeClr val="accent6">
                      <a:lumMod val="50000"/>
                    </a:schemeClr>
                  </a:solidFill>
                  <a:latin typeface="ＤＨＰ特太ゴシック体" panose="020B0500000000000000" pitchFamily="50" charset="-128"/>
                  <a:ea typeface="ＤＨＰ特太ゴシック体" panose="020B0500000000000000" pitchFamily="50" charset="-128"/>
                </a:rPr>
                <a:t>養　　護</a:t>
              </a:r>
            </a:p>
          </p:txBody>
        </p:sp>
        <p:sp>
          <p:nvSpPr>
            <p:cNvPr id="29" name="テキスト ボックス 28"/>
            <p:cNvSpPr txBox="1"/>
            <p:nvPr/>
          </p:nvSpPr>
          <p:spPr>
            <a:xfrm>
              <a:off x="5981579" y="4292663"/>
              <a:ext cx="2810385" cy="390620"/>
            </a:xfrm>
            <a:prstGeom prst="rect">
              <a:avLst/>
            </a:prstGeom>
            <a:noFill/>
          </p:spPr>
          <p:txBody>
            <a:bodyPr wrap="none" rtlCol="0">
              <a:spAutoFit/>
            </a:bodyPr>
            <a:lstStyle/>
            <a:p>
              <a:r>
                <a:rPr lang="ja-JP" altLang="en-US" sz="969" dirty="0">
                  <a:latin typeface="+mn-ea"/>
                </a:rPr>
                <a:t> </a:t>
              </a:r>
              <a:r>
                <a:rPr lang="en-US" altLang="ja-JP" sz="969" dirty="0">
                  <a:latin typeface="+mn-ea"/>
                </a:rPr>
                <a:t>※</a:t>
              </a:r>
              <a:r>
                <a:rPr lang="ja-JP" altLang="en-US" sz="969" dirty="0">
                  <a:latin typeface="+mn-ea"/>
                </a:rPr>
                <a:t>生活や遊びを通じて、子どもたちの</a:t>
              </a:r>
              <a:endParaRPr lang="en-US" altLang="ja-JP" sz="969" dirty="0">
                <a:latin typeface="+mn-ea"/>
              </a:endParaRPr>
            </a:p>
            <a:p>
              <a:r>
                <a:rPr lang="ja-JP" altLang="en-US" sz="969" dirty="0">
                  <a:latin typeface="+mn-ea"/>
                </a:rPr>
                <a:t>　　身体的・精神的・社会的発達の基盤を培う</a:t>
              </a:r>
            </a:p>
          </p:txBody>
        </p:sp>
        <p:cxnSp>
          <p:nvCxnSpPr>
            <p:cNvPr id="34" name="直線コネクタ 33"/>
            <p:cNvCxnSpPr/>
            <p:nvPr/>
          </p:nvCxnSpPr>
          <p:spPr>
            <a:xfrm>
              <a:off x="4040741" y="2520461"/>
              <a:ext cx="91007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直線コネクタ 40"/>
            <p:cNvCxnSpPr/>
            <p:nvPr/>
          </p:nvCxnSpPr>
          <p:spPr>
            <a:xfrm>
              <a:off x="3403460" y="2777847"/>
              <a:ext cx="659819" cy="50951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p:nvPr/>
          </p:nvCxnSpPr>
          <p:spPr>
            <a:xfrm>
              <a:off x="3451216" y="2780417"/>
              <a:ext cx="659819" cy="50951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直線コネクタ 46"/>
            <p:cNvCxnSpPr/>
            <p:nvPr/>
          </p:nvCxnSpPr>
          <p:spPr>
            <a:xfrm flipV="1">
              <a:off x="4940170" y="2734479"/>
              <a:ext cx="616639" cy="54782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直線コネクタ 36"/>
            <p:cNvCxnSpPr/>
            <p:nvPr/>
          </p:nvCxnSpPr>
          <p:spPr>
            <a:xfrm flipV="1">
              <a:off x="4940170" y="2701958"/>
              <a:ext cx="616639" cy="54782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4" name="テキスト ボックス 3"/>
            <p:cNvSpPr txBox="1"/>
            <p:nvPr/>
          </p:nvSpPr>
          <p:spPr>
            <a:xfrm>
              <a:off x="3563377" y="3245603"/>
              <a:ext cx="1864806" cy="578661"/>
            </a:xfrm>
            <a:prstGeom prst="rect">
              <a:avLst/>
            </a:prstGeom>
            <a:solidFill>
              <a:schemeClr val="bg1"/>
            </a:solidFill>
            <a:ln>
              <a:solidFill>
                <a:schemeClr val="tx2"/>
              </a:solidFill>
            </a:ln>
          </p:spPr>
          <p:txBody>
            <a:bodyPr wrap="square" lIns="33231" tIns="33231" rIns="33231" bIns="33231" rtlCol="0">
              <a:spAutoFit/>
            </a:bodyPr>
            <a:lstStyle/>
            <a:p>
              <a:pPr algn="ctr"/>
              <a:r>
                <a:rPr lang="ja-JP" altLang="en-US" sz="1662" spc="-249" dirty="0"/>
                <a:t>健やかに</a:t>
              </a:r>
              <a:endParaRPr lang="en-US" altLang="ja-JP" sz="1662" spc="-249" dirty="0"/>
            </a:p>
            <a:p>
              <a:pPr algn="ctr"/>
              <a:r>
                <a:rPr lang="ja-JP" altLang="en-US" sz="1662" spc="-249" dirty="0"/>
                <a:t>伸び伸びと育つ</a:t>
              </a:r>
            </a:p>
          </p:txBody>
        </p:sp>
        <p:cxnSp>
          <p:nvCxnSpPr>
            <p:cNvPr id="36" name="直線コネクタ 35"/>
            <p:cNvCxnSpPr/>
            <p:nvPr/>
          </p:nvCxnSpPr>
          <p:spPr>
            <a:xfrm>
              <a:off x="4057752" y="2547427"/>
              <a:ext cx="91007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テキスト ボックス 24"/>
            <p:cNvSpPr txBox="1"/>
            <p:nvPr/>
          </p:nvSpPr>
          <p:spPr>
            <a:xfrm>
              <a:off x="4704938" y="2234976"/>
              <a:ext cx="1790284" cy="578661"/>
            </a:xfrm>
            <a:prstGeom prst="rect">
              <a:avLst/>
            </a:prstGeom>
            <a:solidFill>
              <a:schemeClr val="bg1"/>
            </a:solidFill>
            <a:ln>
              <a:solidFill>
                <a:schemeClr val="tx2"/>
              </a:solidFill>
            </a:ln>
          </p:spPr>
          <p:txBody>
            <a:bodyPr wrap="square" lIns="33231" tIns="33231" rIns="33231" bIns="33231" numCol="1" spcCol="0" rtlCol="0">
              <a:spAutoFit/>
            </a:bodyPr>
            <a:lstStyle/>
            <a:p>
              <a:pPr algn="ctr"/>
              <a:r>
                <a:rPr lang="ja-JP" altLang="en-US" sz="1662" kern="1900" spc="-277" dirty="0"/>
                <a:t>身近なものと関わり</a:t>
              </a:r>
              <a:endParaRPr lang="en-US" altLang="ja-JP" sz="1662" kern="1900" spc="-277" dirty="0"/>
            </a:p>
            <a:p>
              <a:pPr algn="ctr"/>
              <a:r>
                <a:rPr lang="ja-JP" altLang="en-US" sz="1662" kern="1900" spc="-277" dirty="0"/>
                <a:t>感性が育つ</a:t>
              </a:r>
            </a:p>
          </p:txBody>
        </p:sp>
        <p:sp>
          <p:nvSpPr>
            <p:cNvPr id="28" name="テキスト ボックス 27"/>
            <p:cNvSpPr txBox="1"/>
            <p:nvPr/>
          </p:nvSpPr>
          <p:spPr>
            <a:xfrm>
              <a:off x="2465108" y="2236450"/>
              <a:ext cx="1774548" cy="578661"/>
            </a:xfrm>
            <a:prstGeom prst="rect">
              <a:avLst/>
            </a:prstGeom>
            <a:solidFill>
              <a:schemeClr val="bg1"/>
            </a:solidFill>
            <a:ln>
              <a:solidFill>
                <a:schemeClr val="tx2"/>
              </a:solidFill>
            </a:ln>
          </p:spPr>
          <p:txBody>
            <a:bodyPr wrap="square" lIns="33231" tIns="33231" rIns="33231" bIns="33231" rtlCol="0">
              <a:spAutoFit/>
            </a:bodyPr>
            <a:lstStyle/>
            <a:p>
              <a:pPr algn="ctr"/>
              <a:r>
                <a:rPr lang="ja-JP" altLang="en-US" sz="1662" spc="-185" dirty="0"/>
                <a:t>身近な人と</a:t>
              </a:r>
              <a:endParaRPr lang="en-US" altLang="ja-JP" sz="1662" spc="-185" dirty="0"/>
            </a:p>
            <a:p>
              <a:pPr algn="ctr"/>
              <a:r>
                <a:rPr lang="ja-JP" altLang="en-US" sz="1662" spc="-185" dirty="0"/>
                <a:t>気持ちが通じ合う</a:t>
              </a:r>
            </a:p>
          </p:txBody>
        </p:sp>
      </p:grpSp>
      <p:sp>
        <p:nvSpPr>
          <p:cNvPr id="8" name="Rectangle 2"/>
          <p:cNvSpPr>
            <a:spLocks noChangeArrowheads="1"/>
          </p:cNvSpPr>
          <p:nvPr/>
        </p:nvSpPr>
        <p:spPr bwMode="auto">
          <a:xfrm>
            <a:off x="0" y="82655"/>
            <a:ext cx="170525" cy="3622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84406" tIns="42203" rIns="84406" bIns="42203" numCol="1" anchor="ctr" anchorCtr="0" compatLnSpc="1">
            <a:prstTxWarp prst="textNoShape">
              <a:avLst/>
            </a:prstTxWarp>
            <a:spAutoFit/>
          </a:bodyPr>
          <a:lstStyle/>
          <a:p>
            <a:endParaRPr lang="ja-JP" altLang="en-US"/>
          </a:p>
        </p:txBody>
      </p:sp>
      <p:sp>
        <p:nvSpPr>
          <p:cNvPr id="10" name="Rectangle 4"/>
          <p:cNvSpPr>
            <a:spLocks noChangeArrowheads="1"/>
          </p:cNvSpPr>
          <p:nvPr/>
        </p:nvSpPr>
        <p:spPr bwMode="auto">
          <a:xfrm>
            <a:off x="140677" y="223332"/>
            <a:ext cx="170525" cy="3622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84406" tIns="42203" rIns="84406" bIns="42203" numCol="1" anchor="ctr" anchorCtr="0" compatLnSpc="1">
            <a:prstTxWarp prst="textNoShape">
              <a:avLst/>
            </a:prstTxWarp>
            <a:spAutoFit/>
          </a:bodyPr>
          <a:lstStyle/>
          <a:p>
            <a:endParaRPr lang="ja-JP" altLang="en-US"/>
          </a:p>
        </p:txBody>
      </p:sp>
      <p:sp>
        <p:nvSpPr>
          <p:cNvPr id="35" name="Rectangle 2"/>
          <p:cNvSpPr txBox="1">
            <a:spLocks noChangeArrowheads="1"/>
          </p:cNvSpPr>
          <p:nvPr/>
        </p:nvSpPr>
        <p:spPr bwMode="auto">
          <a:xfrm>
            <a:off x="0" y="-3384"/>
            <a:ext cx="9163366" cy="473773"/>
          </a:xfrm>
          <a:prstGeom prst="rect">
            <a:avLst/>
          </a:prstGeom>
          <a:solidFill>
            <a:srgbClr val="00B0F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kern="12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2pPr>
            <a:lvl3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3pPr>
            <a:lvl4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4pPr>
            <a:lvl5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9pPr>
          </a:lstStyle>
          <a:p>
            <a:pPr eaLnBrk="1" hangingPunct="1">
              <a:defRPr/>
            </a:pPr>
            <a:r>
              <a:rPr lang="ja-JP" altLang="en-US" sz="2000" b="1" u="sng" dirty="0">
                <a:solidFill>
                  <a:schemeClr val="bg1"/>
                </a:solidFill>
                <a:latin typeface="HG丸ｺﾞｼｯｸM-PRO" panose="020F0600000000000000" pitchFamily="50" charset="-128"/>
                <a:ea typeface="HG丸ｺﾞｼｯｸM-PRO" panose="020F0600000000000000" pitchFamily="50" charset="-128"/>
              </a:rPr>
              <a:t>乳児・３歳未満児保育の記載の充実</a:t>
            </a:r>
            <a:endParaRPr lang="en-US" altLang="ja-JP" sz="2000" b="1" u="sng" dirty="0">
              <a:solidFill>
                <a:schemeClr val="bg1"/>
              </a:solidFill>
              <a:latin typeface="HG丸ｺﾞｼｯｸM-PRO" panose="020F0600000000000000" pitchFamily="50" charset="-128"/>
              <a:ea typeface="HG丸ｺﾞｼｯｸM-PRO" panose="020F0600000000000000" pitchFamily="50" charset="-128"/>
            </a:endParaRPr>
          </a:p>
        </p:txBody>
      </p:sp>
      <p:sp>
        <p:nvSpPr>
          <p:cNvPr id="23" name="スライド番号プレースホルダー 22"/>
          <p:cNvSpPr>
            <a:spLocks noGrp="1"/>
          </p:cNvSpPr>
          <p:nvPr>
            <p:ph type="sldNum" sz="quarter" idx="12"/>
          </p:nvPr>
        </p:nvSpPr>
        <p:spPr/>
        <p:txBody>
          <a:bodyPr/>
          <a:lstStyle/>
          <a:p>
            <a:pPr>
              <a:defRPr/>
            </a:pPr>
            <a:fld id="{D52B936F-3842-49C2-AD30-1F5E3BBBF6A4}" type="slidenum">
              <a:rPr lang="en-US" altLang="ja-JP" smtClean="0"/>
              <a:pPr>
                <a:defRPr/>
              </a:pPr>
              <a:t>16</a:t>
            </a:fld>
            <a:endParaRPr lang="en-US" altLang="ja-JP"/>
          </a:p>
        </p:txBody>
      </p:sp>
    </p:spTree>
    <p:extLst>
      <p:ext uri="{BB962C8B-B14F-4D97-AF65-F5344CB8AC3E}">
        <p14:creationId xmlns:p14="http://schemas.microsoft.com/office/powerpoint/2010/main" val="3796378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pPr>
              <a:defRPr/>
            </a:pPr>
            <a:fld id="{27B475ED-DA72-4E1A-A1CF-6A327F104460}" type="slidenum">
              <a:rPr lang="en-US" altLang="ja-JP" smtClean="0"/>
              <a:pPr>
                <a:defRPr/>
              </a:pPr>
              <a:t>17</a:t>
            </a:fld>
            <a:endParaRPr lang="en-US" altLang="ja-JP"/>
          </a:p>
        </p:txBody>
      </p:sp>
      <p:sp>
        <p:nvSpPr>
          <p:cNvPr id="5" name="正方形/長方形 4"/>
          <p:cNvSpPr/>
          <p:nvPr/>
        </p:nvSpPr>
        <p:spPr>
          <a:xfrm>
            <a:off x="197610" y="1221408"/>
            <a:ext cx="8871868" cy="3054682"/>
          </a:xfrm>
          <a:prstGeom prst="rect">
            <a:avLst/>
          </a:prstGeom>
        </p:spPr>
        <p:txBody>
          <a:bodyPr wrap="square">
            <a:spAutoFit/>
          </a:bodyPr>
          <a:lstStyle/>
          <a:p>
            <a:pPr>
              <a:lnSpc>
                <a:spcPts val="3300"/>
              </a:lnSpc>
            </a:pPr>
            <a:endParaRPr lang="en-US" altLang="ja-JP" sz="1100" dirty="0"/>
          </a:p>
          <a:p>
            <a:pPr marL="342900" indent="-342900">
              <a:lnSpc>
                <a:spcPts val="3300"/>
              </a:lnSpc>
              <a:buFont typeface="HG丸ｺﾞｼｯｸM-PRO" panose="020F0600000000000000" pitchFamily="50" charset="-128"/>
              <a:buChar char="○"/>
            </a:pPr>
            <a:r>
              <a:rPr lang="ja-JP" altLang="en-US" sz="2200" dirty="0"/>
              <a:t>基本的な</a:t>
            </a:r>
            <a:r>
              <a:rPr lang="ja-JP" altLang="en-US" sz="2200" dirty="0">
                <a:solidFill>
                  <a:srgbClr val="0000FF"/>
                </a:solidFill>
              </a:rPr>
              <a:t>運動機能</a:t>
            </a:r>
            <a:r>
              <a:rPr lang="ja-JP" altLang="en-US" sz="2200" dirty="0"/>
              <a:t>、排泄の自立のための</a:t>
            </a:r>
            <a:r>
              <a:rPr lang="ja-JP" altLang="en-US" sz="2200" dirty="0">
                <a:solidFill>
                  <a:srgbClr val="0000FF"/>
                </a:solidFill>
              </a:rPr>
              <a:t>身体的機能</a:t>
            </a:r>
            <a:r>
              <a:rPr lang="ja-JP" altLang="en-US" sz="2200" dirty="0"/>
              <a:t>、</a:t>
            </a:r>
            <a:endParaRPr lang="en-US" altLang="ja-JP" sz="2200" dirty="0"/>
          </a:p>
          <a:p>
            <a:pPr marL="0" indent="0">
              <a:lnSpc>
                <a:spcPts val="3300"/>
              </a:lnSpc>
              <a:buNone/>
            </a:pPr>
            <a:r>
              <a:rPr lang="en-US" altLang="ja-JP" sz="2200" dirty="0"/>
              <a:t>     </a:t>
            </a:r>
            <a:r>
              <a:rPr lang="ja-JP" altLang="en-US" sz="2200" dirty="0">
                <a:solidFill>
                  <a:srgbClr val="0000FF"/>
                </a:solidFill>
              </a:rPr>
              <a:t>指先の機能</a:t>
            </a:r>
            <a:r>
              <a:rPr lang="ja-JP" altLang="en-US" sz="2200" dirty="0"/>
              <a:t>の発達</a:t>
            </a:r>
            <a:endParaRPr lang="en-US" altLang="ja-JP" sz="2200" dirty="0"/>
          </a:p>
          <a:p>
            <a:pPr marL="0" indent="0">
              <a:lnSpc>
                <a:spcPts val="3300"/>
              </a:lnSpc>
              <a:buNone/>
            </a:pPr>
            <a:r>
              <a:rPr lang="ja-JP" altLang="en-US" sz="2200" dirty="0"/>
              <a:t>　　→食事、衣類の着脱など身の周りのことを</a:t>
            </a:r>
            <a:r>
              <a:rPr lang="ja-JP" altLang="en-US" sz="2200" dirty="0">
                <a:solidFill>
                  <a:srgbClr val="0000FF"/>
                </a:solidFill>
              </a:rPr>
              <a:t>自分で</a:t>
            </a:r>
            <a:r>
              <a:rPr lang="ja-JP" altLang="en-US" sz="2200" dirty="0"/>
              <a:t>行うように</a:t>
            </a:r>
            <a:endParaRPr lang="en-US" altLang="ja-JP" sz="2200" dirty="0"/>
          </a:p>
          <a:p>
            <a:pPr marL="0" indent="0">
              <a:lnSpc>
                <a:spcPts val="3300"/>
              </a:lnSpc>
              <a:buNone/>
            </a:pPr>
            <a:endParaRPr lang="en-US" altLang="ja-JP" sz="2200" dirty="0"/>
          </a:p>
          <a:p>
            <a:pPr marL="342900" indent="-342900">
              <a:lnSpc>
                <a:spcPts val="3300"/>
              </a:lnSpc>
              <a:buFont typeface="HG丸ｺﾞｼｯｸM-PRO" panose="020F0600000000000000" pitchFamily="50" charset="-128"/>
              <a:buChar char="○"/>
            </a:pPr>
            <a:r>
              <a:rPr lang="ja-JP" altLang="en-US" sz="2200" dirty="0"/>
              <a:t>発声の明瞭化や語彙の増加</a:t>
            </a:r>
            <a:endParaRPr lang="en-US" altLang="ja-JP" sz="2200" dirty="0"/>
          </a:p>
          <a:p>
            <a:pPr marL="0" indent="0">
              <a:lnSpc>
                <a:spcPts val="3300"/>
              </a:lnSpc>
              <a:buNone/>
            </a:pPr>
            <a:r>
              <a:rPr lang="ja-JP" altLang="en-US" sz="2200" dirty="0"/>
              <a:t>　　→自分の意思や欲求を</a:t>
            </a:r>
            <a:r>
              <a:rPr lang="ja-JP" altLang="en-US" sz="2200" dirty="0">
                <a:solidFill>
                  <a:srgbClr val="0000FF"/>
                </a:solidFill>
              </a:rPr>
              <a:t>言葉で表出</a:t>
            </a:r>
            <a:r>
              <a:rPr lang="ja-JP" altLang="en-US" sz="2200" dirty="0"/>
              <a:t>できるように</a:t>
            </a:r>
            <a:endParaRPr lang="en-US" altLang="ja-JP" sz="2200" dirty="0"/>
          </a:p>
        </p:txBody>
      </p:sp>
      <p:sp>
        <p:nvSpPr>
          <p:cNvPr id="6" name="タイトル 1"/>
          <p:cNvSpPr txBox="1">
            <a:spLocks/>
          </p:cNvSpPr>
          <p:nvPr/>
        </p:nvSpPr>
        <p:spPr>
          <a:xfrm>
            <a:off x="229198" y="879120"/>
            <a:ext cx="3753773" cy="309526"/>
          </a:xfrm>
          <a:prstGeom prst="rect">
            <a:avLst/>
          </a:prstGeom>
          <a:noFill/>
          <a:ln w="9525">
            <a:solidFill>
              <a:schemeClr val="tx2"/>
            </a:solidFill>
          </a:ln>
        </p:spPr>
        <p:style>
          <a:lnRef idx="2">
            <a:schemeClr val="accent2"/>
          </a:lnRef>
          <a:fillRef idx="1">
            <a:schemeClr val="lt1"/>
          </a:fillRef>
          <a:effectRef idx="0">
            <a:schemeClr val="accent2"/>
          </a:effectRef>
          <a:fontRef idx="minor">
            <a:schemeClr val="dk1"/>
          </a:fontRef>
        </p:style>
        <p:txBody>
          <a:bodyPr vert="horz" lIns="104416" tIns="34804" rIns="34804" bIns="34804" numCol="1" rtlCol="0" anchor="t">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800" dirty="0">
                <a:latin typeface="+mj-ea"/>
              </a:rPr>
              <a:t>１・２歳児の保育の内容</a:t>
            </a:r>
            <a:endParaRPr lang="en-US" altLang="ja-JP" sz="1800" dirty="0">
              <a:latin typeface="+mj-ea"/>
            </a:endParaRPr>
          </a:p>
        </p:txBody>
      </p:sp>
      <p:sp>
        <p:nvSpPr>
          <p:cNvPr id="9" name="Rectangle 2"/>
          <p:cNvSpPr txBox="1">
            <a:spLocks noChangeArrowheads="1"/>
          </p:cNvSpPr>
          <p:nvPr/>
        </p:nvSpPr>
        <p:spPr bwMode="auto">
          <a:xfrm>
            <a:off x="-19366" y="-26328"/>
            <a:ext cx="9163366" cy="473773"/>
          </a:xfrm>
          <a:prstGeom prst="rect">
            <a:avLst/>
          </a:prstGeom>
          <a:solidFill>
            <a:srgbClr val="00B0F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kern="12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2pPr>
            <a:lvl3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3pPr>
            <a:lvl4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4pPr>
            <a:lvl5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9pPr>
          </a:lstStyle>
          <a:p>
            <a:pPr eaLnBrk="1" hangingPunct="1">
              <a:defRPr/>
            </a:pPr>
            <a:r>
              <a:rPr lang="ja-JP" altLang="en-US" sz="2000" u="sng" dirty="0">
                <a:solidFill>
                  <a:schemeClr val="bg1"/>
                </a:solidFill>
                <a:latin typeface="HG丸ｺﾞｼｯｸM-PRO" panose="020F0600000000000000" pitchFamily="50" charset="-128"/>
                <a:ea typeface="HG丸ｺﾞｼｯｸM-PRO" panose="020F0600000000000000" pitchFamily="50" charset="-128"/>
              </a:rPr>
              <a:t>乳児・３歳未満児保育の記載の充実</a:t>
            </a:r>
            <a:endParaRPr lang="en-US" altLang="ja-JP" sz="2000" u="sng" dirty="0">
              <a:solidFill>
                <a:schemeClr val="bg1"/>
              </a:solidFill>
              <a:latin typeface="HG丸ｺﾞｼｯｸM-PRO" panose="020F0600000000000000" pitchFamily="50" charset="-128"/>
              <a:ea typeface="HG丸ｺﾞｼｯｸM-PRO" panose="020F0600000000000000" pitchFamily="50" charset="-128"/>
            </a:endParaRPr>
          </a:p>
        </p:txBody>
      </p:sp>
      <p:sp>
        <p:nvSpPr>
          <p:cNvPr id="10" name="テキスト ボックス 9"/>
          <p:cNvSpPr txBox="1"/>
          <p:nvPr/>
        </p:nvSpPr>
        <p:spPr>
          <a:xfrm>
            <a:off x="4860032" y="591071"/>
            <a:ext cx="4464496" cy="461665"/>
          </a:xfrm>
          <a:prstGeom prst="rect">
            <a:avLst/>
          </a:prstGeom>
          <a:noFill/>
        </p:spPr>
        <p:txBody>
          <a:bodyPr wrap="square" rtlCol="0">
            <a:spAutoFit/>
          </a:bodyPr>
          <a:lstStyle/>
          <a:p>
            <a:r>
              <a:rPr kumimoji="1" lang="ja-JP" altLang="en-US" sz="1200" b="1" dirty="0"/>
              <a:t>（幼保連携型認定こども園教育・保育要領　第２章　第２）　</a:t>
            </a:r>
            <a:endParaRPr lang="en-US" altLang="ja-JP" sz="1200" b="1" dirty="0"/>
          </a:p>
          <a:p>
            <a:r>
              <a:rPr lang="ja-JP" altLang="en-US" sz="1200" b="1" dirty="0"/>
              <a:t>（保育所</a:t>
            </a:r>
            <a:r>
              <a:rPr kumimoji="1" lang="ja-JP" altLang="en-US" sz="1200" b="1" dirty="0"/>
              <a:t>保育指針　第２章　２）</a:t>
            </a:r>
          </a:p>
        </p:txBody>
      </p:sp>
      <p:sp>
        <p:nvSpPr>
          <p:cNvPr id="8" name="下矢印 7"/>
          <p:cNvSpPr/>
          <p:nvPr/>
        </p:nvSpPr>
        <p:spPr>
          <a:xfrm>
            <a:off x="4281127" y="4228866"/>
            <a:ext cx="586662" cy="47486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229198" y="4703734"/>
            <a:ext cx="8871868" cy="1200329"/>
          </a:xfrm>
          <a:prstGeom prst="rect">
            <a:avLst/>
          </a:prstGeom>
        </p:spPr>
        <p:txBody>
          <a:bodyPr wrap="square">
            <a:spAutoFit/>
          </a:bodyPr>
          <a:lstStyle/>
          <a:p>
            <a:pPr marL="0" indent="0">
              <a:buNone/>
            </a:pPr>
            <a:r>
              <a:rPr lang="ja-JP" altLang="en-US" sz="2400" dirty="0"/>
              <a:t>子どもの生活の安定を図りながら、</a:t>
            </a:r>
            <a:r>
              <a:rPr lang="ja-JP" altLang="en-US" sz="2400" dirty="0">
                <a:solidFill>
                  <a:srgbClr val="0000FF"/>
                </a:solidFill>
              </a:rPr>
              <a:t>自分でしようとする気持ち</a:t>
            </a:r>
            <a:r>
              <a:rPr lang="ja-JP" altLang="en-US" sz="2400" dirty="0"/>
              <a:t>を尊重し、</a:t>
            </a:r>
            <a:r>
              <a:rPr lang="ja-JP" altLang="en-US" sz="2400" dirty="0">
                <a:solidFill>
                  <a:srgbClr val="0000FF"/>
                </a:solidFill>
              </a:rPr>
              <a:t>温かく見守る</a:t>
            </a:r>
            <a:r>
              <a:rPr lang="ja-JP" altLang="en-US" sz="2400" dirty="0"/>
              <a:t>とともに、</a:t>
            </a:r>
            <a:r>
              <a:rPr lang="ja-JP" altLang="en-US" sz="2400" dirty="0">
                <a:solidFill>
                  <a:srgbClr val="0000FF"/>
                </a:solidFill>
              </a:rPr>
              <a:t>受容的、応答的に</a:t>
            </a:r>
            <a:r>
              <a:rPr lang="ja-JP" altLang="en-US" sz="2400" dirty="0"/>
              <a:t>関わることが必要</a:t>
            </a:r>
            <a:endParaRPr lang="ja-JP" altLang="en-US" sz="2400" b="1" dirty="0"/>
          </a:p>
        </p:txBody>
      </p:sp>
      <p:sp>
        <p:nvSpPr>
          <p:cNvPr id="13" name="テキスト ボックス 12"/>
          <p:cNvSpPr txBox="1"/>
          <p:nvPr/>
        </p:nvSpPr>
        <p:spPr>
          <a:xfrm>
            <a:off x="136159" y="6031741"/>
            <a:ext cx="8994770" cy="707886"/>
          </a:xfrm>
          <a:prstGeom prst="rect">
            <a:avLst/>
          </a:prstGeom>
          <a:noFill/>
        </p:spPr>
        <p:txBody>
          <a:bodyPr wrap="none" rtlCol="0">
            <a:spAutoFit/>
          </a:bodyPr>
          <a:lstStyle/>
          <a:p>
            <a:pPr marL="342900" indent="-342900">
              <a:buFont typeface="ＭＳ ゴシック" panose="020B0609070205080204" pitchFamily="49" charset="-128"/>
              <a:buChar char="※"/>
            </a:pPr>
            <a:r>
              <a:rPr lang="ja-JP" altLang="en-US" sz="2000" dirty="0">
                <a:solidFill>
                  <a:srgbClr val="0070C0"/>
                </a:solidFill>
              </a:rPr>
              <a:t>養護における「生命の保持」及び「情緒の安定」に関わる保育の内容と、</a:t>
            </a:r>
            <a:endParaRPr lang="en-US" altLang="ja-JP" sz="2000" dirty="0">
              <a:solidFill>
                <a:srgbClr val="0070C0"/>
              </a:solidFill>
            </a:endParaRPr>
          </a:p>
          <a:p>
            <a:r>
              <a:rPr lang="ja-JP" altLang="en-US" sz="2000" dirty="0">
                <a:solidFill>
                  <a:srgbClr val="0070C0"/>
                </a:solidFill>
              </a:rPr>
              <a:t>　一体となって展開されるものであることに留意</a:t>
            </a:r>
          </a:p>
        </p:txBody>
      </p:sp>
    </p:spTree>
    <p:extLst>
      <p:ext uri="{BB962C8B-B14F-4D97-AF65-F5344CB8AC3E}">
        <p14:creationId xmlns:p14="http://schemas.microsoft.com/office/powerpoint/2010/main" val="18476394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pPr>
              <a:defRPr/>
            </a:pPr>
            <a:fld id="{27B475ED-DA72-4E1A-A1CF-6A327F104460}" type="slidenum">
              <a:rPr lang="en-US" altLang="ja-JP" smtClean="0"/>
              <a:pPr>
                <a:defRPr/>
              </a:pPr>
              <a:t>18</a:t>
            </a:fld>
            <a:endParaRPr lang="en-US" altLang="ja-JP"/>
          </a:p>
        </p:txBody>
      </p:sp>
      <p:sp>
        <p:nvSpPr>
          <p:cNvPr id="5" name="正方形/長方形 4"/>
          <p:cNvSpPr/>
          <p:nvPr/>
        </p:nvSpPr>
        <p:spPr>
          <a:xfrm>
            <a:off x="194918" y="2580868"/>
            <a:ext cx="8871868" cy="4016484"/>
          </a:xfrm>
          <a:prstGeom prst="rect">
            <a:avLst/>
          </a:prstGeom>
        </p:spPr>
        <p:txBody>
          <a:bodyPr wrap="square">
            <a:spAutoFit/>
          </a:bodyPr>
          <a:lstStyle/>
          <a:p>
            <a:pPr>
              <a:lnSpc>
                <a:spcPts val="1800"/>
              </a:lnSpc>
            </a:pPr>
            <a:r>
              <a:rPr lang="ja-JP" altLang="en-US" sz="1600" dirty="0"/>
              <a:t>ア　健康</a:t>
            </a:r>
          </a:p>
          <a:p>
            <a:pPr>
              <a:lnSpc>
                <a:spcPts val="1800"/>
              </a:lnSpc>
            </a:pPr>
            <a:r>
              <a:rPr lang="ja-JP" altLang="en-US" sz="1600" dirty="0"/>
              <a:t>　　　健康な心と体を育て、自ら健康で安全な生活をつくり出す力を養う。</a:t>
            </a:r>
            <a:endParaRPr lang="en-US" altLang="ja-JP" sz="1600" dirty="0"/>
          </a:p>
          <a:p>
            <a:pPr>
              <a:lnSpc>
                <a:spcPts val="1800"/>
              </a:lnSpc>
            </a:pPr>
            <a:endParaRPr lang="ja-JP" altLang="en-US" sz="1600" dirty="0"/>
          </a:p>
          <a:p>
            <a:pPr>
              <a:lnSpc>
                <a:spcPts val="1800"/>
              </a:lnSpc>
            </a:pPr>
            <a:r>
              <a:rPr lang="ja-JP" altLang="en-US" sz="1600" dirty="0"/>
              <a:t>イ　人間関係</a:t>
            </a:r>
          </a:p>
          <a:p>
            <a:pPr>
              <a:lnSpc>
                <a:spcPts val="1800"/>
              </a:lnSpc>
            </a:pPr>
            <a:r>
              <a:rPr lang="ja-JP" altLang="en-US" sz="1600" dirty="0"/>
              <a:t>　　　他の人々と親しみ、支え合って生活するために、自立心を育て、人と関わる力を養う。</a:t>
            </a:r>
          </a:p>
          <a:p>
            <a:pPr>
              <a:lnSpc>
                <a:spcPts val="1800"/>
              </a:lnSpc>
            </a:pPr>
            <a:endParaRPr lang="en-US" altLang="ja-JP" sz="1600" dirty="0"/>
          </a:p>
          <a:p>
            <a:pPr>
              <a:lnSpc>
                <a:spcPts val="1800"/>
              </a:lnSpc>
            </a:pPr>
            <a:r>
              <a:rPr lang="ja-JP" altLang="en-US" sz="1600" dirty="0"/>
              <a:t>ウ　環境</a:t>
            </a:r>
          </a:p>
          <a:p>
            <a:pPr>
              <a:lnSpc>
                <a:spcPts val="1800"/>
              </a:lnSpc>
            </a:pPr>
            <a:r>
              <a:rPr lang="ja-JP" altLang="en-US" sz="1600" dirty="0"/>
              <a:t>　　　周囲の様々な環境に好奇心や探究心をもって関わり、それらを生活に取り入れていこう</a:t>
            </a:r>
            <a:r>
              <a:rPr lang="en-US" altLang="ja-JP" sz="1600" dirty="0"/>
              <a:t/>
            </a:r>
            <a:br>
              <a:rPr lang="en-US" altLang="ja-JP" sz="1600" dirty="0"/>
            </a:br>
            <a:r>
              <a:rPr lang="ja-JP" altLang="en-US" sz="1600" dirty="0"/>
              <a:t>　　とする力を養う。</a:t>
            </a:r>
          </a:p>
          <a:p>
            <a:pPr>
              <a:lnSpc>
                <a:spcPts val="1800"/>
              </a:lnSpc>
            </a:pPr>
            <a:endParaRPr lang="en-US" altLang="ja-JP" sz="1600" dirty="0"/>
          </a:p>
          <a:p>
            <a:pPr>
              <a:lnSpc>
                <a:spcPts val="1800"/>
              </a:lnSpc>
            </a:pPr>
            <a:r>
              <a:rPr lang="ja-JP" altLang="en-US" sz="1600" dirty="0"/>
              <a:t>エ　言葉</a:t>
            </a:r>
          </a:p>
          <a:p>
            <a:pPr>
              <a:lnSpc>
                <a:spcPts val="1800"/>
              </a:lnSpc>
            </a:pPr>
            <a:r>
              <a:rPr lang="ja-JP" altLang="en-US" sz="1600" dirty="0"/>
              <a:t>　　　経験したことや考えたことなどを自分なりの言葉で表現し、相手の話す言葉を聞こうと</a:t>
            </a:r>
            <a:r>
              <a:rPr lang="en-US" altLang="ja-JP" sz="1600" dirty="0"/>
              <a:t/>
            </a:r>
            <a:br>
              <a:rPr lang="en-US" altLang="ja-JP" sz="1600" dirty="0"/>
            </a:br>
            <a:r>
              <a:rPr lang="ja-JP" altLang="en-US" sz="1600" dirty="0"/>
              <a:t> 　　する意欲や態度を育て、言葉に対する感覚や言葉で表現する力を養う。</a:t>
            </a:r>
          </a:p>
          <a:p>
            <a:pPr>
              <a:lnSpc>
                <a:spcPts val="1800"/>
              </a:lnSpc>
            </a:pPr>
            <a:endParaRPr lang="en-US" altLang="ja-JP" sz="1600" dirty="0"/>
          </a:p>
          <a:p>
            <a:pPr>
              <a:lnSpc>
                <a:spcPts val="1800"/>
              </a:lnSpc>
            </a:pPr>
            <a:r>
              <a:rPr lang="ja-JP" altLang="en-US" sz="1600" dirty="0"/>
              <a:t>オ　表現</a:t>
            </a:r>
          </a:p>
          <a:p>
            <a:pPr>
              <a:lnSpc>
                <a:spcPts val="1800"/>
              </a:lnSpc>
            </a:pPr>
            <a:r>
              <a:rPr lang="ja-JP" altLang="en-US" sz="1600" dirty="0"/>
              <a:t>　　　感じたことや考えたことを自分なりに表現することを通して、豊かな感性や表現する力</a:t>
            </a:r>
            <a:r>
              <a:rPr lang="en-US" altLang="ja-JP" sz="1600" dirty="0"/>
              <a:t/>
            </a:r>
            <a:br>
              <a:rPr lang="en-US" altLang="ja-JP" sz="1600" dirty="0"/>
            </a:br>
            <a:r>
              <a:rPr lang="ja-JP" altLang="en-US" sz="1600" dirty="0"/>
              <a:t>　　を養い、創造性を豊かにする。</a:t>
            </a:r>
          </a:p>
        </p:txBody>
      </p:sp>
      <p:sp>
        <p:nvSpPr>
          <p:cNvPr id="6" name="タイトル 1"/>
          <p:cNvSpPr txBox="1">
            <a:spLocks/>
          </p:cNvSpPr>
          <p:nvPr/>
        </p:nvSpPr>
        <p:spPr>
          <a:xfrm>
            <a:off x="229198" y="879120"/>
            <a:ext cx="3753773" cy="309526"/>
          </a:xfrm>
          <a:prstGeom prst="rect">
            <a:avLst/>
          </a:prstGeom>
          <a:noFill/>
          <a:ln w="9525">
            <a:solidFill>
              <a:schemeClr val="tx2"/>
            </a:solidFill>
          </a:ln>
        </p:spPr>
        <p:style>
          <a:lnRef idx="2">
            <a:schemeClr val="accent2"/>
          </a:lnRef>
          <a:fillRef idx="1">
            <a:schemeClr val="lt1"/>
          </a:fillRef>
          <a:effectRef idx="0">
            <a:schemeClr val="accent2"/>
          </a:effectRef>
          <a:fontRef idx="minor">
            <a:schemeClr val="dk1"/>
          </a:fontRef>
        </p:style>
        <p:txBody>
          <a:bodyPr vert="horz" lIns="104416" tIns="34804" rIns="34804" bIns="34804" numCol="1" rtlCol="0" anchor="t">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800" dirty="0">
                <a:latin typeface="+mj-ea"/>
              </a:rPr>
              <a:t>１・２歳児の保育の内容</a:t>
            </a:r>
            <a:endParaRPr lang="en-US" altLang="ja-JP" sz="1800" dirty="0">
              <a:latin typeface="+mj-ea"/>
            </a:endParaRPr>
          </a:p>
        </p:txBody>
      </p:sp>
      <p:sp>
        <p:nvSpPr>
          <p:cNvPr id="9" name="Rectangle 2"/>
          <p:cNvSpPr txBox="1">
            <a:spLocks noChangeArrowheads="1"/>
          </p:cNvSpPr>
          <p:nvPr/>
        </p:nvSpPr>
        <p:spPr bwMode="auto">
          <a:xfrm>
            <a:off x="-19366" y="-26328"/>
            <a:ext cx="9163366" cy="473773"/>
          </a:xfrm>
          <a:prstGeom prst="rect">
            <a:avLst/>
          </a:prstGeom>
          <a:solidFill>
            <a:srgbClr val="00B0F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kern="12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2pPr>
            <a:lvl3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3pPr>
            <a:lvl4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4pPr>
            <a:lvl5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9pPr>
          </a:lstStyle>
          <a:p>
            <a:pPr eaLnBrk="1" hangingPunct="1">
              <a:defRPr/>
            </a:pPr>
            <a:r>
              <a:rPr lang="ja-JP" altLang="en-US" sz="2000" b="1" u="sng" dirty="0">
                <a:solidFill>
                  <a:schemeClr val="bg1"/>
                </a:solidFill>
                <a:latin typeface="HG丸ｺﾞｼｯｸM-PRO" panose="020F0600000000000000" pitchFamily="50" charset="-128"/>
                <a:ea typeface="HG丸ｺﾞｼｯｸM-PRO" panose="020F0600000000000000" pitchFamily="50" charset="-128"/>
              </a:rPr>
              <a:t>乳児・３歳未満児保育の記載の充実</a:t>
            </a:r>
            <a:endParaRPr lang="en-US" altLang="ja-JP" sz="2000" b="1" u="sng" dirty="0">
              <a:solidFill>
                <a:schemeClr val="bg1"/>
              </a:solidFill>
              <a:latin typeface="HG丸ｺﾞｼｯｸM-PRO" panose="020F0600000000000000" pitchFamily="50" charset="-128"/>
              <a:ea typeface="HG丸ｺﾞｼｯｸM-PRO" panose="020F0600000000000000" pitchFamily="50" charset="-128"/>
            </a:endParaRPr>
          </a:p>
        </p:txBody>
      </p:sp>
      <p:sp>
        <p:nvSpPr>
          <p:cNvPr id="10" name="テキスト ボックス 9"/>
          <p:cNvSpPr txBox="1"/>
          <p:nvPr/>
        </p:nvSpPr>
        <p:spPr>
          <a:xfrm>
            <a:off x="4860032" y="591071"/>
            <a:ext cx="4464496" cy="461665"/>
          </a:xfrm>
          <a:prstGeom prst="rect">
            <a:avLst/>
          </a:prstGeom>
          <a:noFill/>
        </p:spPr>
        <p:txBody>
          <a:bodyPr wrap="square" rtlCol="0">
            <a:spAutoFit/>
          </a:bodyPr>
          <a:lstStyle/>
          <a:p>
            <a:r>
              <a:rPr kumimoji="1" lang="ja-JP" altLang="en-US" sz="1200" b="1" dirty="0"/>
              <a:t>（幼保連携型認定こども園教育・保育要領　第２章　第２）　</a:t>
            </a:r>
            <a:endParaRPr lang="en-US" altLang="ja-JP" sz="1200" b="1" dirty="0"/>
          </a:p>
          <a:p>
            <a:r>
              <a:rPr lang="ja-JP" altLang="en-US" sz="1200" b="1" dirty="0"/>
              <a:t>（保育所</a:t>
            </a:r>
            <a:r>
              <a:rPr kumimoji="1" lang="ja-JP" altLang="en-US" sz="1200" b="1" dirty="0"/>
              <a:t>保育指針　第２章　２）</a:t>
            </a:r>
          </a:p>
        </p:txBody>
      </p:sp>
      <p:sp>
        <p:nvSpPr>
          <p:cNvPr id="12" name="Rectangle 6"/>
          <p:cNvSpPr>
            <a:spLocks noChangeArrowheads="1"/>
          </p:cNvSpPr>
          <p:nvPr/>
        </p:nvSpPr>
        <p:spPr bwMode="auto">
          <a:xfrm>
            <a:off x="467544" y="1363682"/>
            <a:ext cx="8208962" cy="812530"/>
          </a:xfrm>
          <a:prstGeom prst="rect">
            <a:avLst/>
          </a:prstGeom>
          <a:solidFill>
            <a:schemeClr val="accent1">
              <a:lumMod val="20000"/>
              <a:lumOff val="80000"/>
            </a:schemeClr>
          </a:solidFill>
          <a:ln>
            <a:noFill/>
          </a:ln>
          <a:effectLst/>
        </p:spPr>
        <p:txBody>
          <a:bodyPr>
            <a:spAutoFit/>
          </a:bodyPr>
          <a:lstStyle/>
          <a:p>
            <a:pPr marL="285750" indent="-285750">
              <a:lnSpc>
                <a:spcPct val="130000"/>
              </a:lnSpc>
              <a:buFont typeface="HG丸ｺﾞｼｯｸM-PRO" panose="020F0600000000000000" pitchFamily="50" charset="-128"/>
              <a:buChar char="○"/>
            </a:pPr>
            <a:r>
              <a:rPr lang="ja-JP" altLang="en-US" dirty="0"/>
              <a:t>５領域に関する学びが、大きく重なり合いながら、生活や遊びの中で育まれていくということを踏まえた保育内容として新たに記載。</a:t>
            </a:r>
          </a:p>
        </p:txBody>
      </p:sp>
    </p:spTree>
    <p:extLst>
      <p:ext uri="{BB962C8B-B14F-4D97-AF65-F5344CB8AC3E}">
        <p14:creationId xmlns:p14="http://schemas.microsoft.com/office/powerpoint/2010/main" val="11789012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4"/>
          <p:cNvSpPr>
            <a:spLocks noGrp="1"/>
          </p:cNvSpPr>
          <p:nvPr>
            <p:ph type="sldNum" sz="quarter" idx="12"/>
          </p:nvPr>
        </p:nvSpPr>
        <p:spPr/>
        <p:txBody>
          <a:bodyPr/>
          <a:lstStyle/>
          <a:p>
            <a:pPr>
              <a:defRPr/>
            </a:pPr>
            <a:fld id="{FBFF3467-6AB1-4450-B69A-88EA8438F1AF}" type="slidenum">
              <a:rPr lang="en-US" altLang="ja-JP"/>
              <a:pPr>
                <a:defRPr/>
              </a:pPr>
              <a:t>1</a:t>
            </a:fld>
            <a:endParaRPr lang="en-US" altLang="ja-JP"/>
          </a:p>
        </p:txBody>
      </p:sp>
      <p:sp>
        <p:nvSpPr>
          <p:cNvPr id="4" name="正方形/長方形 88"/>
          <p:cNvSpPr/>
          <p:nvPr/>
        </p:nvSpPr>
        <p:spPr>
          <a:xfrm>
            <a:off x="0" y="0"/>
            <a:ext cx="9144000" cy="404664"/>
          </a:xfrm>
          <a:prstGeom prst="rect">
            <a:avLst/>
          </a:prstGeom>
          <a:solidFill>
            <a:srgbClr val="00B0F0"/>
          </a:solidFill>
          <a:ln w="25400" cap="flat" cmpd="sng" algn="ctr">
            <a:noFill/>
            <a:prstDash val="solid"/>
          </a:ln>
          <a:effectLst/>
        </p:spPr>
        <p:txBody>
          <a:bodyPr lIns="80484" tIns="40243" rIns="80484" bIns="40243" anchor="ctr"/>
          <a:lstStyle/>
          <a:p>
            <a:pPr algn="ctr" defTabSz="873320" eaLnBrk="1" fontAlgn="auto" hangingPunct="1">
              <a:spcBef>
                <a:spcPts val="0"/>
              </a:spcBef>
              <a:spcAft>
                <a:spcPts val="0"/>
              </a:spcAft>
              <a:defRPr/>
            </a:pPr>
            <a:r>
              <a:rPr kumimoji="0" lang="ja-JP" altLang="en-US" sz="2000" kern="0" dirty="0">
                <a:solidFill>
                  <a:prstClr val="white"/>
                </a:solidFill>
                <a:latin typeface="HG丸ｺﾞｼｯｸM-PRO" panose="020F0600000000000000" pitchFamily="50" charset="-128"/>
              </a:rPr>
              <a:t>各要領・指針の変遷</a:t>
            </a:r>
          </a:p>
        </p:txBody>
      </p:sp>
      <p:graphicFrame>
        <p:nvGraphicFramePr>
          <p:cNvPr id="2" name="表 1"/>
          <p:cNvGraphicFramePr>
            <a:graphicFrameLocks noGrp="1"/>
          </p:cNvGraphicFramePr>
          <p:nvPr>
            <p:extLst>
              <p:ext uri="{D42A27DB-BD31-4B8C-83A1-F6EECF244321}">
                <p14:modId xmlns:p14="http://schemas.microsoft.com/office/powerpoint/2010/main" val="251923869"/>
              </p:ext>
            </p:extLst>
          </p:nvPr>
        </p:nvGraphicFramePr>
        <p:xfrm>
          <a:off x="61819" y="454821"/>
          <a:ext cx="8928993" cy="6129314"/>
        </p:xfrm>
        <a:graphic>
          <a:graphicData uri="http://schemas.openxmlformats.org/drawingml/2006/table">
            <a:tbl>
              <a:tblPr firstRow="1" bandRow="1">
                <a:tableStyleId>{21E4AEA4-8DFA-4A89-87EB-49C32662AFE0}</a:tableStyleId>
              </a:tblPr>
              <a:tblGrid>
                <a:gridCol w="1368153">
                  <a:extLst>
                    <a:ext uri="{9D8B030D-6E8A-4147-A177-3AD203B41FA5}">
                      <a16:colId xmlns="" xmlns:a16="http://schemas.microsoft.com/office/drawing/2014/main" val="3612383667"/>
                    </a:ext>
                  </a:extLst>
                </a:gridCol>
                <a:gridCol w="2271857">
                  <a:extLst>
                    <a:ext uri="{9D8B030D-6E8A-4147-A177-3AD203B41FA5}">
                      <a16:colId xmlns="" xmlns:a16="http://schemas.microsoft.com/office/drawing/2014/main" val="1140066052"/>
                    </a:ext>
                  </a:extLst>
                </a:gridCol>
                <a:gridCol w="2696695">
                  <a:extLst>
                    <a:ext uri="{9D8B030D-6E8A-4147-A177-3AD203B41FA5}">
                      <a16:colId xmlns="" xmlns:a16="http://schemas.microsoft.com/office/drawing/2014/main" val="3765855713"/>
                    </a:ext>
                  </a:extLst>
                </a:gridCol>
                <a:gridCol w="2592288">
                  <a:extLst>
                    <a:ext uri="{9D8B030D-6E8A-4147-A177-3AD203B41FA5}">
                      <a16:colId xmlns="" xmlns:a16="http://schemas.microsoft.com/office/drawing/2014/main" val="3686358407"/>
                    </a:ext>
                  </a:extLst>
                </a:gridCol>
              </a:tblGrid>
              <a:tr h="336626">
                <a:tc>
                  <a:txBody>
                    <a:bodyPr/>
                    <a:lstStyle/>
                    <a:p>
                      <a:pPr algn="ctr"/>
                      <a:r>
                        <a:rPr kumimoji="1" lang="ja-JP" altLang="en-US" sz="1050" b="0" i="0" dirty="0">
                          <a:solidFill>
                            <a:schemeClr val="tx1"/>
                          </a:solidFill>
                          <a:latin typeface="游ゴシック" panose="020B0400000000000000" pitchFamily="50" charset="-128"/>
                          <a:ea typeface="游ゴシック" panose="020B0400000000000000" pitchFamily="50" charset="-128"/>
                        </a:rPr>
                        <a:t>時期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050" b="0" i="0" dirty="0">
                          <a:solidFill>
                            <a:schemeClr val="tx1"/>
                          </a:solidFill>
                          <a:latin typeface="游ゴシック" panose="020B0400000000000000" pitchFamily="50" charset="-128"/>
                          <a:ea typeface="游ゴシック" panose="020B0400000000000000" pitchFamily="50" charset="-128"/>
                        </a:rPr>
                        <a:t>幼保連携型認定こども園</a:t>
                      </a:r>
                      <a:endParaRPr kumimoji="1" lang="en-US" altLang="ja-JP" sz="1050" b="0" i="0" dirty="0">
                        <a:solidFill>
                          <a:schemeClr val="tx1"/>
                        </a:solidFill>
                        <a:latin typeface="游ゴシック" panose="020B0400000000000000" pitchFamily="50" charset="-128"/>
                        <a:ea typeface="游ゴシック" panose="020B0400000000000000" pitchFamily="50" charset="-128"/>
                      </a:endParaRPr>
                    </a:p>
                    <a:p>
                      <a:pPr algn="ctr"/>
                      <a:r>
                        <a:rPr kumimoji="1" lang="ja-JP" altLang="en-US" sz="1050" b="0" i="0" dirty="0">
                          <a:solidFill>
                            <a:schemeClr val="tx1"/>
                          </a:solidFill>
                          <a:latin typeface="游ゴシック" panose="020B0400000000000000" pitchFamily="50" charset="-128"/>
                          <a:ea typeface="游ゴシック" panose="020B0400000000000000" pitchFamily="50" charset="-128"/>
                        </a:rPr>
                        <a:t>教育・保育要領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kumimoji="1" lang="ja-JP" altLang="en-US" sz="1050" b="0" i="0" dirty="0">
                          <a:solidFill>
                            <a:schemeClr val="tx1"/>
                          </a:solidFill>
                          <a:latin typeface="游ゴシック" panose="020B0400000000000000" pitchFamily="50" charset="-128"/>
                          <a:ea typeface="游ゴシック" panose="020B0400000000000000" pitchFamily="50" charset="-128"/>
                        </a:rPr>
                        <a:t>幼稚園教育要領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050" b="0" i="0" dirty="0">
                          <a:solidFill>
                            <a:schemeClr val="tx1"/>
                          </a:solidFill>
                          <a:latin typeface="游ゴシック" panose="020B0400000000000000" pitchFamily="50" charset="-128"/>
                          <a:ea typeface="游ゴシック" panose="020B0400000000000000" pitchFamily="50" charset="-128"/>
                        </a:rPr>
                        <a:t>保育所保育指針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2217433604"/>
                  </a:ext>
                </a:extLst>
              </a:tr>
              <a:tr h="274549">
                <a:tc>
                  <a:txBody>
                    <a:bodyPr/>
                    <a:lstStyle/>
                    <a:p>
                      <a:r>
                        <a:rPr kumimoji="1" lang="ja-JP" altLang="en-US" sz="1200" b="0" i="0" dirty="0">
                          <a:latin typeface="游ゴシック" panose="020B0400000000000000" pitchFamily="50" charset="-128"/>
                          <a:ea typeface="游ゴシック" panose="020B0400000000000000" pitchFamily="50" charset="-128"/>
                        </a:rPr>
                        <a:t>　昭和</a:t>
                      </a:r>
                      <a:r>
                        <a:rPr kumimoji="1" lang="en-US" altLang="ja-JP" sz="1200" b="0" i="0" dirty="0">
                          <a:latin typeface="游ゴシック" panose="020B0400000000000000" pitchFamily="50" charset="-128"/>
                          <a:ea typeface="游ゴシック" panose="020B0400000000000000" pitchFamily="50" charset="-128"/>
                        </a:rPr>
                        <a:t>23</a:t>
                      </a:r>
                      <a:r>
                        <a:rPr kumimoji="1" lang="ja-JP" altLang="en-US" sz="1200" b="0" i="0" dirty="0">
                          <a:latin typeface="游ゴシック" panose="020B0400000000000000" pitchFamily="50" charset="-128"/>
                          <a:ea typeface="游ゴシック" panose="020B0400000000000000" pitchFamily="50" charset="-128"/>
                        </a:rPr>
                        <a:t>年</a:t>
                      </a:r>
                      <a:r>
                        <a:rPr kumimoji="1" lang="en-US" altLang="ja-JP" sz="1200" b="0" i="0" dirty="0">
                          <a:latin typeface="游ゴシック" panose="020B0400000000000000" pitchFamily="50" charset="-128"/>
                          <a:ea typeface="游ゴシック" panose="020B0400000000000000" pitchFamily="50" charset="-128"/>
                        </a:rPr>
                        <a:t>3</a:t>
                      </a:r>
                      <a:r>
                        <a:rPr kumimoji="1" lang="ja-JP" altLang="en-US" sz="1200" b="0" i="0" dirty="0">
                          <a:latin typeface="游ゴシック" panose="020B0400000000000000" pitchFamily="50" charset="-128"/>
                          <a:ea typeface="游ゴシック" panose="020B0400000000000000" pitchFamily="50" charset="-128"/>
                        </a:rPr>
                        <a:t>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i="0" dirty="0">
                        <a:latin typeface="游ゴシック" panose="020B0400000000000000" pitchFamily="50" charset="-128"/>
                        <a:ea typeface="游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kumimoji="1" lang="ja-JP" altLang="en-US" sz="1200" b="0" i="0" dirty="0">
                          <a:latin typeface="游ゴシック" panose="020B0400000000000000" pitchFamily="50" charset="-128"/>
                          <a:ea typeface="游ゴシック" panose="020B0400000000000000" pitchFamily="50" charset="-128"/>
                        </a:rPr>
                        <a:t>　　</a:t>
                      </a:r>
                      <a:r>
                        <a:rPr kumimoji="1" lang="ja-JP" altLang="en-US" sz="1200" b="0" i="0" baseline="0" dirty="0">
                          <a:latin typeface="游ゴシック" panose="020B0400000000000000" pitchFamily="50" charset="-128"/>
                          <a:ea typeface="游ゴシック" panose="020B0400000000000000" pitchFamily="50" charset="-128"/>
                        </a:rPr>
                        <a:t> </a:t>
                      </a:r>
                      <a:r>
                        <a:rPr kumimoji="1" lang="ja-JP" altLang="en-US" sz="1200" b="0" i="0" dirty="0">
                          <a:latin typeface="游ゴシック" panose="020B0400000000000000" pitchFamily="50" charset="-128"/>
                          <a:ea typeface="游ゴシック" panose="020B0400000000000000" pitchFamily="50" charset="-128"/>
                        </a:rPr>
                        <a:t>保育要領（文部省刊行）</a:t>
                      </a:r>
                      <a:r>
                        <a:rPr kumimoji="1" lang="en-US" altLang="ja-JP" sz="1200" b="0" i="0" dirty="0">
                          <a:latin typeface="游ゴシック" panose="020B0400000000000000" pitchFamily="50" charset="-128"/>
                          <a:ea typeface="游ゴシック" panose="020B0400000000000000" pitchFamily="50" charset="-128"/>
                        </a:rPr>
                        <a:t>※</a:t>
                      </a:r>
                      <a:endParaRPr kumimoji="1" lang="ja-JP" altLang="en-US" sz="1200" b="0" i="0" dirty="0">
                        <a:latin typeface="游ゴシック" panose="020B0400000000000000" pitchFamily="50" charset="-128"/>
                        <a:ea typeface="游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200" b="0" i="0" dirty="0">
                        <a:latin typeface="游ゴシック" panose="020B0400000000000000" pitchFamily="50" charset="-128"/>
                        <a:ea typeface="游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805074774"/>
                  </a:ext>
                </a:extLst>
              </a:tr>
              <a:tr h="274549">
                <a:tc>
                  <a:txBody>
                    <a:bodyPr/>
                    <a:lstStyle/>
                    <a:p>
                      <a:r>
                        <a:rPr kumimoji="1" lang="ja-JP" altLang="en-US" sz="1200" b="0" i="0" dirty="0">
                          <a:latin typeface="游ゴシック" panose="020B0400000000000000" pitchFamily="50" charset="-128"/>
                          <a:ea typeface="游ゴシック" panose="020B0400000000000000" pitchFamily="50" charset="-128"/>
                        </a:rPr>
                        <a:t>　　　</a:t>
                      </a:r>
                      <a:r>
                        <a:rPr kumimoji="1" lang="en-US" altLang="ja-JP" sz="1200" b="0" i="0" dirty="0">
                          <a:latin typeface="游ゴシック" panose="020B0400000000000000" pitchFamily="50" charset="-128"/>
                          <a:ea typeface="游ゴシック" panose="020B0400000000000000" pitchFamily="50" charset="-128"/>
                        </a:rPr>
                        <a:t>25</a:t>
                      </a:r>
                      <a:r>
                        <a:rPr kumimoji="1" lang="ja-JP" altLang="en-US" sz="1200" b="0" i="0" dirty="0">
                          <a:latin typeface="游ゴシック" panose="020B0400000000000000" pitchFamily="50" charset="-128"/>
                          <a:ea typeface="游ゴシック" panose="020B0400000000000000" pitchFamily="50" charset="-128"/>
                        </a:rPr>
                        <a:t>年</a:t>
                      </a:r>
                      <a:r>
                        <a:rPr kumimoji="1" lang="en-US" altLang="ja-JP" sz="1200" b="0" i="0" dirty="0">
                          <a:latin typeface="游ゴシック" panose="020B0400000000000000" pitchFamily="50" charset="-128"/>
                          <a:ea typeface="游ゴシック" panose="020B0400000000000000" pitchFamily="50" charset="-128"/>
                        </a:rPr>
                        <a:t>9</a:t>
                      </a:r>
                      <a:r>
                        <a:rPr kumimoji="1" lang="ja-JP" altLang="en-US" sz="1200" b="0" i="0" dirty="0">
                          <a:latin typeface="游ゴシック" panose="020B0400000000000000" pitchFamily="50" charset="-128"/>
                          <a:ea typeface="游ゴシック" panose="020B0400000000000000" pitchFamily="50" charset="-128"/>
                        </a:rPr>
                        <a:t>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i="0" dirty="0">
                        <a:latin typeface="游ゴシック" panose="020B0400000000000000" pitchFamily="50" charset="-128"/>
                        <a:ea typeface="游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i="0" dirty="0">
                        <a:latin typeface="游ゴシック" panose="020B0400000000000000" pitchFamily="50" charset="-128"/>
                        <a:ea typeface="游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i="0" dirty="0">
                          <a:latin typeface="游ゴシック" panose="020B0400000000000000" pitchFamily="50" charset="-128"/>
                          <a:ea typeface="游ゴシック" panose="020B0400000000000000" pitchFamily="50" charset="-128"/>
                        </a:rPr>
                        <a:t>保育所運営要領（厚生省編集）</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639248140"/>
                  </a:ext>
                </a:extLst>
              </a:tr>
              <a:tr h="274549">
                <a:tc>
                  <a:txBody>
                    <a:bodyPr/>
                    <a:lstStyle/>
                    <a:p>
                      <a:r>
                        <a:rPr kumimoji="1" lang="ja-JP" altLang="en-US" sz="1200" b="0" i="0" dirty="0">
                          <a:latin typeface="游ゴシック" panose="020B0400000000000000" pitchFamily="50" charset="-128"/>
                          <a:ea typeface="游ゴシック" panose="020B0400000000000000" pitchFamily="50" charset="-128"/>
                        </a:rPr>
                        <a:t>　　　</a:t>
                      </a:r>
                      <a:r>
                        <a:rPr kumimoji="1" lang="en-US" altLang="ja-JP" sz="1200" b="0" i="0" dirty="0">
                          <a:latin typeface="游ゴシック" panose="020B0400000000000000" pitchFamily="50" charset="-128"/>
                          <a:ea typeface="游ゴシック" panose="020B0400000000000000" pitchFamily="50" charset="-128"/>
                        </a:rPr>
                        <a:t>27</a:t>
                      </a:r>
                      <a:r>
                        <a:rPr kumimoji="1" lang="ja-JP" altLang="en-US" sz="1200" b="0" i="0" dirty="0">
                          <a:latin typeface="游ゴシック" panose="020B0400000000000000" pitchFamily="50" charset="-128"/>
                          <a:ea typeface="游ゴシック" panose="020B0400000000000000" pitchFamily="50" charset="-128"/>
                        </a:rPr>
                        <a:t>年</a:t>
                      </a:r>
                      <a:r>
                        <a:rPr kumimoji="1" lang="en-US" altLang="ja-JP" sz="1200" b="0" i="0" dirty="0">
                          <a:latin typeface="游ゴシック" panose="020B0400000000000000" pitchFamily="50" charset="-128"/>
                          <a:ea typeface="游ゴシック" panose="020B0400000000000000" pitchFamily="50" charset="-128"/>
                        </a:rPr>
                        <a:t>3</a:t>
                      </a:r>
                      <a:r>
                        <a:rPr kumimoji="1" lang="ja-JP" altLang="en-US" sz="1200" b="0" i="0" dirty="0">
                          <a:latin typeface="游ゴシック" panose="020B0400000000000000" pitchFamily="50" charset="-128"/>
                          <a:ea typeface="游ゴシック" panose="020B0400000000000000" pitchFamily="50" charset="-128"/>
                        </a:rPr>
                        <a:t>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i="0" dirty="0">
                        <a:latin typeface="游ゴシック" panose="020B0400000000000000" pitchFamily="50" charset="-128"/>
                        <a:ea typeface="游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i="0" dirty="0">
                        <a:latin typeface="游ゴシック" panose="020B0400000000000000" pitchFamily="50" charset="-128"/>
                        <a:ea typeface="游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i="0" dirty="0">
                          <a:latin typeface="游ゴシック" panose="020B0400000000000000" pitchFamily="50" charset="-128"/>
                          <a:ea typeface="游ゴシック" panose="020B0400000000000000" pitchFamily="50" charset="-128"/>
                        </a:rPr>
                        <a:t>保育指針（厚生省編集）</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2086179824"/>
                  </a:ext>
                </a:extLst>
              </a:tr>
              <a:tr h="119080">
                <a:tc>
                  <a:txBody>
                    <a:bodyPr/>
                    <a:lstStyle/>
                    <a:p>
                      <a:r>
                        <a:rPr kumimoji="1" lang="ja-JP" altLang="en-US" sz="1200" b="0" i="0" dirty="0">
                          <a:latin typeface="游ゴシック" panose="020B0400000000000000" pitchFamily="50" charset="-128"/>
                          <a:ea typeface="游ゴシック" panose="020B0400000000000000" pitchFamily="50" charset="-128"/>
                        </a:rPr>
                        <a:t>　　　</a:t>
                      </a:r>
                      <a:r>
                        <a:rPr kumimoji="1" lang="en-US" altLang="ja-JP" sz="1200" b="0" i="0" dirty="0">
                          <a:latin typeface="游ゴシック" panose="020B0400000000000000" pitchFamily="50" charset="-128"/>
                          <a:ea typeface="游ゴシック" panose="020B0400000000000000" pitchFamily="50" charset="-128"/>
                        </a:rPr>
                        <a:t>31</a:t>
                      </a:r>
                      <a:r>
                        <a:rPr kumimoji="1" lang="ja-JP" altLang="en-US" sz="1200" b="0" i="0" dirty="0">
                          <a:latin typeface="游ゴシック" panose="020B0400000000000000" pitchFamily="50" charset="-128"/>
                          <a:ea typeface="游ゴシック" panose="020B0400000000000000" pitchFamily="50" charset="-128"/>
                        </a:rPr>
                        <a:t>年</a:t>
                      </a:r>
                      <a:r>
                        <a:rPr kumimoji="1" lang="en-US" altLang="ja-JP" sz="1200" b="0" i="0" dirty="0">
                          <a:latin typeface="游ゴシック" panose="020B0400000000000000" pitchFamily="50" charset="-128"/>
                          <a:ea typeface="游ゴシック" panose="020B0400000000000000" pitchFamily="50" charset="-128"/>
                        </a:rPr>
                        <a:t>2</a:t>
                      </a:r>
                      <a:r>
                        <a:rPr kumimoji="1" lang="ja-JP" altLang="en-US" sz="1200" b="0" i="0" dirty="0">
                          <a:latin typeface="游ゴシック" panose="020B0400000000000000" pitchFamily="50" charset="-128"/>
                          <a:ea typeface="游ゴシック" panose="020B0400000000000000" pitchFamily="50" charset="-128"/>
                        </a:rPr>
                        <a:t>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i="0" dirty="0">
                        <a:latin typeface="游ゴシック" panose="020B0400000000000000" pitchFamily="50" charset="-128"/>
                        <a:ea typeface="游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i="0" dirty="0">
                          <a:latin typeface="游ゴシック" panose="020B0400000000000000" pitchFamily="50" charset="-128"/>
                          <a:ea typeface="游ゴシック" panose="020B0400000000000000" pitchFamily="50" charset="-128"/>
                        </a:rPr>
                        <a:t>幼稚園教育要領（文部省編集）</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en-US" altLang="ja-JP" sz="1200" b="0" i="0" dirty="0">
                        <a:latin typeface="游ゴシック" panose="020B0400000000000000" pitchFamily="50" charset="-128"/>
                        <a:ea typeface="游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3647577883"/>
                  </a:ext>
                </a:extLst>
              </a:tr>
              <a:tr h="471072">
                <a:tc>
                  <a:txBody>
                    <a:bodyPr/>
                    <a:lstStyle/>
                    <a:p>
                      <a:r>
                        <a:rPr kumimoji="1" lang="ja-JP" altLang="en-US" sz="1200" b="0" i="0" dirty="0">
                          <a:latin typeface="游ゴシック" panose="020B0400000000000000" pitchFamily="50" charset="-128"/>
                          <a:ea typeface="游ゴシック" panose="020B0400000000000000" pitchFamily="50" charset="-128"/>
                        </a:rPr>
                        <a:t>（幼）</a:t>
                      </a:r>
                      <a:r>
                        <a:rPr kumimoji="1" lang="en-US" altLang="ja-JP" sz="1200" b="0" i="0" dirty="0">
                          <a:latin typeface="游ゴシック" panose="020B0400000000000000" pitchFamily="50" charset="-128"/>
                          <a:ea typeface="游ゴシック" panose="020B0400000000000000" pitchFamily="50" charset="-128"/>
                        </a:rPr>
                        <a:t>39</a:t>
                      </a:r>
                      <a:r>
                        <a:rPr kumimoji="1" lang="ja-JP" altLang="en-US" sz="1200" b="0" i="0" dirty="0">
                          <a:latin typeface="游ゴシック" panose="020B0400000000000000" pitchFamily="50" charset="-128"/>
                          <a:ea typeface="游ゴシック" panose="020B0400000000000000" pitchFamily="50" charset="-128"/>
                        </a:rPr>
                        <a:t>年</a:t>
                      </a:r>
                      <a:r>
                        <a:rPr kumimoji="1" lang="en-US" altLang="ja-JP" sz="1200" b="0" i="0" dirty="0">
                          <a:latin typeface="游ゴシック" panose="020B0400000000000000" pitchFamily="50" charset="-128"/>
                          <a:ea typeface="游ゴシック" panose="020B0400000000000000" pitchFamily="50" charset="-128"/>
                        </a:rPr>
                        <a:t>3</a:t>
                      </a:r>
                      <a:r>
                        <a:rPr kumimoji="1" lang="ja-JP" altLang="en-US" sz="1200" b="0" i="0" dirty="0">
                          <a:latin typeface="游ゴシック" panose="020B0400000000000000" pitchFamily="50" charset="-128"/>
                          <a:ea typeface="游ゴシック" panose="020B0400000000000000" pitchFamily="50" charset="-128"/>
                        </a:rPr>
                        <a:t>月</a:t>
                      </a:r>
                      <a:endParaRPr kumimoji="1" lang="en-US" altLang="ja-JP" sz="1200" b="0" i="0" dirty="0">
                        <a:latin typeface="游ゴシック" panose="020B0400000000000000" pitchFamily="50" charset="-128"/>
                        <a:ea typeface="游ゴシック" panose="020B0400000000000000" pitchFamily="50" charset="-128"/>
                      </a:endParaRPr>
                    </a:p>
                    <a:p>
                      <a:r>
                        <a:rPr kumimoji="1" lang="ja-JP" altLang="en-US" sz="1200" b="0" i="0" dirty="0">
                          <a:latin typeface="游ゴシック" panose="020B0400000000000000" pitchFamily="50" charset="-128"/>
                          <a:ea typeface="游ゴシック" panose="020B0400000000000000" pitchFamily="50" charset="-128"/>
                        </a:rPr>
                        <a:t>（保）</a:t>
                      </a:r>
                      <a:r>
                        <a:rPr kumimoji="1" lang="en-US" altLang="ja-JP" sz="1200" b="0" i="0" dirty="0">
                          <a:latin typeface="游ゴシック" panose="020B0400000000000000" pitchFamily="50" charset="-128"/>
                          <a:ea typeface="游ゴシック" panose="020B0400000000000000" pitchFamily="50" charset="-128"/>
                        </a:rPr>
                        <a:t>40</a:t>
                      </a:r>
                      <a:r>
                        <a:rPr kumimoji="1" lang="ja-JP" altLang="en-US" sz="1200" b="0" i="0" dirty="0">
                          <a:latin typeface="游ゴシック" panose="020B0400000000000000" pitchFamily="50" charset="-128"/>
                          <a:ea typeface="游ゴシック" panose="020B0400000000000000" pitchFamily="50" charset="-128"/>
                        </a:rPr>
                        <a:t>年</a:t>
                      </a:r>
                      <a:r>
                        <a:rPr kumimoji="1" lang="en-US" altLang="ja-JP" sz="1200" b="0" i="0" dirty="0">
                          <a:latin typeface="游ゴシック" panose="020B0400000000000000" pitchFamily="50" charset="-128"/>
                          <a:ea typeface="游ゴシック" panose="020B0400000000000000" pitchFamily="50" charset="-128"/>
                        </a:rPr>
                        <a:t>8</a:t>
                      </a:r>
                      <a:r>
                        <a:rPr kumimoji="1" lang="ja-JP" altLang="en-US" sz="1200" b="0" i="0" dirty="0">
                          <a:latin typeface="游ゴシック" panose="020B0400000000000000" pitchFamily="50" charset="-128"/>
                          <a:ea typeface="游ゴシック" panose="020B0400000000000000" pitchFamily="50" charset="-128"/>
                        </a:rPr>
                        <a:t>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i="0" dirty="0">
                        <a:latin typeface="游ゴシック" panose="020B0400000000000000" pitchFamily="50" charset="-128"/>
                        <a:ea typeface="游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i="0" dirty="0">
                          <a:latin typeface="游ゴシック" panose="020B0400000000000000" pitchFamily="50" charset="-128"/>
                          <a:ea typeface="游ゴシック" panose="020B0400000000000000" pitchFamily="50" charset="-128"/>
                        </a:rPr>
                        <a:t>幼稚園教育要領（文部省告示）</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i="0" dirty="0">
                          <a:latin typeface="游ゴシック" panose="020B0400000000000000" pitchFamily="50" charset="-128"/>
                          <a:ea typeface="游ゴシック" panose="020B0400000000000000" pitchFamily="50" charset="-128"/>
                        </a:rPr>
                        <a:t>保育所保育指針（厚生省編集）</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374531981"/>
                  </a:ext>
                </a:extLst>
              </a:tr>
              <a:tr h="863680">
                <a:tc>
                  <a:txBody>
                    <a:bodyPr/>
                    <a:lstStyle/>
                    <a:p>
                      <a:r>
                        <a:rPr kumimoji="1" lang="en-US" altLang="ja-JP" sz="1200" b="0" i="0" dirty="0">
                          <a:latin typeface="游ゴシック" panose="020B0400000000000000" pitchFamily="50" charset="-128"/>
                          <a:ea typeface="游ゴシック" panose="020B0400000000000000" pitchFamily="50" charset="-128"/>
                        </a:rPr>
                        <a:t>(</a:t>
                      </a:r>
                      <a:r>
                        <a:rPr kumimoji="1" lang="ja-JP" altLang="en-US" sz="1200" b="0" i="0" dirty="0">
                          <a:latin typeface="游ゴシック" panose="020B0400000000000000" pitchFamily="50" charset="-128"/>
                          <a:ea typeface="游ゴシック" panose="020B0400000000000000" pitchFamily="50" charset="-128"/>
                        </a:rPr>
                        <a:t>幼</a:t>
                      </a:r>
                      <a:r>
                        <a:rPr kumimoji="1" lang="en-US" altLang="ja-JP" sz="1200" b="0" i="0" dirty="0">
                          <a:latin typeface="游ゴシック" panose="020B0400000000000000" pitchFamily="50" charset="-128"/>
                          <a:ea typeface="游ゴシック" panose="020B0400000000000000" pitchFamily="50" charset="-128"/>
                        </a:rPr>
                        <a:t>)</a:t>
                      </a:r>
                      <a:r>
                        <a:rPr kumimoji="1" lang="ja-JP" altLang="en-US" sz="1200" b="0" i="0" dirty="0">
                          <a:latin typeface="游ゴシック" panose="020B0400000000000000" pitchFamily="50" charset="-128"/>
                          <a:ea typeface="游ゴシック" panose="020B0400000000000000" pitchFamily="50" charset="-128"/>
                        </a:rPr>
                        <a:t>平成元年</a:t>
                      </a:r>
                      <a:r>
                        <a:rPr kumimoji="1" lang="en-US" altLang="ja-JP" sz="1200" b="0" i="0" dirty="0">
                          <a:latin typeface="游ゴシック" panose="020B0400000000000000" pitchFamily="50" charset="-128"/>
                          <a:ea typeface="游ゴシック" panose="020B0400000000000000" pitchFamily="50" charset="-128"/>
                        </a:rPr>
                        <a:t>3</a:t>
                      </a:r>
                      <a:r>
                        <a:rPr kumimoji="1" lang="ja-JP" altLang="en-US" sz="1200" b="0" i="0" dirty="0">
                          <a:latin typeface="游ゴシック" panose="020B0400000000000000" pitchFamily="50" charset="-128"/>
                          <a:ea typeface="游ゴシック" panose="020B0400000000000000" pitchFamily="50" charset="-128"/>
                        </a:rPr>
                        <a:t>月</a:t>
                      </a:r>
                      <a:endParaRPr kumimoji="1" lang="en-US" altLang="ja-JP" sz="1200" b="0" i="0" dirty="0">
                        <a:latin typeface="游ゴシック" panose="020B0400000000000000" pitchFamily="50" charset="-128"/>
                        <a:ea typeface="游ゴシック" panose="020B0400000000000000" pitchFamily="50" charset="-128"/>
                      </a:endParaRPr>
                    </a:p>
                    <a:p>
                      <a:r>
                        <a:rPr kumimoji="1" lang="en-US" altLang="ja-JP" sz="1200" b="0" i="0" dirty="0">
                          <a:latin typeface="游ゴシック" panose="020B0400000000000000" pitchFamily="50" charset="-128"/>
                          <a:ea typeface="游ゴシック" panose="020B0400000000000000" pitchFamily="50" charset="-128"/>
                        </a:rPr>
                        <a:t>(</a:t>
                      </a:r>
                      <a:r>
                        <a:rPr kumimoji="1" lang="ja-JP" altLang="en-US" sz="1200" b="0" i="0" dirty="0">
                          <a:latin typeface="游ゴシック" panose="020B0400000000000000" pitchFamily="50" charset="-128"/>
                          <a:ea typeface="游ゴシック" panose="020B0400000000000000" pitchFamily="50" charset="-128"/>
                        </a:rPr>
                        <a:t>保</a:t>
                      </a:r>
                      <a:r>
                        <a:rPr kumimoji="1" lang="en-US" altLang="ja-JP" sz="1200" b="0" i="0" dirty="0">
                          <a:latin typeface="游ゴシック" panose="020B0400000000000000" pitchFamily="50" charset="-128"/>
                          <a:ea typeface="游ゴシック" panose="020B0400000000000000" pitchFamily="50" charset="-128"/>
                        </a:rPr>
                        <a:t>)</a:t>
                      </a:r>
                      <a:r>
                        <a:rPr kumimoji="1" lang="ja-JP" altLang="en-US" sz="1200" b="0" i="0" dirty="0">
                          <a:latin typeface="游ゴシック" panose="020B0400000000000000" pitchFamily="50" charset="-128"/>
                          <a:ea typeface="游ゴシック" panose="020B0400000000000000" pitchFamily="50" charset="-128"/>
                        </a:rPr>
                        <a:t>　　</a:t>
                      </a:r>
                      <a:r>
                        <a:rPr kumimoji="1" lang="en-US" altLang="ja-JP" sz="1200" b="0" i="0" dirty="0">
                          <a:latin typeface="游ゴシック" panose="020B0400000000000000" pitchFamily="50" charset="-128"/>
                          <a:ea typeface="游ゴシック" panose="020B0400000000000000" pitchFamily="50" charset="-128"/>
                        </a:rPr>
                        <a:t>2</a:t>
                      </a:r>
                      <a:r>
                        <a:rPr kumimoji="1" lang="ja-JP" altLang="en-US" sz="1200" b="0" i="0" dirty="0">
                          <a:latin typeface="游ゴシック" panose="020B0400000000000000" pitchFamily="50" charset="-128"/>
                          <a:ea typeface="游ゴシック" panose="020B0400000000000000" pitchFamily="50" charset="-128"/>
                        </a:rPr>
                        <a:t>年</a:t>
                      </a:r>
                      <a:r>
                        <a:rPr kumimoji="1" lang="en-US" altLang="ja-JP" sz="1200" b="0" i="0" dirty="0">
                          <a:latin typeface="游ゴシック" panose="020B0400000000000000" pitchFamily="50" charset="-128"/>
                          <a:ea typeface="游ゴシック" panose="020B0400000000000000" pitchFamily="50" charset="-128"/>
                        </a:rPr>
                        <a:t>3</a:t>
                      </a:r>
                      <a:r>
                        <a:rPr kumimoji="1" lang="ja-JP" altLang="en-US" sz="1200" b="0" i="0" dirty="0">
                          <a:latin typeface="游ゴシック" panose="020B0400000000000000" pitchFamily="50" charset="-128"/>
                          <a:ea typeface="游ゴシック" panose="020B0400000000000000" pitchFamily="50" charset="-128"/>
                        </a:rPr>
                        <a:t>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i="0" dirty="0">
                        <a:latin typeface="游ゴシック" panose="020B0400000000000000" pitchFamily="50" charset="-128"/>
                        <a:ea typeface="游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i="0" dirty="0">
                          <a:latin typeface="游ゴシック" panose="020B0400000000000000" pitchFamily="50" charset="-128"/>
                          <a:ea typeface="游ゴシック" panose="020B0400000000000000" pitchFamily="50" charset="-128"/>
                        </a:rPr>
                        <a:t>幼稚園教育要領（文部省告示）</a:t>
                      </a:r>
                      <a:endParaRPr kumimoji="1" lang="en-US" altLang="ja-JP" sz="1200" b="0" i="0" dirty="0">
                        <a:latin typeface="游ゴシック" panose="020B0400000000000000" pitchFamily="50" charset="-128"/>
                        <a:ea typeface="游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i="0" dirty="0">
                          <a:latin typeface="游ゴシック" panose="020B0400000000000000" pitchFamily="50" charset="-128"/>
                          <a:ea typeface="游ゴシック" panose="020B0400000000000000" pitchFamily="50" charset="-128"/>
                        </a:rPr>
                        <a:t>保育所保育指針（厚生省編集）</a:t>
                      </a:r>
                      <a:endParaRPr kumimoji="1" lang="en-US" altLang="ja-JP" sz="1200" b="0" i="0" dirty="0">
                        <a:latin typeface="游ゴシック" panose="020B0400000000000000" pitchFamily="50" charset="-128"/>
                        <a:ea typeface="游ゴシック" panose="020B0400000000000000" pitchFamily="50" charset="-128"/>
                      </a:endParaRPr>
                    </a:p>
                    <a:p>
                      <a:endParaRPr kumimoji="1" lang="ja-JP" altLang="en-US" sz="1200" b="0" i="0" dirty="0">
                        <a:latin typeface="游ゴシック" panose="020B0400000000000000" pitchFamily="50" charset="-128"/>
                        <a:ea typeface="游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2943033404"/>
                  </a:ext>
                </a:extLst>
              </a:tr>
              <a:tr h="864096">
                <a:tc>
                  <a:txBody>
                    <a:bodyPr/>
                    <a:lstStyle/>
                    <a:p>
                      <a:r>
                        <a:rPr kumimoji="1" lang="ja-JP" altLang="en-US" sz="1200" b="0" i="0" dirty="0">
                          <a:latin typeface="游ゴシック" panose="020B0400000000000000" pitchFamily="50" charset="-128"/>
                          <a:ea typeface="游ゴシック" panose="020B0400000000000000" pitchFamily="50" charset="-128"/>
                        </a:rPr>
                        <a:t>（幼）</a:t>
                      </a:r>
                      <a:r>
                        <a:rPr kumimoji="1" lang="en-US" altLang="ja-JP" sz="1200" b="0" i="0" dirty="0">
                          <a:latin typeface="游ゴシック" panose="020B0400000000000000" pitchFamily="50" charset="-128"/>
                          <a:ea typeface="游ゴシック" panose="020B0400000000000000" pitchFamily="50" charset="-128"/>
                        </a:rPr>
                        <a:t>10</a:t>
                      </a:r>
                      <a:r>
                        <a:rPr kumimoji="1" lang="ja-JP" altLang="en-US" sz="1200" b="0" i="0" dirty="0">
                          <a:latin typeface="游ゴシック" panose="020B0400000000000000" pitchFamily="50" charset="-128"/>
                          <a:ea typeface="游ゴシック" panose="020B0400000000000000" pitchFamily="50" charset="-128"/>
                        </a:rPr>
                        <a:t>年</a:t>
                      </a:r>
                      <a:r>
                        <a:rPr kumimoji="1" lang="en-US" altLang="ja-JP" sz="1200" b="0" i="0" dirty="0">
                          <a:latin typeface="游ゴシック" panose="020B0400000000000000" pitchFamily="50" charset="-128"/>
                          <a:ea typeface="游ゴシック" panose="020B0400000000000000" pitchFamily="50" charset="-128"/>
                        </a:rPr>
                        <a:t>12</a:t>
                      </a:r>
                      <a:r>
                        <a:rPr kumimoji="1" lang="ja-JP" altLang="en-US" sz="1200" b="0" i="0" dirty="0">
                          <a:latin typeface="游ゴシック" panose="020B0400000000000000" pitchFamily="50" charset="-128"/>
                          <a:ea typeface="游ゴシック" panose="020B0400000000000000" pitchFamily="50" charset="-128"/>
                        </a:rPr>
                        <a:t>月</a:t>
                      </a:r>
                      <a:endParaRPr kumimoji="1" lang="en-US" altLang="ja-JP" sz="1200" b="0" i="0" dirty="0">
                        <a:latin typeface="游ゴシック" panose="020B0400000000000000" pitchFamily="50" charset="-128"/>
                        <a:ea typeface="游ゴシック" panose="020B0400000000000000" pitchFamily="50" charset="-128"/>
                      </a:endParaRPr>
                    </a:p>
                    <a:p>
                      <a:r>
                        <a:rPr kumimoji="1" lang="ja-JP" altLang="en-US" sz="1200" b="0" i="0" dirty="0">
                          <a:latin typeface="游ゴシック" panose="020B0400000000000000" pitchFamily="50" charset="-128"/>
                          <a:ea typeface="游ゴシック" panose="020B0400000000000000" pitchFamily="50" charset="-128"/>
                        </a:rPr>
                        <a:t>（保）</a:t>
                      </a:r>
                      <a:r>
                        <a:rPr kumimoji="1" lang="en-US" altLang="ja-JP" sz="1200" b="0" i="0" baseline="0" dirty="0">
                          <a:latin typeface="游ゴシック" panose="020B0400000000000000" pitchFamily="50" charset="-128"/>
                          <a:ea typeface="游ゴシック" panose="020B0400000000000000" pitchFamily="50" charset="-128"/>
                        </a:rPr>
                        <a:t>11</a:t>
                      </a:r>
                      <a:r>
                        <a:rPr kumimoji="1" lang="ja-JP" altLang="en-US" sz="1200" b="0" i="0" baseline="0" dirty="0">
                          <a:latin typeface="游ゴシック" panose="020B0400000000000000" pitchFamily="50" charset="-128"/>
                          <a:ea typeface="游ゴシック" panose="020B0400000000000000" pitchFamily="50" charset="-128"/>
                        </a:rPr>
                        <a:t>年</a:t>
                      </a:r>
                      <a:r>
                        <a:rPr kumimoji="1" lang="en-US" altLang="ja-JP" sz="1200" b="0" i="0" baseline="0" dirty="0">
                          <a:latin typeface="游ゴシック" panose="020B0400000000000000" pitchFamily="50" charset="-128"/>
                          <a:ea typeface="游ゴシック" panose="020B0400000000000000" pitchFamily="50" charset="-128"/>
                        </a:rPr>
                        <a:t>10</a:t>
                      </a:r>
                      <a:r>
                        <a:rPr kumimoji="1" lang="ja-JP" altLang="en-US" sz="1200" b="0" i="0" baseline="0" dirty="0">
                          <a:latin typeface="游ゴシック" panose="020B0400000000000000" pitchFamily="50" charset="-128"/>
                          <a:ea typeface="游ゴシック" panose="020B0400000000000000" pitchFamily="50" charset="-128"/>
                        </a:rPr>
                        <a:t>月</a:t>
                      </a:r>
                      <a:endParaRPr kumimoji="1" lang="ja-JP" altLang="en-US" sz="1200" b="0" i="0" dirty="0">
                        <a:latin typeface="游ゴシック" panose="020B0400000000000000" pitchFamily="50" charset="-128"/>
                        <a:ea typeface="游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i="0" dirty="0">
                        <a:latin typeface="游ゴシック" panose="020B0400000000000000" pitchFamily="50" charset="-128"/>
                        <a:ea typeface="游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i="0" dirty="0">
                          <a:latin typeface="游ゴシック" panose="020B0400000000000000" pitchFamily="50" charset="-128"/>
                          <a:ea typeface="游ゴシック" panose="020B0400000000000000" pitchFamily="50" charset="-128"/>
                        </a:rPr>
                        <a:t>幼稚園教育要領（文部省告示）</a:t>
                      </a:r>
                    </a:p>
                    <a:p>
                      <a:endParaRPr kumimoji="1" lang="en-US" altLang="ja-JP" sz="1050" b="0" i="0" dirty="0">
                        <a:latin typeface="游ゴシック" panose="020B0400000000000000" pitchFamily="50" charset="-128"/>
                        <a:ea typeface="游ゴシック" panose="020B0400000000000000" pitchFamily="50" charset="-128"/>
                      </a:endParaRPr>
                    </a:p>
                    <a:p>
                      <a:endParaRPr kumimoji="1" lang="en-US" altLang="ja-JP" sz="1050" b="0" i="0" dirty="0">
                        <a:latin typeface="游ゴシック" panose="020B0400000000000000" pitchFamily="50" charset="-128"/>
                        <a:ea typeface="游ゴシック" panose="020B0400000000000000" pitchFamily="50" charset="-128"/>
                      </a:endParaRPr>
                    </a:p>
                    <a:p>
                      <a:endParaRPr kumimoji="1" lang="en-US" altLang="ja-JP" sz="1050" b="0" i="0" dirty="0">
                        <a:latin typeface="游ゴシック" panose="020B0400000000000000" pitchFamily="50" charset="-128"/>
                        <a:ea typeface="游ゴシック" panose="020B0400000000000000" pitchFamily="50" charset="-128"/>
                      </a:endParaRPr>
                    </a:p>
                    <a:p>
                      <a:endParaRPr kumimoji="1" lang="ja-JP" altLang="en-US" sz="1050" b="0" i="0" dirty="0">
                        <a:latin typeface="游ゴシック" panose="020B0400000000000000" pitchFamily="50" charset="-128"/>
                        <a:ea typeface="游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i="0" dirty="0">
                          <a:latin typeface="游ゴシック" panose="020B0400000000000000" pitchFamily="50" charset="-128"/>
                          <a:ea typeface="游ゴシック" panose="020B0400000000000000" pitchFamily="50" charset="-128"/>
                        </a:rPr>
                        <a:t>保育所保育指針（厚生省編集）</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457058644"/>
                  </a:ext>
                </a:extLst>
              </a:tr>
              <a:tr h="1065690">
                <a:tc>
                  <a:txBody>
                    <a:bodyPr/>
                    <a:lstStyle/>
                    <a:p>
                      <a:r>
                        <a:rPr kumimoji="1" lang="ja-JP" altLang="en-US" sz="1200" b="0" i="0" dirty="0">
                          <a:latin typeface="游ゴシック" panose="020B0400000000000000" pitchFamily="50" charset="-128"/>
                          <a:ea typeface="游ゴシック" panose="020B0400000000000000" pitchFamily="50" charset="-128"/>
                        </a:rPr>
                        <a:t>　 　</a:t>
                      </a:r>
                      <a:r>
                        <a:rPr kumimoji="1" lang="ja-JP" altLang="en-US" sz="1200" b="0" i="0" baseline="0" dirty="0">
                          <a:latin typeface="游ゴシック" panose="020B0400000000000000" pitchFamily="50" charset="-128"/>
                          <a:ea typeface="游ゴシック" panose="020B0400000000000000" pitchFamily="50" charset="-128"/>
                        </a:rPr>
                        <a:t>    </a:t>
                      </a:r>
                      <a:r>
                        <a:rPr kumimoji="1" lang="en-US" altLang="ja-JP" sz="1200" b="0" i="0" baseline="0" dirty="0">
                          <a:latin typeface="游ゴシック" panose="020B0400000000000000" pitchFamily="50" charset="-128"/>
                          <a:ea typeface="游ゴシック" panose="020B0400000000000000" pitchFamily="50" charset="-128"/>
                        </a:rPr>
                        <a:t>20 </a:t>
                      </a:r>
                      <a:r>
                        <a:rPr kumimoji="1" lang="ja-JP" altLang="en-US" sz="1200" b="0" i="0" baseline="0" dirty="0">
                          <a:latin typeface="游ゴシック" panose="020B0400000000000000" pitchFamily="50" charset="-128"/>
                          <a:ea typeface="游ゴシック" panose="020B0400000000000000" pitchFamily="50" charset="-128"/>
                        </a:rPr>
                        <a:t>年</a:t>
                      </a:r>
                      <a:r>
                        <a:rPr kumimoji="1" lang="en-US" altLang="ja-JP" sz="1200" b="0" i="0" baseline="0" dirty="0">
                          <a:latin typeface="游ゴシック" panose="020B0400000000000000" pitchFamily="50" charset="-128"/>
                          <a:ea typeface="游ゴシック" panose="020B0400000000000000" pitchFamily="50" charset="-128"/>
                        </a:rPr>
                        <a:t> 3</a:t>
                      </a:r>
                      <a:r>
                        <a:rPr kumimoji="1" lang="ja-JP" altLang="en-US" sz="1200" b="0" i="0" baseline="0" dirty="0">
                          <a:latin typeface="游ゴシック" panose="020B0400000000000000" pitchFamily="50" charset="-128"/>
                          <a:ea typeface="游ゴシック" panose="020B0400000000000000" pitchFamily="50" charset="-128"/>
                        </a:rPr>
                        <a:t>月</a:t>
                      </a:r>
                      <a:endParaRPr kumimoji="1" lang="ja-JP" altLang="en-US" sz="1200" b="0" i="0" dirty="0">
                        <a:latin typeface="游ゴシック" panose="020B0400000000000000" pitchFamily="50" charset="-128"/>
                        <a:ea typeface="游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i="0" dirty="0">
                        <a:latin typeface="游ゴシック" panose="020B0400000000000000" pitchFamily="50" charset="-128"/>
                        <a:ea typeface="游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en-US" altLang="ja-JP" sz="1200" b="0" i="0" dirty="0">
                        <a:latin typeface="游ゴシック" panose="020B0400000000000000" pitchFamily="50" charset="-128"/>
                        <a:ea typeface="游ゴシック" panose="020B0400000000000000" pitchFamily="50" charset="-128"/>
                      </a:endParaRPr>
                    </a:p>
                    <a:p>
                      <a:r>
                        <a:rPr kumimoji="1" lang="ja-JP" altLang="en-US" sz="1200" b="0" i="0" dirty="0">
                          <a:latin typeface="游ゴシック" panose="020B0400000000000000" pitchFamily="50" charset="-128"/>
                          <a:ea typeface="游ゴシック" panose="020B0400000000000000" pitchFamily="50" charset="-128"/>
                        </a:rPr>
                        <a:t>幼稚園教育要領（文部科学省告示）</a:t>
                      </a:r>
                      <a:endParaRPr kumimoji="1" lang="en-US" altLang="ja-JP" sz="1200" b="0" i="0" dirty="0">
                        <a:latin typeface="游ゴシック" panose="020B0400000000000000" pitchFamily="50" charset="-128"/>
                        <a:ea typeface="游ゴシック" panose="020B0400000000000000" pitchFamily="50" charset="-128"/>
                      </a:endParaRPr>
                    </a:p>
                    <a:p>
                      <a:endParaRPr kumimoji="1" lang="en-US" altLang="ja-JP" sz="1200" b="0" i="0" dirty="0">
                        <a:latin typeface="游ゴシック" panose="020B0400000000000000" pitchFamily="50" charset="-128"/>
                        <a:ea typeface="游ゴシック" panose="020B0400000000000000" pitchFamily="50" charset="-128"/>
                      </a:endParaRPr>
                    </a:p>
                    <a:p>
                      <a:endParaRPr kumimoji="1" lang="en-US" altLang="ja-JP" sz="1200" b="0" i="0" dirty="0">
                        <a:latin typeface="游ゴシック" panose="020B0400000000000000" pitchFamily="50" charset="-128"/>
                        <a:ea typeface="游ゴシック" panose="020B0400000000000000" pitchFamily="50" charset="-128"/>
                      </a:endParaRPr>
                    </a:p>
                    <a:p>
                      <a:endParaRPr kumimoji="1" lang="en-US" altLang="ja-JP" sz="1200" b="0" i="0" dirty="0">
                        <a:latin typeface="游ゴシック" panose="020B0400000000000000" pitchFamily="50" charset="-128"/>
                        <a:ea typeface="游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en-US" altLang="ja-JP" sz="1200" b="0" i="0" dirty="0">
                        <a:latin typeface="游ゴシック" panose="020B0400000000000000" pitchFamily="50" charset="-128"/>
                        <a:ea typeface="游ゴシック" panose="020B0400000000000000" pitchFamily="50" charset="-128"/>
                      </a:endParaRPr>
                    </a:p>
                    <a:p>
                      <a:r>
                        <a:rPr kumimoji="1" lang="ja-JP" altLang="en-US" sz="1200" b="0" i="0" dirty="0">
                          <a:latin typeface="游ゴシック" panose="020B0400000000000000" pitchFamily="50" charset="-128"/>
                          <a:ea typeface="游ゴシック" panose="020B0400000000000000" pitchFamily="50" charset="-128"/>
                        </a:rPr>
                        <a:t>保育所保育指針（厚労省告示）</a:t>
                      </a:r>
                      <a:endParaRPr kumimoji="1" lang="en-US" altLang="ja-JP" sz="1200" b="0" i="0" dirty="0">
                        <a:latin typeface="游ゴシック" panose="020B0400000000000000" pitchFamily="50" charset="-128"/>
                        <a:ea typeface="游ゴシック" panose="020B0400000000000000" pitchFamily="50" charset="-128"/>
                      </a:endParaRPr>
                    </a:p>
                    <a:p>
                      <a:endParaRPr kumimoji="1" lang="ja-JP" altLang="en-US" sz="1050" b="0" i="0" dirty="0">
                        <a:latin typeface="游ゴシック" panose="020B0400000000000000" pitchFamily="50" charset="-128"/>
                        <a:ea typeface="游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2017682702"/>
                  </a:ext>
                </a:extLst>
              </a:tr>
              <a:tr h="664412">
                <a:tc>
                  <a:txBody>
                    <a:bodyPr/>
                    <a:lstStyle/>
                    <a:p>
                      <a:pPr algn="r"/>
                      <a:r>
                        <a:rPr kumimoji="1" lang="en-US" altLang="ja-JP" sz="1200" b="0" i="0" baseline="0" dirty="0">
                          <a:latin typeface="游ゴシック" panose="020B0400000000000000" pitchFamily="50" charset="-128"/>
                          <a:ea typeface="游ゴシック" panose="020B0400000000000000" pitchFamily="50" charset="-128"/>
                        </a:rPr>
                        <a:t>26 </a:t>
                      </a:r>
                      <a:r>
                        <a:rPr kumimoji="1" lang="ja-JP" altLang="en-US" sz="1200" b="0" i="0" baseline="0" dirty="0">
                          <a:latin typeface="游ゴシック" panose="020B0400000000000000" pitchFamily="50" charset="-128"/>
                          <a:ea typeface="游ゴシック" panose="020B0400000000000000" pitchFamily="50" charset="-128"/>
                        </a:rPr>
                        <a:t>年</a:t>
                      </a:r>
                      <a:r>
                        <a:rPr kumimoji="1" lang="en-US" altLang="ja-JP" sz="1200" b="0" i="0" baseline="0" dirty="0">
                          <a:latin typeface="游ゴシック" panose="020B0400000000000000" pitchFamily="50" charset="-128"/>
                          <a:ea typeface="游ゴシック" panose="020B0400000000000000" pitchFamily="50" charset="-128"/>
                        </a:rPr>
                        <a:t> 4</a:t>
                      </a:r>
                      <a:r>
                        <a:rPr kumimoji="1" lang="ja-JP" altLang="en-US" sz="1200" b="0" i="0" baseline="0" dirty="0">
                          <a:latin typeface="游ゴシック" panose="020B0400000000000000" pitchFamily="50" charset="-128"/>
                          <a:ea typeface="游ゴシック" panose="020B0400000000000000" pitchFamily="50" charset="-128"/>
                        </a:rPr>
                        <a:t>月 </a:t>
                      </a:r>
                      <a:endParaRPr kumimoji="1" lang="ja-JP" altLang="en-US" sz="1200" b="0" i="0" dirty="0">
                        <a:latin typeface="游ゴシック" panose="020B0400000000000000" pitchFamily="50" charset="-128"/>
                        <a:ea typeface="游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i="0" dirty="0">
                          <a:latin typeface="游ゴシック" panose="020B0400000000000000" pitchFamily="50" charset="-128"/>
                          <a:ea typeface="游ゴシック" panose="020B0400000000000000" pitchFamily="50" charset="-128"/>
                        </a:rPr>
                        <a:t>幼保連携型認定こども園教育・保育要領（内閣府・文科省・厚労省共同告示）</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i="0" dirty="0">
                        <a:latin typeface="游ゴシック" panose="020B0400000000000000" pitchFamily="50" charset="-128"/>
                        <a:ea typeface="游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0" i="0" dirty="0">
                        <a:latin typeface="游ゴシック" panose="020B0400000000000000" pitchFamily="50" charset="-128"/>
                        <a:ea typeface="游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459363311"/>
                  </a:ext>
                </a:extLst>
              </a:tr>
              <a:tr h="640613">
                <a:tc>
                  <a:txBody>
                    <a:bodyPr/>
                    <a:lstStyle/>
                    <a:p>
                      <a:r>
                        <a:rPr kumimoji="1" lang="ja-JP" altLang="en-US" sz="1200" b="0" i="0" dirty="0">
                          <a:latin typeface="游ゴシック" panose="020B0400000000000000" pitchFamily="50" charset="-128"/>
                          <a:ea typeface="游ゴシック" panose="020B0400000000000000" pitchFamily="50" charset="-128"/>
                        </a:rPr>
                        <a:t>　  　</a:t>
                      </a:r>
                      <a:r>
                        <a:rPr kumimoji="1" lang="en-US" altLang="ja-JP" sz="1200" b="0" i="0" dirty="0">
                          <a:latin typeface="游ゴシック" panose="020B0400000000000000" pitchFamily="50" charset="-128"/>
                          <a:ea typeface="游ゴシック" panose="020B0400000000000000" pitchFamily="50" charset="-128"/>
                        </a:rPr>
                        <a:t>29</a:t>
                      </a:r>
                      <a:r>
                        <a:rPr kumimoji="1" lang="ja-JP" altLang="en-US" sz="1200" b="0" i="0" dirty="0">
                          <a:latin typeface="游ゴシック" panose="020B0400000000000000" pitchFamily="50" charset="-128"/>
                          <a:ea typeface="游ゴシック" panose="020B0400000000000000" pitchFamily="50" charset="-128"/>
                        </a:rPr>
                        <a:t>年</a:t>
                      </a:r>
                      <a:r>
                        <a:rPr kumimoji="1" lang="ja-JP" altLang="en-US" sz="1200" b="0" i="0" baseline="0" dirty="0">
                          <a:latin typeface="游ゴシック" panose="020B0400000000000000" pitchFamily="50" charset="-128"/>
                          <a:ea typeface="游ゴシック" panose="020B0400000000000000" pitchFamily="50" charset="-128"/>
                        </a:rPr>
                        <a:t> </a:t>
                      </a:r>
                      <a:r>
                        <a:rPr kumimoji="1" lang="en-US" altLang="ja-JP" sz="1200" b="0" i="0" dirty="0">
                          <a:latin typeface="游ゴシック" panose="020B0400000000000000" pitchFamily="50" charset="-128"/>
                          <a:ea typeface="游ゴシック" panose="020B0400000000000000" pitchFamily="50" charset="-128"/>
                        </a:rPr>
                        <a:t>3</a:t>
                      </a:r>
                      <a:r>
                        <a:rPr kumimoji="1" lang="ja-JP" altLang="en-US" sz="1200" b="0" i="0" dirty="0">
                          <a:latin typeface="游ゴシック" panose="020B0400000000000000" pitchFamily="50" charset="-128"/>
                          <a:ea typeface="游ゴシック" panose="020B0400000000000000" pitchFamily="50" charset="-128"/>
                        </a:rPr>
                        <a:t>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i="0" dirty="0">
                          <a:latin typeface="游ゴシック" panose="020B0400000000000000" pitchFamily="50" charset="-128"/>
                          <a:ea typeface="游ゴシック" panose="020B0400000000000000" pitchFamily="50" charset="-128"/>
                        </a:rPr>
                        <a:t>幼保連携型認定こども園教育・保育要領（内閣府・文科省・厚労省共同告示）</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i="0" dirty="0">
                          <a:latin typeface="游ゴシック" panose="020B0400000000000000" pitchFamily="50" charset="-128"/>
                          <a:ea typeface="游ゴシック" panose="020B0400000000000000" pitchFamily="50" charset="-128"/>
                        </a:rPr>
                        <a:t>幼稚園教育要領（文部科学省告示）</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i="0" dirty="0">
                          <a:latin typeface="游ゴシック" panose="020B0400000000000000" pitchFamily="50" charset="-128"/>
                          <a:ea typeface="游ゴシック" panose="020B0400000000000000" pitchFamily="50" charset="-128"/>
                        </a:rPr>
                        <a:t>保育所保育指針（厚労省告示）</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484137883"/>
                  </a:ext>
                </a:extLst>
              </a:tr>
            </a:tbl>
          </a:graphicData>
        </a:graphic>
      </p:graphicFrame>
      <p:sp>
        <p:nvSpPr>
          <p:cNvPr id="11" name="正方形/長方形 10"/>
          <p:cNvSpPr/>
          <p:nvPr/>
        </p:nvSpPr>
        <p:spPr>
          <a:xfrm>
            <a:off x="81477" y="5953253"/>
            <a:ext cx="8865203" cy="622356"/>
          </a:xfrm>
          <a:prstGeom prst="rect">
            <a:avLst/>
          </a:prstGeom>
          <a:noFill/>
          <a:ln w="25400">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吹き出し: 角を丸めた四角形 6"/>
          <p:cNvSpPr/>
          <p:nvPr/>
        </p:nvSpPr>
        <p:spPr>
          <a:xfrm>
            <a:off x="4211960" y="5475883"/>
            <a:ext cx="3924436" cy="400257"/>
          </a:xfrm>
          <a:prstGeom prst="wedgeRoundRectCallout">
            <a:avLst>
              <a:gd name="adj1" fmla="val 3530"/>
              <a:gd name="adj2" fmla="val 79175"/>
              <a:gd name="adj3" fmla="val 16667"/>
            </a:avLst>
          </a:prstGeom>
          <a:solidFill>
            <a:schemeClr val="accent4">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a:solidFill>
                  <a:schemeClr val="tx1"/>
                </a:solidFill>
              </a:rPr>
              <a:t>29</a:t>
            </a:r>
            <a:r>
              <a:rPr kumimoji="1" lang="ja-JP" altLang="en-US" sz="1200" dirty="0">
                <a:solidFill>
                  <a:schemeClr val="tx1"/>
                </a:solidFill>
              </a:rPr>
              <a:t>年</a:t>
            </a:r>
            <a:r>
              <a:rPr kumimoji="1" lang="en-US" altLang="ja-JP" sz="1200" dirty="0">
                <a:solidFill>
                  <a:schemeClr val="tx1"/>
                </a:solidFill>
              </a:rPr>
              <a:t>3</a:t>
            </a:r>
            <a:r>
              <a:rPr kumimoji="1" lang="ja-JP" altLang="en-US" sz="1200" dirty="0">
                <a:solidFill>
                  <a:schemeClr val="tx1"/>
                </a:solidFill>
              </a:rPr>
              <a:t>月</a:t>
            </a:r>
            <a:r>
              <a:rPr kumimoji="1" lang="en-US" altLang="ja-JP" sz="1200" dirty="0">
                <a:solidFill>
                  <a:schemeClr val="tx1"/>
                </a:solidFill>
              </a:rPr>
              <a:t>31</a:t>
            </a:r>
            <a:r>
              <a:rPr kumimoji="1" lang="ja-JP" altLang="en-US" sz="1200" dirty="0">
                <a:solidFill>
                  <a:schemeClr val="tx1"/>
                </a:solidFill>
              </a:rPr>
              <a:t>日同日に告示・平成</a:t>
            </a:r>
            <a:r>
              <a:rPr kumimoji="1" lang="en-US" altLang="ja-JP" sz="1200" dirty="0">
                <a:solidFill>
                  <a:schemeClr val="tx1"/>
                </a:solidFill>
              </a:rPr>
              <a:t>30</a:t>
            </a:r>
            <a:r>
              <a:rPr kumimoji="1" lang="ja-JP" altLang="en-US" sz="1200" dirty="0">
                <a:solidFill>
                  <a:schemeClr val="tx1"/>
                </a:solidFill>
              </a:rPr>
              <a:t>年</a:t>
            </a:r>
            <a:r>
              <a:rPr lang="en-US" altLang="ja-JP" sz="1200" dirty="0">
                <a:solidFill>
                  <a:schemeClr val="tx1"/>
                </a:solidFill>
              </a:rPr>
              <a:t>4</a:t>
            </a:r>
            <a:r>
              <a:rPr lang="ja-JP" altLang="en-US" sz="1200" dirty="0">
                <a:solidFill>
                  <a:schemeClr val="tx1"/>
                </a:solidFill>
              </a:rPr>
              <a:t>月</a:t>
            </a:r>
            <a:r>
              <a:rPr lang="en-US" altLang="ja-JP" sz="1200" dirty="0">
                <a:solidFill>
                  <a:schemeClr val="tx1"/>
                </a:solidFill>
              </a:rPr>
              <a:t>1</a:t>
            </a:r>
            <a:r>
              <a:rPr lang="ja-JP" altLang="en-US" sz="1200" dirty="0">
                <a:solidFill>
                  <a:schemeClr val="tx1"/>
                </a:solidFill>
              </a:rPr>
              <a:t>日実施</a:t>
            </a:r>
            <a:endParaRPr lang="en-US" altLang="ja-JP" sz="1200" dirty="0">
              <a:solidFill>
                <a:schemeClr val="tx1"/>
              </a:solidFill>
            </a:endParaRPr>
          </a:p>
          <a:p>
            <a:pPr algn="ctr"/>
            <a:r>
              <a:rPr lang="ja-JP" altLang="en-US" sz="1200" dirty="0">
                <a:solidFill>
                  <a:schemeClr val="tx1"/>
                </a:solidFill>
              </a:rPr>
              <a:t>＜内容について一層の整合性を図っている＞</a:t>
            </a:r>
            <a:endParaRPr lang="en-US" altLang="ja-JP" sz="1200" dirty="0">
              <a:solidFill>
                <a:schemeClr val="tx1"/>
              </a:solidFill>
            </a:endParaRPr>
          </a:p>
        </p:txBody>
      </p:sp>
      <p:sp>
        <p:nvSpPr>
          <p:cNvPr id="16" name="四角形: 角を丸くする 15"/>
          <p:cNvSpPr/>
          <p:nvPr/>
        </p:nvSpPr>
        <p:spPr>
          <a:xfrm>
            <a:off x="3748236" y="2672002"/>
            <a:ext cx="2630414" cy="534213"/>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900" dirty="0">
                <a:solidFill>
                  <a:schemeClr val="tx1"/>
                </a:solidFill>
                <a:latin typeface="HG丸ｺﾞｼｯｸM-PRO" panose="020F0600000000000000" pitchFamily="50" charset="-128"/>
                <a:ea typeface="HG丸ｺﾞｼｯｸM-PRO" panose="020F0600000000000000" pitchFamily="50" charset="-128"/>
              </a:rPr>
              <a:t>・環境を通して行うものであることを「幼稚園教育の基本」として明示</a:t>
            </a:r>
            <a:endParaRPr kumimoji="1" lang="en-US" altLang="ja-JP" sz="9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900" dirty="0">
                <a:solidFill>
                  <a:schemeClr val="tx1"/>
                </a:solidFill>
                <a:latin typeface="HG丸ｺﾞｼｯｸM-PRO" panose="020F0600000000000000" pitchFamily="50" charset="-128"/>
                <a:ea typeface="HG丸ｺﾞｼｯｸM-PRO" panose="020F0600000000000000" pitchFamily="50" charset="-128"/>
              </a:rPr>
              <a:t>・６領域を５領域に再編成し整理</a:t>
            </a:r>
            <a:r>
              <a:rPr kumimoji="1" lang="ja-JP" altLang="en-US" sz="900" dirty="0">
                <a:solidFill>
                  <a:schemeClr val="tx1"/>
                </a:solidFill>
                <a:latin typeface="HG丸ｺﾞｼｯｸM-PRO" panose="020F0600000000000000" pitchFamily="50" charset="-128"/>
                <a:ea typeface="HG丸ｺﾞｼｯｸM-PRO" panose="020F0600000000000000" pitchFamily="50" charset="-128"/>
              </a:rPr>
              <a:t>　など</a:t>
            </a:r>
          </a:p>
        </p:txBody>
      </p:sp>
      <p:sp>
        <p:nvSpPr>
          <p:cNvPr id="17" name="四角形: 角を丸くする 16"/>
          <p:cNvSpPr/>
          <p:nvPr/>
        </p:nvSpPr>
        <p:spPr>
          <a:xfrm>
            <a:off x="6443654" y="2679314"/>
            <a:ext cx="2492374" cy="542453"/>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900" dirty="0">
                <a:solidFill>
                  <a:schemeClr val="tx1"/>
                </a:solidFill>
                <a:latin typeface="HG丸ｺﾞｼｯｸM-PRO" panose="020F0600000000000000" pitchFamily="50" charset="-128"/>
                <a:ea typeface="HG丸ｺﾞｼｯｸM-PRO" panose="020F0600000000000000" pitchFamily="50" charset="-128"/>
              </a:rPr>
              <a:t>・養護的機能を明確化するため、全年齢を通じて入所児童の生命の保持、情緒の安定に関わる事項を記載。</a:t>
            </a:r>
            <a:endParaRPr kumimoji="1" lang="en-US" altLang="ja-JP" sz="9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900" dirty="0">
                <a:solidFill>
                  <a:schemeClr val="tx1"/>
                </a:solidFill>
                <a:latin typeface="HG丸ｺﾞｼｯｸM-PRO" panose="020F0600000000000000" pitchFamily="50" charset="-128"/>
                <a:ea typeface="HG丸ｺﾞｼｯｸM-PRO" panose="020F0600000000000000" pitchFamily="50" charset="-128"/>
              </a:rPr>
              <a:t>・６領域を５領域に再編成し整理　など</a:t>
            </a:r>
          </a:p>
        </p:txBody>
      </p:sp>
      <p:sp>
        <p:nvSpPr>
          <p:cNvPr id="18" name="吹き出し: 角を丸めた四角形 17"/>
          <p:cNvSpPr/>
          <p:nvPr/>
        </p:nvSpPr>
        <p:spPr>
          <a:xfrm>
            <a:off x="3995936" y="4141430"/>
            <a:ext cx="4248472" cy="219883"/>
          </a:xfrm>
          <a:prstGeom prst="wedgeRoundRectCallout">
            <a:avLst>
              <a:gd name="adj1" fmla="val 6759"/>
              <a:gd name="adj2" fmla="val 85549"/>
              <a:gd name="adj3" fmla="val 16667"/>
            </a:avLst>
          </a:prstGeom>
          <a:solidFill>
            <a:schemeClr val="accent4">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a:solidFill>
                  <a:schemeClr val="tx1"/>
                </a:solidFill>
              </a:rPr>
              <a:t>20</a:t>
            </a:r>
            <a:r>
              <a:rPr lang="ja-JP" altLang="en-US" sz="1200" dirty="0">
                <a:solidFill>
                  <a:schemeClr val="tx1"/>
                </a:solidFill>
              </a:rPr>
              <a:t>年</a:t>
            </a:r>
            <a:r>
              <a:rPr lang="en-US" altLang="ja-JP" sz="1200" dirty="0">
                <a:solidFill>
                  <a:schemeClr val="tx1"/>
                </a:solidFill>
              </a:rPr>
              <a:t>3</a:t>
            </a:r>
            <a:r>
              <a:rPr lang="ja-JP" altLang="en-US" sz="1200" dirty="0">
                <a:solidFill>
                  <a:schemeClr val="tx1"/>
                </a:solidFill>
              </a:rPr>
              <a:t>月</a:t>
            </a:r>
            <a:r>
              <a:rPr lang="en-US" altLang="ja-JP" sz="1200" dirty="0">
                <a:solidFill>
                  <a:schemeClr val="tx1"/>
                </a:solidFill>
              </a:rPr>
              <a:t>28</a:t>
            </a:r>
            <a:r>
              <a:rPr lang="ja-JP" altLang="en-US" sz="1200" dirty="0">
                <a:solidFill>
                  <a:schemeClr val="tx1"/>
                </a:solidFill>
              </a:rPr>
              <a:t>日同日に告示</a:t>
            </a:r>
            <a:r>
              <a:rPr kumimoji="1" lang="ja-JP" altLang="en-US" sz="1200" dirty="0">
                <a:solidFill>
                  <a:schemeClr val="tx1"/>
                </a:solidFill>
              </a:rPr>
              <a:t>・平成</a:t>
            </a:r>
            <a:r>
              <a:rPr kumimoji="1" lang="en-US" altLang="ja-JP" sz="1200" dirty="0">
                <a:solidFill>
                  <a:schemeClr val="tx1"/>
                </a:solidFill>
              </a:rPr>
              <a:t>21</a:t>
            </a:r>
            <a:r>
              <a:rPr kumimoji="1" lang="ja-JP" altLang="en-US" sz="1200" dirty="0">
                <a:solidFill>
                  <a:schemeClr val="tx1"/>
                </a:solidFill>
              </a:rPr>
              <a:t>年</a:t>
            </a:r>
            <a:r>
              <a:rPr lang="en-US" altLang="ja-JP" sz="1200" dirty="0">
                <a:solidFill>
                  <a:schemeClr val="tx1"/>
                </a:solidFill>
              </a:rPr>
              <a:t>4</a:t>
            </a:r>
            <a:r>
              <a:rPr lang="ja-JP" altLang="en-US" sz="1200" dirty="0">
                <a:solidFill>
                  <a:schemeClr val="tx1"/>
                </a:solidFill>
              </a:rPr>
              <a:t>月</a:t>
            </a:r>
            <a:r>
              <a:rPr lang="en-US" altLang="ja-JP" sz="1200" dirty="0">
                <a:solidFill>
                  <a:schemeClr val="tx1"/>
                </a:solidFill>
              </a:rPr>
              <a:t>1</a:t>
            </a:r>
            <a:r>
              <a:rPr lang="ja-JP" altLang="en-US" sz="1200" dirty="0">
                <a:solidFill>
                  <a:schemeClr val="tx1"/>
                </a:solidFill>
              </a:rPr>
              <a:t>日実施</a:t>
            </a:r>
            <a:endParaRPr lang="en-US" altLang="ja-JP" sz="1200" dirty="0">
              <a:solidFill>
                <a:schemeClr val="tx1"/>
              </a:solidFill>
            </a:endParaRPr>
          </a:p>
        </p:txBody>
      </p:sp>
      <p:sp>
        <p:nvSpPr>
          <p:cNvPr id="19" name="四角形: 角を丸くする 18"/>
          <p:cNvSpPr/>
          <p:nvPr/>
        </p:nvSpPr>
        <p:spPr>
          <a:xfrm>
            <a:off x="3725453" y="3521525"/>
            <a:ext cx="2648521" cy="584663"/>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lstStyle/>
          <a:p>
            <a:r>
              <a:rPr kumimoji="1" lang="ja-JP" altLang="en-US" sz="900" dirty="0">
                <a:solidFill>
                  <a:schemeClr val="tx1"/>
                </a:solidFill>
                <a:latin typeface="HG丸ｺﾞｼｯｸM-PRO" panose="020F0600000000000000" pitchFamily="50" charset="-128"/>
                <a:ea typeface="HG丸ｺﾞｼｯｸM-PRO" panose="020F0600000000000000" pitchFamily="50" charset="-128"/>
              </a:rPr>
              <a:t>・教師が計画的に環境を構成すべきことや活動の場面に応じて様々な役割を果たすべきことを明確化</a:t>
            </a:r>
            <a:endParaRPr kumimoji="1" lang="en-US" altLang="ja-JP" sz="9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900" dirty="0">
                <a:solidFill>
                  <a:schemeClr val="tx1"/>
                </a:solidFill>
                <a:latin typeface="HG丸ｺﾞｼｯｸM-PRO" panose="020F0600000000000000" pitchFamily="50" charset="-128"/>
                <a:ea typeface="HG丸ｺﾞｼｯｸM-PRO" panose="020F0600000000000000" pitchFamily="50" charset="-128"/>
              </a:rPr>
              <a:t>・「生きる力の基礎を育てる」ことの記述 </a:t>
            </a:r>
            <a:r>
              <a:rPr kumimoji="1" lang="ja-JP" altLang="en-US" sz="900" dirty="0">
                <a:solidFill>
                  <a:schemeClr val="tx1"/>
                </a:solidFill>
                <a:latin typeface="HG丸ｺﾞｼｯｸM-PRO" panose="020F0600000000000000" pitchFamily="50" charset="-128"/>
                <a:ea typeface="HG丸ｺﾞｼｯｸM-PRO" panose="020F0600000000000000" pitchFamily="50" charset="-128"/>
              </a:rPr>
              <a:t>など</a:t>
            </a:r>
          </a:p>
        </p:txBody>
      </p:sp>
      <p:sp>
        <p:nvSpPr>
          <p:cNvPr id="20" name="四角形: 角を丸くする 19"/>
          <p:cNvSpPr/>
          <p:nvPr/>
        </p:nvSpPr>
        <p:spPr>
          <a:xfrm>
            <a:off x="6462713" y="3535255"/>
            <a:ext cx="2483321" cy="534213"/>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900" dirty="0">
                <a:solidFill>
                  <a:schemeClr val="tx1"/>
                </a:solidFill>
                <a:latin typeface="HG丸ｺﾞｼｯｸM-PRO" panose="020F0600000000000000" pitchFamily="50" charset="-128"/>
                <a:ea typeface="HG丸ｺﾞｼｯｸM-PRO" panose="020F0600000000000000" pitchFamily="50" charset="-128"/>
              </a:rPr>
              <a:t>・地域子育て支援の役割を明記</a:t>
            </a:r>
            <a:endParaRPr kumimoji="1" lang="en-US" altLang="ja-JP" sz="9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900" dirty="0">
                <a:solidFill>
                  <a:schemeClr val="tx1"/>
                </a:solidFill>
                <a:latin typeface="HG丸ｺﾞｼｯｸM-PRO" panose="020F0600000000000000" pitchFamily="50" charset="-128"/>
                <a:ea typeface="HG丸ｺﾞｼｯｸM-PRO" panose="020F0600000000000000" pitchFamily="50" charset="-128"/>
              </a:rPr>
              <a:t>・「生きる力の基礎を育てる」ことを記述</a:t>
            </a:r>
            <a:r>
              <a:rPr kumimoji="1" lang="ja-JP" altLang="en-US" sz="900" dirty="0">
                <a:solidFill>
                  <a:schemeClr val="tx1"/>
                </a:solidFill>
                <a:latin typeface="HG丸ｺﾞｼｯｸM-PRO" panose="020F0600000000000000" pitchFamily="50" charset="-128"/>
                <a:ea typeface="HG丸ｺﾞｼｯｸM-PRO" panose="020F0600000000000000" pitchFamily="50" charset="-128"/>
              </a:rPr>
              <a:t>　など</a:t>
            </a:r>
          </a:p>
        </p:txBody>
      </p:sp>
      <p:sp>
        <p:nvSpPr>
          <p:cNvPr id="21" name="四角形: 角を丸くする 20"/>
          <p:cNvSpPr/>
          <p:nvPr/>
        </p:nvSpPr>
        <p:spPr>
          <a:xfrm>
            <a:off x="3762145" y="4663581"/>
            <a:ext cx="2584670" cy="561372"/>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r>
              <a:rPr kumimoji="1" lang="ja-JP" altLang="en-US" sz="900" dirty="0">
                <a:solidFill>
                  <a:schemeClr val="tx1"/>
                </a:solidFill>
                <a:latin typeface="HG丸ｺﾞｼｯｸM-PRO" panose="020F0600000000000000" pitchFamily="50" charset="-128"/>
                <a:ea typeface="HG丸ｺﾞｼｯｸM-PRO" panose="020F0600000000000000" pitchFamily="50" charset="-128"/>
              </a:rPr>
              <a:t>・</a:t>
            </a:r>
            <a:r>
              <a:rPr lang="ja-JP" altLang="en-US" sz="900" dirty="0">
                <a:solidFill>
                  <a:schemeClr val="tx1"/>
                </a:solidFill>
                <a:latin typeface="HG丸ｺﾞｼｯｸM-PRO" panose="020F0600000000000000" pitchFamily="50" charset="-128"/>
                <a:ea typeface="HG丸ｺﾞｼｯｸM-PRO" panose="020F0600000000000000" pitchFamily="50" charset="-128"/>
              </a:rPr>
              <a:t>幼小の円滑な接続を図るため、規範意識や思考力の芽生えなどに関する指導を充実</a:t>
            </a:r>
            <a:endParaRPr lang="en-US" altLang="ja-JP" sz="9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900" dirty="0">
                <a:solidFill>
                  <a:schemeClr val="tx1"/>
                </a:solidFill>
                <a:latin typeface="HG丸ｺﾞｼｯｸM-PRO" panose="020F0600000000000000" pitchFamily="50" charset="-128"/>
                <a:ea typeface="HG丸ｺﾞｼｯｸM-PRO" panose="020F0600000000000000" pitchFamily="50" charset="-128"/>
              </a:rPr>
              <a:t>・いわゆる預かり保育及び子育ての支援の基本的な考え方を記述</a:t>
            </a:r>
            <a:r>
              <a:rPr kumimoji="1" lang="ja-JP" altLang="en-US" sz="900" dirty="0">
                <a:solidFill>
                  <a:schemeClr val="tx1"/>
                </a:solidFill>
                <a:latin typeface="HG丸ｺﾞｼｯｸM-PRO" panose="020F0600000000000000" pitchFamily="50" charset="-128"/>
                <a:ea typeface="HG丸ｺﾞｼｯｸM-PRO" panose="020F0600000000000000" pitchFamily="50" charset="-128"/>
              </a:rPr>
              <a:t>　など</a:t>
            </a:r>
          </a:p>
        </p:txBody>
      </p:sp>
      <p:sp>
        <p:nvSpPr>
          <p:cNvPr id="22" name="四角形: 角を丸くする 21"/>
          <p:cNvSpPr/>
          <p:nvPr/>
        </p:nvSpPr>
        <p:spPr>
          <a:xfrm>
            <a:off x="6462713" y="4663581"/>
            <a:ext cx="2492373" cy="534213"/>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900" dirty="0">
                <a:solidFill>
                  <a:schemeClr val="tx1"/>
                </a:solidFill>
                <a:latin typeface="HG丸ｺﾞｼｯｸM-PRO" panose="020F0600000000000000" pitchFamily="50" charset="-128"/>
                <a:ea typeface="HG丸ｺﾞｼｯｸM-PRO" panose="020F0600000000000000" pitchFamily="50" charset="-128"/>
              </a:rPr>
              <a:t>・保育所の役割（目的・理念、子どもの保育と保護者への支援など）、保育士の業務、保育所の社会的責任の明確化　など</a:t>
            </a:r>
          </a:p>
        </p:txBody>
      </p:sp>
      <p:sp>
        <p:nvSpPr>
          <p:cNvPr id="5" name="テキスト ボックス 4"/>
          <p:cNvSpPr txBox="1"/>
          <p:nvPr/>
        </p:nvSpPr>
        <p:spPr>
          <a:xfrm>
            <a:off x="81477" y="6584135"/>
            <a:ext cx="8864557" cy="261610"/>
          </a:xfrm>
          <a:prstGeom prst="rect">
            <a:avLst/>
          </a:prstGeom>
          <a:noFill/>
        </p:spPr>
        <p:txBody>
          <a:bodyPr wrap="square" rtlCol="0">
            <a:spAutoFit/>
          </a:bodyPr>
          <a:lstStyle/>
          <a:p>
            <a:r>
              <a:rPr kumimoji="1" lang="en-US" altLang="ja-JP" sz="1100" dirty="0"/>
              <a:t>※</a:t>
            </a:r>
            <a:r>
              <a:rPr kumimoji="1" lang="ja-JP" altLang="en-US" sz="1100" dirty="0"/>
              <a:t>国として作成した最初の幼稚園・保育所・家庭における幼児教育の手引（手引書的性格の試案）</a:t>
            </a:r>
          </a:p>
        </p:txBody>
      </p:sp>
      <p:cxnSp>
        <p:nvCxnSpPr>
          <p:cNvPr id="8" name="直線コネクタ 7"/>
          <p:cNvCxnSpPr/>
          <p:nvPr/>
        </p:nvCxnSpPr>
        <p:spPr>
          <a:xfrm>
            <a:off x="6396109" y="836712"/>
            <a:ext cx="0" cy="36004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3" name="吹き出し: 角を丸めた四角形 22"/>
          <p:cNvSpPr/>
          <p:nvPr/>
        </p:nvSpPr>
        <p:spPr>
          <a:xfrm>
            <a:off x="1455881" y="4827275"/>
            <a:ext cx="2217525" cy="385761"/>
          </a:xfrm>
          <a:prstGeom prst="wedgeRoundRectCallout">
            <a:avLst>
              <a:gd name="adj1" fmla="val 4762"/>
              <a:gd name="adj2" fmla="val 78928"/>
              <a:gd name="adj3" fmla="val 16667"/>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dirty="0">
                <a:ln w="0"/>
                <a:solidFill>
                  <a:schemeClr val="tx1"/>
                </a:solidFill>
              </a:rPr>
              <a:t>平成</a:t>
            </a:r>
            <a:r>
              <a:rPr lang="en-US" altLang="ja-JP" sz="1050" dirty="0">
                <a:ln w="0"/>
                <a:solidFill>
                  <a:schemeClr val="tx1"/>
                </a:solidFill>
              </a:rPr>
              <a:t>27</a:t>
            </a:r>
            <a:r>
              <a:rPr lang="ja-JP" altLang="en-US" sz="1050" dirty="0">
                <a:ln w="0"/>
                <a:solidFill>
                  <a:schemeClr val="tx1"/>
                </a:solidFill>
              </a:rPr>
              <a:t>年の子ども・子育て支援新制度のスタートに向けて策定</a:t>
            </a:r>
            <a:endParaRPr lang="ja-JP" altLang="en-US" sz="1050" dirty="0"/>
          </a:p>
        </p:txBody>
      </p:sp>
    </p:spTree>
    <p:extLst>
      <p:ext uri="{BB962C8B-B14F-4D97-AF65-F5344CB8AC3E}">
        <p14:creationId xmlns:p14="http://schemas.microsoft.com/office/powerpoint/2010/main" val="12518994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bwMode="auto">
          <a:xfrm>
            <a:off x="0" y="0"/>
            <a:ext cx="9163366" cy="473773"/>
          </a:xfrm>
          <a:prstGeom prst="rect">
            <a:avLst/>
          </a:prstGeom>
          <a:solidFill>
            <a:srgbClr val="00B0F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kern="12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2pPr>
            <a:lvl3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3pPr>
            <a:lvl4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4pPr>
            <a:lvl5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9pPr>
          </a:lstStyle>
          <a:p>
            <a:pPr eaLnBrk="1" hangingPunct="1">
              <a:defRPr/>
            </a:pPr>
            <a:r>
              <a:rPr lang="ja-JP" altLang="en-US" sz="2000" u="sng" dirty="0">
                <a:solidFill>
                  <a:schemeClr val="bg1"/>
                </a:solidFill>
                <a:latin typeface="HG丸ｺﾞｼｯｸM-PRO" panose="020F0600000000000000" pitchFamily="50" charset="-128"/>
                <a:ea typeface="HG丸ｺﾞｼｯｸM-PRO" panose="020F0600000000000000" pitchFamily="50" charset="-128"/>
              </a:rPr>
              <a:t>幼保連携型認定こども園において配慮頂きたい点について</a:t>
            </a:r>
            <a:endParaRPr lang="en-US" altLang="ja-JP" sz="2000" u="sng" dirty="0">
              <a:solidFill>
                <a:schemeClr val="bg1"/>
              </a:solidFill>
              <a:latin typeface="HG丸ｺﾞｼｯｸM-PRO" panose="020F0600000000000000" pitchFamily="50" charset="-128"/>
              <a:ea typeface="HG丸ｺﾞｼｯｸM-PRO" panose="020F0600000000000000" pitchFamily="50" charset="-128"/>
            </a:endParaRPr>
          </a:p>
        </p:txBody>
      </p:sp>
      <p:sp>
        <p:nvSpPr>
          <p:cNvPr id="3" name="正方形/長方形 2"/>
          <p:cNvSpPr/>
          <p:nvPr/>
        </p:nvSpPr>
        <p:spPr>
          <a:xfrm>
            <a:off x="467544" y="1052736"/>
            <a:ext cx="8307241" cy="4062651"/>
          </a:xfrm>
          <a:prstGeom prst="rect">
            <a:avLst/>
          </a:prstGeom>
        </p:spPr>
        <p:txBody>
          <a:bodyPr wrap="square">
            <a:spAutoFit/>
          </a:bodyPr>
          <a:lstStyle/>
          <a:p>
            <a:pPr marL="0" indent="0">
              <a:buNone/>
            </a:pPr>
            <a:r>
              <a:rPr lang="ja-JP" altLang="en-US" sz="2000" dirty="0">
                <a:latin typeface="HG丸ｺﾞｼｯｸM-PRO" panose="020F0600000000000000" pitchFamily="50" charset="-128"/>
              </a:rPr>
              <a:t>○　幼保連携型認定こども園の教育と保育が一体的に行われること、　</a:t>
            </a:r>
            <a:endParaRPr lang="en-US" altLang="ja-JP" sz="2000" dirty="0">
              <a:latin typeface="HG丸ｺﾞｼｯｸM-PRO" panose="020F0600000000000000" pitchFamily="50" charset="-128"/>
            </a:endParaRPr>
          </a:p>
          <a:p>
            <a:pPr marL="0" indent="0">
              <a:buNone/>
            </a:pPr>
            <a:r>
              <a:rPr lang="ja-JP" altLang="en-US" sz="2000" dirty="0">
                <a:latin typeface="HG丸ｺﾞｼｯｸM-PRO" panose="020F0600000000000000" pitchFamily="50" charset="-128"/>
              </a:rPr>
              <a:t>　また、在園期間全体を通して教育と保育が行われることを明示</a:t>
            </a:r>
            <a:endParaRPr lang="en-US" altLang="ja-JP" sz="2000" dirty="0">
              <a:latin typeface="HG丸ｺﾞｼｯｸM-PRO" panose="020F0600000000000000" pitchFamily="50" charset="-128"/>
            </a:endParaRPr>
          </a:p>
          <a:p>
            <a:pPr marL="0" indent="0">
              <a:buNone/>
            </a:pPr>
            <a:r>
              <a:rPr lang="ja-JP" altLang="en-US" sz="2000" dirty="0">
                <a:latin typeface="HG丸ｺﾞｼｯｸM-PRO" panose="020F0600000000000000" pitchFamily="50" charset="-128"/>
              </a:rPr>
              <a:t>　　　</a:t>
            </a:r>
            <a:endParaRPr lang="en-US" altLang="ja-JP" sz="2000" dirty="0">
              <a:latin typeface="HG丸ｺﾞｼｯｸM-PRO" panose="020F0600000000000000" pitchFamily="50" charset="-128"/>
            </a:endParaRPr>
          </a:p>
          <a:p>
            <a:pPr marL="0" indent="0">
              <a:buNone/>
            </a:pPr>
            <a:r>
              <a:rPr lang="en-US" altLang="ja-JP" sz="2000" dirty="0">
                <a:latin typeface="HG丸ｺﾞｼｯｸM-PRO" panose="020F0600000000000000" pitchFamily="50" charset="-128"/>
              </a:rPr>
              <a:t> </a:t>
            </a:r>
          </a:p>
          <a:p>
            <a:pPr marL="0" indent="0">
              <a:buNone/>
            </a:pPr>
            <a:r>
              <a:rPr lang="ja-JP" altLang="en-US" sz="2000" dirty="0">
                <a:latin typeface="HG丸ｺﾞｼｯｸM-PRO" panose="020F0600000000000000" pitchFamily="50" charset="-128"/>
              </a:rPr>
              <a:t>○　</a:t>
            </a:r>
            <a:r>
              <a:rPr lang="en-US" altLang="ja-JP" sz="2000" dirty="0">
                <a:latin typeface="HG丸ｺﾞｼｯｸM-PRO" panose="020F0600000000000000" pitchFamily="50" charset="-128"/>
              </a:rPr>
              <a:t>『</a:t>
            </a:r>
            <a:r>
              <a:rPr lang="ja-JP" altLang="en-US" sz="2000" dirty="0">
                <a:latin typeface="HG丸ｺﾞｼｯｸM-PRO" panose="020F0600000000000000" pitchFamily="50" charset="-128"/>
              </a:rPr>
              <a:t>幼保連携型認定こども園として特に配慮すべき事項</a:t>
            </a:r>
            <a:r>
              <a:rPr lang="en-US" altLang="ja-JP" sz="2000" dirty="0">
                <a:latin typeface="HG丸ｺﾞｼｯｸM-PRO" panose="020F0600000000000000" pitchFamily="50" charset="-128"/>
              </a:rPr>
              <a:t>』</a:t>
            </a:r>
            <a:r>
              <a:rPr lang="ja-JP" altLang="en-US" sz="2000" dirty="0">
                <a:latin typeface="HG丸ｺﾞｼｯｸM-PRO" panose="020F0600000000000000" pitchFamily="50" charset="-128"/>
              </a:rPr>
              <a:t>の充実</a:t>
            </a:r>
            <a:endParaRPr lang="en-US" altLang="ja-JP" sz="2000" dirty="0">
              <a:latin typeface="HG丸ｺﾞｼｯｸM-PRO" panose="020F0600000000000000" pitchFamily="50" charset="-128"/>
            </a:endParaRPr>
          </a:p>
          <a:p>
            <a:pPr marL="0" indent="0">
              <a:buNone/>
            </a:pPr>
            <a:r>
              <a:rPr lang="ja-JP" altLang="en-US" sz="2000" dirty="0">
                <a:latin typeface="HG丸ｺﾞｼｯｸM-PRO" panose="020F0600000000000000" pitchFamily="50" charset="-128"/>
              </a:rPr>
              <a:t>　　　・　満３歳以上の園児の入園時や移行時等について</a:t>
            </a:r>
            <a:endParaRPr lang="en-US" altLang="ja-JP" sz="2000" dirty="0">
              <a:latin typeface="HG丸ｺﾞｼｯｸM-PRO" panose="020F0600000000000000" pitchFamily="50" charset="-128"/>
            </a:endParaRPr>
          </a:p>
          <a:p>
            <a:pPr marL="0" indent="0">
              <a:buNone/>
            </a:pPr>
            <a:r>
              <a:rPr lang="ja-JP" altLang="en-US" sz="2000" dirty="0">
                <a:latin typeface="HG丸ｺﾞｼｯｸM-PRO" panose="020F0600000000000000" pitchFamily="50" charset="-128"/>
              </a:rPr>
              <a:t>　　　・　多様な経験を有する園児の学び合いについて</a:t>
            </a:r>
            <a:endParaRPr lang="en-US" altLang="ja-JP" sz="2000" dirty="0">
              <a:latin typeface="HG丸ｺﾞｼｯｸM-PRO" panose="020F0600000000000000" pitchFamily="50" charset="-128"/>
            </a:endParaRPr>
          </a:p>
          <a:p>
            <a:pPr marL="0" indent="0">
              <a:buNone/>
            </a:pPr>
            <a:r>
              <a:rPr lang="ja-JP" altLang="en-US" sz="2000" dirty="0">
                <a:latin typeface="HG丸ｺﾞｼｯｸM-PRO" panose="020F0600000000000000" pitchFamily="50" charset="-128"/>
              </a:rPr>
              <a:t>　　　・　長期的な休業中等について明示</a:t>
            </a:r>
            <a:endParaRPr lang="en-US" altLang="ja-JP" sz="2000" dirty="0">
              <a:latin typeface="HG丸ｺﾞｼｯｸM-PRO" panose="020F0600000000000000" pitchFamily="50" charset="-128"/>
            </a:endParaRPr>
          </a:p>
          <a:p>
            <a:pPr marL="0" indent="0">
              <a:buNone/>
            </a:pPr>
            <a:r>
              <a:rPr lang="ja-JP" altLang="en-US" sz="2000" dirty="0">
                <a:latin typeface="HG丸ｺﾞｼｯｸM-PRO" panose="020F0600000000000000" pitchFamily="50" charset="-128"/>
              </a:rPr>
              <a:t>　</a:t>
            </a:r>
            <a:endParaRPr lang="en-US" altLang="ja-JP" sz="2000" dirty="0">
              <a:latin typeface="HG丸ｺﾞｼｯｸM-PRO" panose="020F0600000000000000" pitchFamily="50" charset="-128"/>
            </a:endParaRPr>
          </a:p>
          <a:p>
            <a:pPr marL="0" indent="0">
              <a:buNone/>
            </a:pPr>
            <a:r>
              <a:rPr lang="ja-JP" altLang="en-US" sz="2000" dirty="0">
                <a:latin typeface="HG丸ｺﾞｼｯｸM-PRO" panose="020F0600000000000000" pitchFamily="50" charset="-128"/>
              </a:rPr>
              <a:t>　　　</a:t>
            </a:r>
            <a:r>
              <a:rPr lang="en-US" altLang="ja-JP" sz="2000" dirty="0">
                <a:latin typeface="HG丸ｺﾞｼｯｸM-PRO" panose="020F0600000000000000" pitchFamily="50" charset="-128"/>
              </a:rPr>
              <a:t> </a:t>
            </a:r>
          </a:p>
          <a:p>
            <a:pPr marL="0" indent="0">
              <a:buNone/>
            </a:pPr>
            <a:r>
              <a:rPr lang="ja-JP" altLang="en-US" sz="2000" dirty="0">
                <a:latin typeface="HG丸ｺﾞｼｯｸM-PRO" panose="020F0600000000000000" pitchFamily="50" charset="-128"/>
              </a:rPr>
              <a:t>○　多様な生活形態の保護者が在園していることへの配慮や地域に</a:t>
            </a:r>
            <a:r>
              <a:rPr lang="ja-JP" altLang="en-US" sz="2000" dirty="0" err="1">
                <a:latin typeface="HG丸ｺﾞｼｯｸM-PRO" panose="020F0600000000000000" pitchFamily="50" charset="-128"/>
              </a:rPr>
              <a:t>お</a:t>
            </a:r>
            <a:endParaRPr lang="en-US" altLang="ja-JP" sz="2000" dirty="0">
              <a:latin typeface="HG丸ｺﾞｼｯｸM-PRO" panose="020F0600000000000000" pitchFamily="50" charset="-128"/>
            </a:endParaRPr>
          </a:p>
          <a:p>
            <a:pPr marL="0" indent="0">
              <a:buNone/>
            </a:pPr>
            <a:r>
              <a:rPr lang="ja-JP" altLang="en-US" sz="2000" dirty="0">
                <a:latin typeface="HG丸ｺﾞｼｯｸM-PRO" panose="020F0600000000000000" pitchFamily="50" charset="-128"/>
              </a:rPr>
              <a:t>　ける子育ての役割等、子育ての支援の充実</a:t>
            </a:r>
            <a:endParaRPr lang="en-US" altLang="ja-JP" sz="2000" dirty="0">
              <a:latin typeface="HG丸ｺﾞｼｯｸM-PRO" panose="020F0600000000000000" pitchFamily="50" charset="-128"/>
            </a:endParaRPr>
          </a:p>
          <a:p>
            <a:pPr marL="0" indent="0">
              <a:buNone/>
            </a:pPr>
            <a:r>
              <a:rPr lang="ja-JP" altLang="en-US" dirty="0">
                <a:latin typeface="HG丸ｺﾞｼｯｸM-PRO" panose="020F0600000000000000" pitchFamily="50" charset="-128"/>
              </a:rPr>
              <a:t>　　</a:t>
            </a:r>
            <a:endParaRPr lang="en-US" altLang="ja-JP" dirty="0">
              <a:latin typeface="HG丸ｺﾞｼｯｸM-PRO" panose="020F0600000000000000" pitchFamily="50" charset="-128"/>
            </a:endParaRPr>
          </a:p>
        </p:txBody>
      </p:sp>
      <p:sp>
        <p:nvSpPr>
          <p:cNvPr id="5" name="スライド番号プレースホルダー 4"/>
          <p:cNvSpPr>
            <a:spLocks noGrp="1"/>
          </p:cNvSpPr>
          <p:nvPr>
            <p:ph type="sldNum" sz="quarter" idx="12"/>
          </p:nvPr>
        </p:nvSpPr>
        <p:spPr/>
        <p:txBody>
          <a:bodyPr/>
          <a:lstStyle/>
          <a:p>
            <a:pPr>
              <a:defRPr/>
            </a:pPr>
            <a:fld id="{A295F894-B087-4D36-82C2-BE4C88FAB5DC}" type="slidenum">
              <a:rPr lang="en-US" altLang="ja-JP" smtClean="0">
                <a:solidFill>
                  <a:schemeClr val="tx1"/>
                </a:solidFill>
              </a:rPr>
              <a:pPr>
                <a:defRPr/>
              </a:pPr>
              <a:t>19</a:t>
            </a:fld>
            <a:endParaRPr lang="en-US" altLang="ja-JP" dirty="0">
              <a:solidFill>
                <a:schemeClr val="tx1"/>
              </a:solidFill>
            </a:endParaRPr>
          </a:p>
        </p:txBody>
      </p:sp>
    </p:spTree>
    <p:extLst>
      <p:ext uri="{BB962C8B-B14F-4D97-AF65-F5344CB8AC3E}">
        <p14:creationId xmlns:p14="http://schemas.microsoft.com/office/powerpoint/2010/main" val="23712007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ectangle 2"/>
          <p:cNvSpPr txBox="1">
            <a:spLocks noChangeArrowheads="1"/>
          </p:cNvSpPr>
          <p:nvPr/>
        </p:nvSpPr>
        <p:spPr bwMode="auto">
          <a:xfrm>
            <a:off x="0" y="-3384"/>
            <a:ext cx="9163366" cy="473773"/>
          </a:xfrm>
          <a:prstGeom prst="rect">
            <a:avLst/>
          </a:prstGeom>
          <a:solidFill>
            <a:srgbClr val="00B0F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kern="12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2pPr>
            <a:lvl3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3pPr>
            <a:lvl4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4pPr>
            <a:lvl5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9pPr>
          </a:lstStyle>
          <a:p>
            <a:pPr eaLnBrk="1" hangingPunct="1">
              <a:defRPr/>
            </a:pPr>
            <a:r>
              <a:rPr lang="ja-JP" altLang="en-US" sz="2000" u="sng" dirty="0">
                <a:solidFill>
                  <a:schemeClr val="bg1"/>
                </a:solidFill>
                <a:latin typeface="HG丸ｺﾞｼｯｸM-PRO" panose="020F0600000000000000" pitchFamily="50" charset="-128"/>
                <a:ea typeface="HG丸ｺﾞｼｯｸM-PRO" panose="020F0600000000000000" pitchFamily="50" charset="-128"/>
              </a:rPr>
              <a:t>おわりに</a:t>
            </a:r>
            <a:endParaRPr lang="en-US" altLang="ja-JP" sz="2000" u="sng" dirty="0">
              <a:solidFill>
                <a:schemeClr val="bg1"/>
              </a:solidFill>
              <a:latin typeface="HG丸ｺﾞｼｯｸM-PRO" panose="020F0600000000000000" pitchFamily="50" charset="-128"/>
              <a:ea typeface="HG丸ｺﾞｼｯｸM-PRO" panose="020F0600000000000000" pitchFamily="50" charset="-128"/>
            </a:endParaRPr>
          </a:p>
        </p:txBody>
      </p:sp>
      <p:sp>
        <p:nvSpPr>
          <p:cNvPr id="3" name="スライド番号プレースホルダー 2"/>
          <p:cNvSpPr>
            <a:spLocks noGrp="1"/>
          </p:cNvSpPr>
          <p:nvPr>
            <p:ph type="sldNum" sz="quarter" idx="12"/>
          </p:nvPr>
        </p:nvSpPr>
        <p:spPr>
          <a:xfrm>
            <a:off x="6876256" y="6381328"/>
            <a:ext cx="2057400" cy="365125"/>
          </a:xfrm>
        </p:spPr>
        <p:txBody>
          <a:bodyPr/>
          <a:lstStyle/>
          <a:p>
            <a:pPr>
              <a:defRPr/>
            </a:pPr>
            <a:fld id="{A295F894-B087-4D36-82C2-BE4C88FAB5DC}" type="slidenum">
              <a:rPr lang="en-US" altLang="ja-JP" sz="1200" smtClean="0">
                <a:solidFill>
                  <a:schemeClr val="tx1"/>
                </a:solidFill>
              </a:rPr>
              <a:pPr>
                <a:defRPr/>
              </a:pPr>
              <a:t>20</a:t>
            </a:fld>
            <a:endParaRPr lang="en-US" altLang="ja-JP" sz="1200" dirty="0">
              <a:solidFill>
                <a:schemeClr val="tx1"/>
              </a:solidFill>
            </a:endParaRPr>
          </a:p>
        </p:txBody>
      </p:sp>
      <p:sp>
        <p:nvSpPr>
          <p:cNvPr id="2" name="テキスト ボックス 1"/>
          <p:cNvSpPr txBox="1"/>
          <p:nvPr/>
        </p:nvSpPr>
        <p:spPr>
          <a:xfrm>
            <a:off x="251520" y="1052736"/>
            <a:ext cx="8568952" cy="4247317"/>
          </a:xfrm>
          <a:prstGeom prst="rect">
            <a:avLst/>
          </a:prstGeom>
          <a:noFill/>
        </p:spPr>
        <p:txBody>
          <a:bodyPr wrap="square" rtlCol="0">
            <a:spAutoFit/>
          </a:bodyPr>
          <a:lstStyle/>
          <a:p>
            <a:r>
              <a:rPr lang="ja-JP" altLang="ja-JP" dirty="0"/>
              <a:t>・幼児</a:t>
            </a:r>
            <a:r>
              <a:rPr lang="ja-JP" altLang="en-US" dirty="0"/>
              <a:t>期の</a:t>
            </a:r>
            <a:r>
              <a:rPr lang="ja-JP" altLang="ja-JP" dirty="0"/>
              <a:t>教育の質が問われる時代となった。</a:t>
            </a:r>
          </a:p>
          <a:p>
            <a:r>
              <a:rPr lang="en-US" altLang="ja-JP" dirty="0"/>
              <a:t> </a:t>
            </a:r>
            <a:endParaRPr lang="ja-JP" altLang="ja-JP" dirty="0"/>
          </a:p>
          <a:p>
            <a:r>
              <a:rPr lang="ja-JP" altLang="ja-JP" dirty="0"/>
              <a:t>・質の中核は幼児</a:t>
            </a:r>
            <a:r>
              <a:rPr lang="ja-JP" altLang="en-US" dirty="0"/>
              <a:t>期の</a:t>
            </a:r>
            <a:r>
              <a:rPr lang="ja-JP" altLang="ja-JP" dirty="0"/>
              <a:t>教育を担う</a:t>
            </a:r>
            <a:r>
              <a:rPr lang="ja-JP" altLang="en-US" dirty="0"/>
              <a:t>教師・保育士等</a:t>
            </a:r>
            <a:r>
              <a:rPr lang="ja-JP" altLang="ja-JP" dirty="0"/>
              <a:t>の力量にある。</a:t>
            </a:r>
          </a:p>
          <a:p>
            <a:r>
              <a:rPr lang="en-US" altLang="ja-JP" dirty="0"/>
              <a:t> </a:t>
            </a:r>
            <a:endParaRPr lang="ja-JP" altLang="ja-JP" dirty="0"/>
          </a:p>
          <a:p>
            <a:r>
              <a:rPr lang="ja-JP" altLang="ja-JP" dirty="0"/>
              <a:t>・その力量は</a:t>
            </a:r>
            <a:r>
              <a:rPr lang="ja-JP" altLang="en-US" dirty="0"/>
              <a:t>実践</a:t>
            </a:r>
            <a:r>
              <a:rPr lang="ja-JP" altLang="ja-JP" dirty="0"/>
              <a:t>を振り返り見直すこと、そしてそのために常日頃から研修を進めることにより育つ。</a:t>
            </a:r>
          </a:p>
          <a:p>
            <a:r>
              <a:rPr lang="en-US" altLang="ja-JP" dirty="0"/>
              <a:t> </a:t>
            </a:r>
            <a:endParaRPr lang="ja-JP" altLang="ja-JP" dirty="0"/>
          </a:p>
          <a:p>
            <a:r>
              <a:rPr lang="ja-JP" altLang="ja-JP" dirty="0"/>
              <a:t>・</a:t>
            </a:r>
            <a:r>
              <a:rPr lang="ja-JP" altLang="en-US" dirty="0"/>
              <a:t>振り返り</a:t>
            </a:r>
            <a:r>
              <a:rPr lang="ja-JP" altLang="ja-JP" dirty="0"/>
              <a:t>見直すとは、子どもの活動のちょっとした場面での出会いと気付きと工夫を捉え、そこからの子どもの学びと育ちの見通しを捉えること。</a:t>
            </a:r>
          </a:p>
          <a:p>
            <a:r>
              <a:rPr lang="en-US" altLang="ja-JP" dirty="0"/>
              <a:t> </a:t>
            </a:r>
            <a:endParaRPr lang="ja-JP" altLang="ja-JP" dirty="0"/>
          </a:p>
          <a:p>
            <a:r>
              <a:rPr lang="ja-JP" altLang="ja-JP" dirty="0"/>
              <a:t>・専門性とは常に学び続け、高め続けることにより可能になる。</a:t>
            </a:r>
          </a:p>
          <a:p>
            <a:r>
              <a:rPr lang="en-US" altLang="ja-JP" dirty="0"/>
              <a:t> </a:t>
            </a:r>
            <a:endParaRPr lang="ja-JP" altLang="ja-JP" dirty="0"/>
          </a:p>
          <a:p>
            <a:r>
              <a:rPr lang="ja-JP" altLang="ja-JP" dirty="0"/>
              <a:t>・個々の</a:t>
            </a:r>
            <a:r>
              <a:rPr lang="ja-JP" altLang="en-US" dirty="0"/>
              <a:t>教師・保育士等</a:t>
            </a:r>
            <a:r>
              <a:rPr lang="ja-JP" altLang="ja-JP" dirty="0"/>
              <a:t>の専門性の成長とは、専門家集団としての園が成り立つことにより支えられる。</a:t>
            </a:r>
          </a:p>
          <a:p>
            <a:endParaRPr kumimoji="1" lang="ja-JP" altLang="en-US" dirty="0"/>
          </a:p>
        </p:txBody>
      </p:sp>
    </p:spTree>
    <p:extLst>
      <p:ext uri="{BB962C8B-B14F-4D97-AF65-F5344CB8AC3E}">
        <p14:creationId xmlns:p14="http://schemas.microsoft.com/office/powerpoint/2010/main" val="17251799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00129" y="574446"/>
            <a:ext cx="8872395" cy="584775"/>
          </a:xfrm>
          <a:prstGeom prst="rect">
            <a:avLst/>
          </a:prstGeom>
          <a:noFill/>
          <a:ln w="6350">
            <a:noFill/>
          </a:ln>
        </p:spPr>
        <p:txBody>
          <a:bodyPr wrap="square" rtlCol="0">
            <a:spAutoFit/>
          </a:bodyPr>
          <a:lstStyle/>
          <a:p>
            <a:pPr defTabSz="842618" eaLnBrk="1" hangingPunct="1"/>
            <a:r>
              <a:rPr lang="ja-JP" altLang="en-US" sz="1600" dirty="0">
                <a:solidFill>
                  <a:prstClr val="black"/>
                </a:solidFill>
                <a:latin typeface="HG丸ｺﾞｼｯｸM-PRO" panose="020F0600000000000000" pitchFamily="50" charset="-128"/>
              </a:rPr>
              <a:t>平成</a:t>
            </a:r>
            <a:r>
              <a:rPr lang="en-US" altLang="ja-JP" sz="1600" dirty="0">
                <a:solidFill>
                  <a:prstClr val="black"/>
                </a:solidFill>
                <a:latin typeface="HG丸ｺﾞｼｯｸM-PRO" panose="020F0600000000000000" pitchFamily="50" charset="-128"/>
              </a:rPr>
              <a:t>26</a:t>
            </a:r>
            <a:r>
              <a:rPr lang="ja-JP" altLang="en-US" sz="1600" dirty="0">
                <a:solidFill>
                  <a:prstClr val="black"/>
                </a:solidFill>
                <a:latin typeface="HG丸ｺﾞｼｯｸM-PRO" panose="020F0600000000000000" pitchFamily="50" charset="-128"/>
              </a:rPr>
              <a:t>年</a:t>
            </a:r>
            <a:r>
              <a:rPr lang="en-US" altLang="ja-JP" sz="1600" dirty="0">
                <a:solidFill>
                  <a:prstClr val="black"/>
                </a:solidFill>
                <a:latin typeface="HG丸ｺﾞｼｯｸM-PRO" panose="020F0600000000000000" pitchFamily="50" charset="-128"/>
              </a:rPr>
              <a:t>11</a:t>
            </a:r>
            <a:r>
              <a:rPr lang="ja-JP" altLang="en-US" sz="1600" dirty="0">
                <a:solidFill>
                  <a:prstClr val="black"/>
                </a:solidFill>
                <a:latin typeface="HG丸ｺﾞｼｯｸM-PRO" panose="020F0600000000000000" pitchFamily="50" charset="-128"/>
              </a:rPr>
              <a:t>月　中央教育審議会総会「初等中等教育における教育課程の基準等の在り方に</a:t>
            </a:r>
            <a:r>
              <a:rPr lang="ja-JP" altLang="en-US" sz="1600" dirty="0" err="1">
                <a:solidFill>
                  <a:prstClr val="black"/>
                </a:solidFill>
                <a:latin typeface="HG丸ｺﾞｼｯｸM-PRO" panose="020F0600000000000000" pitchFamily="50" charset="-128"/>
              </a:rPr>
              <a:t>つ</a:t>
            </a:r>
            <a:r>
              <a:rPr lang="en-US" altLang="ja-JP" sz="1600" dirty="0">
                <a:solidFill>
                  <a:prstClr val="black"/>
                </a:solidFill>
                <a:latin typeface="HG丸ｺﾞｼｯｸM-PRO" panose="020F0600000000000000" pitchFamily="50" charset="-128"/>
              </a:rPr>
              <a:t/>
            </a:r>
            <a:br>
              <a:rPr lang="en-US" altLang="ja-JP" sz="1600" dirty="0">
                <a:solidFill>
                  <a:prstClr val="black"/>
                </a:solidFill>
                <a:latin typeface="HG丸ｺﾞｼｯｸM-PRO" panose="020F0600000000000000" pitchFamily="50" charset="-128"/>
              </a:rPr>
            </a:br>
            <a:r>
              <a:rPr lang="ja-JP" altLang="en-US" sz="1600" dirty="0">
                <a:solidFill>
                  <a:prstClr val="black"/>
                </a:solidFill>
                <a:latin typeface="HG丸ｺﾞｼｯｸM-PRO" panose="020F0600000000000000" pitchFamily="50" charset="-128"/>
              </a:rPr>
              <a:t>　　　　　　　　いて」諮問</a:t>
            </a:r>
            <a:endParaRPr lang="ja-JP" altLang="ja-JP" sz="1600" dirty="0">
              <a:solidFill>
                <a:prstClr val="black"/>
              </a:solidFill>
              <a:latin typeface="HG丸ｺﾞｼｯｸM-PRO" panose="020F0600000000000000" pitchFamily="50" charset="-128"/>
            </a:endParaRPr>
          </a:p>
        </p:txBody>
      </p:sp>
      <p:sp>
        <p:nvSpPr>
          <p:cNvPr id="7" name="テキスト ボックス 6"/>
          <p:cNvSpPr txBox="1"/>
          <p:nvPr/>
        </p:nvSpPr>
        <p:spPr>
          <a:xfrm>
            <a:off x="78253" y="3981627"/>
            <a:ext cx="8894271" cy="603883"/>
          </a:xfrm>
          <a:prstGeom prst="rect">
            <a:avLst/>
          </a:prstGeom>
          <a:noFill/>
          <a:ln w="6350">
            <a:noFill/>
          </a:ln>
        </p:spPr>
        <p:txBody>
          <a:bodyPr wrap="square" rtlCol="0">
            <a:spAutoFit/>
          </a:bodyPr>
          <a:lstStyle/>
          <a:p>
            <a:pPr defTabSz="842618" eaLnBrk="1" hangingPunct="1"/>
            <a:r>
              <a:rPr lang="ja-JP" altLang="ja-JP" sz="1662" dirty="0">
                <a:solidFill>
                  <a:prstClr val="black"/>
                </a:solidFill>
                <a:latin typeface="HG丸ｺﾞｼｯｸM-PRO" panose="020F0600000000000000" pitchFamily="50" charset="-128"/>
              </a:rPr>
              <a:t>平成２</a:t>
            </a:r>
            <a:r>
              <a:rPr lang="ja-JP" altLang="en-US" sz="1662" dirty="0">
                <a:solidFill>
                  <a:prstClr val="black"/>
                </a:solidFill>
                <a:latin typeface="HG丸ｺﾞｼｯｸM-PRO" panose="020F0600000000000000" pitchFamily="50" charset="-128"/>
              </a:rPr>
              <a:t>８</a:t>
            </a:r>
            <a:r>
              <a:rPr lang="ja-JP" altLang="ja-JP" sz="1662" dirty="0">
                <a:solidFill>
                  <a:prstClr val="black"/>
                </a:solidFill>
                <a:latin typeface="HG丸ｺﾞｼｯｸM-PRO" panose="020F0600000000000000" pitchFamily="50" charset="-128"/>
              </a:rPr>
              <a:t>年１</a:t>
            </a:r>
            <a:r>
              <a:rPr lang="ja-JP" altLang="en-US" sz="1662" dirty="0">
                <a:solidFill>
                  <a:prstClr val="black"/>
                </a:solidFill>
                <a:latin typeface="HG丸ｺﾞｼｯｸM-PRO" panose="020F0600000000000000" pitchFamily="50" charset="-128"/>
              </a:rPr>
              <a:t>２月</a:t>
            </a:r>
            <a:r>
              <a:rPr lang="en-US" altLang="ja-JP" sz="1662" dirty="0">
                <a:solidFill>
                  <a:prstClr val="black"/>
                </a:solidFill>
                <a:latin typeface="HG丸ｺﾞｼｯｸM-PRO" panose="020F0600000000000000" pitchFamily="50" charset="-128"/>
              </a:rPr>
              <a:t> </a:t>
            </a:r>
            <a:r>
              <a:rPr lang="ja-JP" altLang="en-US" sz="1662" dirty="0">
                <a:solidFill>
                  <a:prstClr val="black"/>
                </a:solidFill>
                <a:latin typeface="HG丸ｺﾞｼｯｸM-PRO" panose="020F0600000000000000" pitchFamily="50" charset="-128"/>
              </a:rPr>
              <a:t>　社会保障審議会児童部会保育専門委員会「保育所保育指針の改定に関</a:t>
            </a:r>
            <a:r>
              <a:rPr lang="en-US" altLang="ja-JP" sz="1662" dirty="0">
                <a:solidFill>
                  <a:prstClr val="black"/>
                </a:solidFill>
                <a:latin typeface="HG丸ｺﾞｼｯｸM-PRO" panose="020F0600000000000000" pitchFamily="50" charset="-128"/>
              </a:rPr>
              <a:t/>
            </a:r>
            <a:br>
              <a:rPr lang="en-US" altLang="ja-JP" sz="1662" dirty="0">
                <a:solidFill>
                  <a:prstClr val="black"/>
                </a:solidFill>
                <a:latin typeface="HG丸ｺﾞｼｯｸM-PRO" panose="020F0600000000000000" pitchFamily="50" charset="-128"/>
              </a:rPr>
            </a:br>
            <a:r>
              <a:rPr lang="ja-JP" altLang="en-US" sz="1662" dirty="0">
                <a:solidFill>
                  <a:prstClr val="black"/>
                </a:solidFill>
                <a:latin typeface="HG丸ｺﾞｼｯｸM-PRO" panose="020F0600000000000000" pitchFamily="50" charset="-128"/>
              </a:rPr>
              <a:t>　　　　　　　　　 する議論のとりまとめ」</a:t>
            </a:r>
            <a:endParaRPr lang="ja-JP" altLang="ja-JP" sz="1662" dirty="0">
              <a:solidFill>
                <a:prstClr val="black"/>
              </a:solidFill>
              <a:latin typeface="HG丸ｺﾞｼｯｸM-PRO" panose="020F0600000000000000" pitchFamily="50" charset="-128"/>
            </a:endParaRPr>
          </a:p>
        </p:txBody>
      </p:sp>
      <p:sp>
        <p:nvSpPr>
          <p:cNvPr id="8" name="テキスト ボックス 7"/>
          <p:cNvSpPr txBox="1"/>
          <p:nvPr/>
        </p:nvSpPr>
        <p:spPr>
          <a:xfrm>
            <a:off x="162664" y="5310426"/>
            <a:ext cx="7680922" cy="348109"/>
          </a:xfrm>
          <a:prstGeom prst="rect">
            <a:avLst/>
          </a:prstGeom>
          <a:noFill/>
          <a:ln w="6350">
            <a:noFill/>
          </a:ln>
        </p:spPr>
        <p:txBody>
          <a:bodyPr wrap="square" rtlCol="0">
            <a:spAutoFit/>
          </a:bodyPr>
          <a:lstStyle/>
          <a:p>
            <a:pPr defTabSz="842618" eaLnBrk="1" hangingPunct="1"/>
            <a:r>
              <a:rPr lang="ja-JP" altLang="ja-JP" sz="1662" dirty="0">
                <a:solidFill>
                  <a:prstClr val="black"/>
                </a:solidFill>
                <a:latin typeface="HG丸ｺﾞｼｯｸM-PRO" panose="020F0600000000000000" pitchFamily="50" charset="-128"/>
              </a:rPr>
              <a:t>平成２</a:t>
            </a:r>
            <a:r>
              <a:rPr lang="ja-JP" altLang="en-US" sz="1662" dirty="0">
                <a:solidFill>
                  <a:prstClr val="black"/>
                </a:solidFill>
                <a:latin typeface="HG丸ｺﾞｼｯｸM-PRO" panose="020F0600000000000000" pitchFamily="50" charset="-128"/>
              </a:rPr>
              <a:t>９</a:t>
            </a:r>
            <a:r>
              <a:rPr lang="ja-JP" altLang="ja-JP" sz="1662" dirty="0">
                <a:solidFill>
                  <a:prstClr val="black"/>
                </a:solidFill>
                <a:latin typeface="HG丸ｺﾞｼｯｸM-PRO" panose="020F0600000000000000" pitchFamily="50" charset="-128"/>
              </a:rPr>
              <a:t>年</a:t>
            </a:r>
            <a:r>
              <a:rPr lang="ja-JP" altLang="en-US" sz="1662" dirty="0">
                <a:solidFill>
                  <a:prstClr val="black"/>
                </a:solidFill>
                <a:latin typeface="HG丸ｺﾞｼｯｸM-PRO" panose="020F0600000000000000" pitchFamily="50" charset="-128"/>
              </a:rPr>
              <a:t>２</a:t>
            </a:r>
            <a:r>
              <a:rPr lang="ja-JP" altLang="ja-JP" sz="1662" dirty="0">
                <a:solidFill>
                  <a:prstClr val="black"/>
                </a:solidFill>
                <a:latin typeface="HG丸ｺﾞｼｯｸM-PRO" panose="020F0600000000000000" pitchFamily="50" charset="-128"/>
              </a:rPr>
              <a:t>月</a:t>
            </a:r>
            <a:r>
              <a:rPr lang="ja-JP" altLang="en-US" sz="1662" dirty="0">
                <a:solidFill>
                  <a:prstClr val="black"/>
                </a:solidFill>
                <a:latin typeface="HG丸ｺﾞｼｯｸM-PRO" panose="020F0600000000000000" pitchFamily="50" charset="-128"/>
              </a:rPr>
              <a:t>　</a:t>
            </a:r>
            <a:r>
              <a:rPr lang="ja-JP" altLang="ja-JP" sz="1662" dirty="0">
                <a:solidFill>
                  <a:prstClr val="black"/>
                </a:solidFill>
                <a:latin typeface="HG丸ｺﾞｼｯｸM-PRO" panose="020F0600000000000000" pitchFamily="50" charset="-128"/>
              </a:rPr>
              <a:t>　</a:t>
            </a:r>
            <a:r>
              <a:rPr lang="ja-JP" altLang="en-US" sz="1662" dirty="0">
                <a:solidFill>
                  <a:prstClr val="black"/>
                </a:solidFill>
                <a:latin typeface="HG丸ｺﾞｼｯｸM-PRO" panose="020F0600000000000000" pitchFamily="50" charset="-128"/>
              </a:rPr>
              <a:t>意見公募（パブリック・コメント）の実施</a:t>
            </a:r>
            <a:endParaRPr lang="ja-JP" altLang="ja-JP" sz="1662" dirty="0">
              <a:solidFill>
                <a:prstClr val="black"/>
              </a:solidFill>
              <a:latin typeface="HG丸ｺﾞｼｯｸM-PRO" panose="020F0600000000000000" pitchFamily="50" charset="-128"/>
            </a:endParaRPr>
          </a:p>
        </p:txBody>
      </p:sp>
      <p:sp>
        <p:nvSpPr>
          <p:cNvPr id="10" name="テキスト ボックス 9"/>
          <p:cNvSpPr txBox="1"/>
          <p:nvPr/>
        </p:nvSpPr>
        <p:spPr>
          <a:xfrm>
            <a:off x="100129" y="5926396"/>
            <a:ext cx="8673578" cy="603883"/>
          </a:xfrm>
          <a:prstGeom prst="rect">
            <a:avLst/>
          </a:prstGeom>
          <a:noFill/>
          <a:ln w="6350">
            <a:noFill/>
          </a:ln>
        </p:spPr>
        <p:txBody>
          <a:bodyPr wrap="square" rtlCol="0">
            <a:spAutoFit/>
          </a:bodyPr>
          <a:lstStyle/>
          <a:p>
            <a:pPr defTabSz="842618" eaLnBrk="1" hangingPunct="1"/>
            <a:r>
              <a:rPr lang="ja-JP" altLang="ja-JP" sz="1662" dirty="0">
                <a:solidFill>
                  <a:prstClr val="black"/>
                </a:solidFill>
                <a:latin typeface="HG丸ｺﾞｼｯｸM-PRO" panose="020F0600000000000000" pitchFamily="50" charset="-128"/>
              </a:rPr>
              <a:t>平成２</a:t>
            </a:r>
            <a:r>
              <a:rPr lang="ja-JP" altLang="en-US" sz="1662" dirty="0">
                <a:solidFill>
                  <a:prstClr val="black"/>
                </a:solidFill>
                <a:latin typeface="HG丸ｺﾞｼｯｸM-PRO" panose="020F0600000000000000" pitchFamily="50" charset="-128"/>
              </a:rPr>
              <a:t>９</a:t>
            </a:r>
            <a:r>
              <a:rPr lang="ja-JP" altLang="ja-JP" sz="1662" dirty="0">
                <a:solidFill>
                  <a:prstClr val="black"/>
                </a:solidFill>
                <a:latin typeface="HG丸ｺﾞｼｯｸM-PRO" panose="020F0600000000000000" pitchFamily="50" charset="-128"/>
              </a:rPr>
              <a:t>年</a:t>
            </a:r>
            <a:r>
              <a:rPr lang="ja-JP" altLang="en-US" sz="1662" dirty="0">
                <a:solidFill>
                  <a:prstClr val="black"/>
                </a:solidFill>
                <a:latin typeface="HG丸ｺﾞｼｯｸM-PRO" panose="020F0600000000000000" pitchFamily="50" charset="-128"/>
              </a:rPr>
              <a:t>３</a:t>
            </a:r>
            <a:r>
              <a:rPr lang="ja-JP" altLang="ja-JP" sz="1662" dirty="0">
                <a:solidFill>
                  <a:prstClr val="black"/>
                </a:solidFill>
                <a:latin typeface="HG丸ｺﾞｼｯｸM-PRO" panose="020F0600000000000000" pitchFamily="50" charset="-128"/>
              </a:rPr>
              <a:t>月３</a:t>
            </a:r>
            <a:r>
              <a:rPr lang="ja-JP" altLang="en-US" sz="1662" dirty="0">
                <a:solidFill>
                  <a:prstClr val="black"/>
                </a:solidFill>
                <a:latin typeface="HG丸ｺﾞｼｯｸM-PRO" panose="020F0600000000000000" pitchFamily="50" charset="-128"/>
              </a:rPr>
              <a:t>１</a:t>
            </a:r>
            <a:r>
              <a:rPr lang="ja-JP" altLang="ja-JP" sz="1662" dirty="0">
                <a:solidFill>
                  <a:prstClr val="black"/>
                </a:solidFill>
                <a:latin typeface="HG丸ｺﾞｼｯｸM-PRO" panose="020F0600000000000000" pitchFamily="50" charset="-128"/>
              </a:rPr>
              <a:t>日　</a:t>
            </a:r>
            <a:r>
              <a:rPr lang="ja-JP" altLang="en-US" sz="1662" dirty="0">
                <a:solidFill>
                  <a:prstClr val="black"/>
                </a:solidFill>
                <a:latin typeface="HG丸ｺﾞｼｯｸM-PRO" panose="020F0600000000000000" pitchFamily="50" charset="-128"/>
              </a:rPr>
              <a:t>　</a:t>
            </a:r>
            <a:r>
              <a:rPr lang="ja-JP" altLang="ja-JP" sz="1662" dirty="0">
                <a:solidFill>
                  <a:prstClr val="black"/>
                </a:solidFill>
                <a:latin typeface="HG丸ｺﾞｼｯｸM-PRO" panose="020F0600000000000000" pitchFamily="50" charset="-128"/>
              </a:rPr>
              <a:t>幼保連携型認定こども園教育・保育要領</a:t>
            </a:r>
            <a:r>
              <a:rPr lang="ja-JP" altLang="en-US" sz="1662" dirty="0">
                <a:solidFill>
                  <a:prstClr val="black"/>
                </a:solidFill>
                <a:latin typeface="HG丸ｺﾞｼｯｸM-PRO" panose="020F0600000000000000" pitchFamily="50" charset="-128"/>
              </a:rPr>
              <a:t>、幼稚園教育要領、</a:t>
            </a:r>
            <a:endParaRPr lang="en-US" altLang="ja-JP" sz="1662" dirty="0">
              <a:solidFill>
                <a:prstClr val="black"/>
              </a:solidFill>
              <a:latin typeface="HG丸ｺﾞｼｯｸM-PRO" panose="020F0600000000000000" pitchFamily="50" charset="-128"/>
            </a:endParaRPr>
          </a:p>
          <a:p>
            <a:pPr defTabSz="842618" eaLnBrk="1" hangingPunct="1"/>
            <a:r>
              <a:rPr lang="ja-JP" altLang="en-US" sz="1662" dirty="0">
                <a:solidFill>
                  <a:prstClr val="black"/>
                </a:solidFill>
                <a:latin typeface="HG丸ｺﾞｼｯｸM-PRO" panose="020F0600000000000000" pitchFamily="50" charset="-128"/>
              </a:rPr>
              <a:t>　　　　　　　　　　　　保育所保育指針</a:t>
            </a:r>
            <a:r>
              <a:rPr lang="ja-JP" altLang="ja-JP" sz="1662" dirty="0">
                <a:solidFill>
                  <a:prstClr val="black"/>
                </a:solidFill>
                <a:latin typeface="HG丸ｺﾞｼｯｸM-PRO" panose="020F0600000000000000" pitchFamily="50" charset="-128"/>
              </a:rPr>
              <a:t>　告示</a:t>
            </a:r>
          </a:p>
        </p:txBody>
      </p:sp>
      <p:sp>
        <p:nvSpPr>
          <p:cNvPr id="19" name="正方形/長方形 88"/>
          <p:cNvSpPr/>
          <p:nvPr/>
        </p:nvSpPr>
        <p:spPr>
          <a:xfrm>
            <a:off x="0" y="0"/>
            <a:ext cx="9144000" cy="404664"/>
          </a:xfrm>
          <a:prstGeom prst="rect">
            <a:avLst/>
          </a:prstGeom>
          <a:solidFill>
            <a:srgbClr val="00B0F0"/>
          </a:solidFill>
          <a:ln w="25400" cap="flat" cmpd="sng" algn="ctr">
            <a:noFill/>
            <a:prstDash val="solid"/>
          </a:ln>
          <a:effectLst/>
        </p:spPr>
        <p:txBody>
          <a:bodyPr lIns="80484" tIns="40243" rIns="80484" bIns="40243" anchor="ctr"/>
          <a:lstStyle/>
          <a:p>
            <a:pPr algn="ctr" defTabSz="873320" eaLnBrk="1" fontAlgn="auto" hangingPunct="1">
              <a:spcBef>
                <a:spcPts val="0"/>
              </a:spcBef>
              <a:spcAft>
                <a:spcPts val="0"/>
              </a:spcAft>
              <a:defRPr/>
            </a:pPr>
            <a:r>
              <a:rPr kumimoji="0" lang="ja-JP" altLang="en-US" sz="2000" kern="0" dirty="0">
                <a:solidFill>
                  <a:prstClr val="white"/>
                </a:solidFill>
                <a:latin typeface="HG丸ｺﾞｼｯｸM-PRO" panose="020F0600000000000000" pitchFamily="50" charset="-128"/>
              </a:rPr>
              <a:t>今改訂・改定の経緯</a:t>
            </a:r>
          </a:p>
        </p:txBody>
      </p:sp>
      <p:sp>
        <p:nvSpPr>
          <p:cNvPr id="21" name="テキスト ボックス 20"/>
          <p:cNvSpPr txBox="1"/>
          <p:nvPr/>
        </p:nvSpPr>
        <p:spPr>
          <a:xfrm>
            <a:off x="43568" y="3315111"/>
            <a:ext cx="8686799" cy="603883"/>
          </a:xfrm>
          <a:prstGeom prst="rect">
            <a:avLst/>
          </a:prstGeom>
          <a:noFill/>
          <a:ln w="6350">
            <a:noFill/>
          </a:ln>
        </p:spPr>
        <p:txBody>
          <a:bodyPr wrap="square" rtlCol="0">
            <a:spAutoFit/>
          </a:bodyPr>
          <a:lstStyle/>
          <a:p>
            <a:pPr defTabSz="842618" eaLnBrk="1" hangingPunct="1"/>
            <a:r>
              <a:rPr lang="ja-JP" altLang="ja-JP" sz="1662" dirty="0">
                <a:solidFill>
                  <a:prstClr val="black"/>
                </a:solidFill>
                <a:latin typeface="HG丸ｺﾞｼｯｸM-PRO" panose="020F0600000000000000" pitchFamily="50" charset="-128"/>
              </a:rPr>
              <a:t>平成２</a:t>
            </a:r>
            <a:r>
              <a:rPr lang="ja-JP" altLang="en-US" sz="1662" dirty="0">
                <a:solidFill>
                  <a:prstClr val="black"/>
                </a:solidFill>
                <a:latin typeface="HG丸ｺﾞｼｯｸM-PRO" panose="020F0600000000000000" pitchFamily="50" charset="-128"/>
              </a:rPr>
              <a:t>８</a:t>
            </a:r>
            <a:r>
              <a:rPr lang="ja-JP" altLang="ja-JP" sz="1662" dirty="0">
                <a:solidFill>
                  <a:prstClr val="black"/>
                </a:solidFill>
                <a:latin typeface="HG丸ｺﾞｼｯｸM-PRO" panose="020F0600000000000000" pitchFamily="50" charset="-128"/>
              </a:rPr>
              <a:t>年１</a:t>
            </a:r>
            <a:r>
              <a:rPr lang="ja-JP" altLang="en-US" sz="1662" dirty="0">
                <a:solidFill>
                  <a:prstClr val="black"/>
                </a:solidFill>
                <a:latin typeface="HG丸ｺﾞｼｯｸM-PRO" panose="020F0600000000000000" pitchFamily="50" charset="-128"/>
              </a:rPr>
              <a:t>２月</a:t>
            </a:r>
            <a:r>
              <a:rPr lang="en-US" altLang="ja-JP" sz="1662" dirty="0">
                <a:solidFill>
                  <a:prstClr val="black"/>
                </a:solidFill>
                <a:latin typeface="HG丸ｺﾞｼｯｸM-PRO" panose="020F0600000000000000" pitchFamily="50" charset="-128"/>
              </a:rPr>
              <a:t> </a:t>
            </a:r>
            <a:r>
              <a:rPr lang="ja-JP" altLang="en-US" sz="1662" dirty="0">
                <a:solidFill>
                  <a:prstClr val="black"/>
                </a:solidFill>
                <a:latin typeface="HG丸ｺﾞｼｯｸM-PRO" panose="020F0600000000000000" pitchFamily="50" charset="-128"/>
              </a:rPr>
              <a:t>　中央教育審議会「幼稚園、小学校、中学校、高等学校及び特別支援</a:t>
            </a:r>
            <a:r>
              <a:rPr lang="en-US" altLang="ja-JP" sz="1662" dirty="0">
                <a:solidFill>
                  <a:prstClr val="black"/>
                </a:solidFill>
                <a:latin typeface="HG丸ｺﾞｼｯｸM-PRO" panose="020F0600000000000000" pitchFamily="50" charset="-128"/>
              </a:rPr>
              <a:t/>
            </a:r>
            <a:br>
              <a:rPr lang="en-US" altLang="ja-JP" sz="1662" dirty="0">
                <a:solidFill>
                  <a:prstClr val="black"/>
                </a:solidFill>
                <a:latin typeface="HG丸ｺﾞｼｯｸM-PRO" panose="020F0600000000000000" pitchFamily="50" charset="-128"/>
              </a:rPr>
            </a:br>
            <a:r>
              <a:rPr lang="ja-JP" altLang="en-US" sz="1662" dirty="0">
                <a:solidFill>
                  <a:prstClr val="black"/>
                </a:solidFill>
                <a:latin typeface="HG丸ｺﾞｼｯｸM-PRO" panose="020F0600000000000000" pitchFamily="50" charset="-128"/>
              </a:rPr>
              <a:t>　　　　　　　　　 学校の学習指導要領等の改善及び必要な方策等について（答申）」</a:t>
            </a:r>
            <a:endParaRPr lang="ja-JP" altLang="ja-JP" sz="1662" dirty="0">
              <a:solidFill>
                <a:prstClr val="black"/>
              </a:solidFill>
              <a:latin typeface="HG丸ｺﾞｼｯｸM-PRO" panose="020F0600000000000000" pitchFamily="50" charset="-128"/>
            </a:endParaRPr>
          </a:p>
        </p:txBody>
      </p:sp>
      <p:sp>
        <p:nvSpPr>
          <p:cNvPr id="22" name="テキスト ボックス 21"/>
          <p:cNvSpPr txBox="1"/>
          <p:nvPr/>
        </p:nvSpPr>
        <p:spPr>
          <a:xfrm>
            <a:off x="121121" y="1810147"/>
            <a:ext cx="8701128" cy="348109"/>
          </a:xfrm>
          <a:prstGeom prst="rect">
            <a:avLst/>
          </a:prstGeom>
          <a:noFill/>
          <a:ln w="6350">
            <a:noFill/>
          </a:ln>
        </p:spPr>
        <p:txBody>
          <a:bodyPr wrap="square" rtlCol="0">
            <a:spAutoFit/>
          </a:bodyPr>
          <a:lstStyle/>
          <a:p>
            <a:pPr defTabSz="842618" eaLnBrk="1" hangingPunct="1"/>
            <a:r>
              <a:rPr lang="ja-JP" altLang="en-US" sz="1662" dirty="0">
                <a:solidFill>
                  <a:prstClr val="black"/>
                </a:solidFill>
                <a:latin typeface="HG丸ｺﾞｼｯｸM-PRO" panose="020F0600000000000000" pitchFamily="50" charset="-128"/>
              </a:rPr>
              <a:t>平成</a:t>
            </a:r>
            <a:r>
              <a:rPr lang="en-US" altLang="ja-JP" sz="1662" dirty="0">
                <a:solidFill>
                  <a:prstClr val="black"/>
                </a:solidFill>
                <a:latin typeface="HG丸ｺﾞｼｯｸM-PRO" panose="020F0600000000000000" pitchFamily="50" charset="-128"/>
              </a:rPr>
              <a:t>27</a:t>
            </a:r>
            <a:r>
              <a:rPr lang="ja-JP" altLang="en-US" sz="1662" dirty="0">
                <a:solidFill>
                  <a:prstClr val="black"/>
                </a:solidFill>
                <a:latin typeface="HG丸ｺﾞｼｯｸM-PRO" panose="020F0600000000000000" pitchFamily="50" charset="-128"/>
              </a:rPr>
              <a:t>年</a:t>
            </a:r>
            <a:r>
              <a:rPr lang="en-US" altLang="ja-JP" sz="1662" dirty="0">
                <a:solidFill>
                  <a:prstClr val="black"/>
                </a:solidFill>
                <a:latin typeface="HG丸ｺﾞｼｯｸM-PRO" panose="020F0600000000000000" pitchFamily="50" charset="-128"/>
              </a:rPr>
              <a:t>12</a:t>
            </a:r>
            <a:r>
              <a:rPr lang="ja-JP" altLang="en-US" sz="1662" dirty="0">
                <a:solidFill>
                  <a:prstClr val="black"/>
                </a:solidFill>
                <a:latin typeface="HG丸ｺﾞｼｯｸM-PRO" panose="020F0600000000000000" pitchFamily="50" charset="-128"/>
              </a:rPr>
              <a:t>月　社会保障審議会児童部会保育専門委員会の開催</a:t>
            </a:r>
            <a:endParaRPr lang="ja-JP" altLang="ja-JP" sz="1662" dirty="0">
              <a:solidFill>
                <a:prstClr val="black"/>
              </a:solidFill>
              <a:latin typeface="HG丸ｺﾞｼｯｸM-PRO" panose="020F0600000000000000" pitchFamily="50" charset="-128"/>
            </a:endParaRPr>
          </a:p>
        </p:txBody>
      </p:sp>
      <p:sp>
        <p:nvSpPr>
          <p:cNvPr id="23" name="テキスト ボックス 22"/>
          <p:cNvSpPr txBox="1"/>
          <p:nvPr/>
        </p:nvSpPr>
        <p:spPr>
          <a:xfrm>
            <a:off x="107031" y="1195538"/>
            <a:ext cx="8701128" cy="348109"/>
          </a:xfrm>
          <a:prstGeom prst="rect">
            <a:avLst/>
          </a:prstGeom>
          <a:noFill/>
          <a:ln w="6350">
            <a:noFill/>
          </a:ln>
        </p:spPr>
        <p:txBody>
          <a:bodyPr wrap="square" rtlCol="0">
            <a:spAutoFit/>
          </a:bodyPr>
          <a:lstStyle/>
          <a:p>
            <a:pPr defTabSz="842618" eaLnBrk="1" hangingPunct="1"/>
            <a:r>
              <a:rPr lang="ja-JP" altLang="en-US" sz="1662" dirty="0">
                <a:solidFill>
                  <a:prstClr val="black"/>
                </a:solidFill>
                <a:latin typeface="HG丸ｺﾞｼｯｸM-PRO" panose="020F0600000000000000" pitchFamily="50" charset="-128"/>
              </a:rPr>
              <a:t>平成</a:t>
            </a:r>
            <a:r>
              <a:rPr lang="en-US" altLang="ja-JP" sz="1662" dirty="0">
                <a:solidFill>
                  <a:prstClr val="black"/>
                </a:solidFill>
                <a:latin typeface="HG丸ｺﾞｼｯｸM-PRO" panose="020F0600000000000000" pitchFamily="50" charset="-128"/>
              </a:rPr>
              <a:t>27</a:t>
            </a:r>
            <a:r>
              <a:rPr lang="ja-JP" altLang="en-US" sz="1662" dirty="0">
                <a:solidFill>
                  <a:prstClr val="black"/>
                </a:solidFill>
                <a:latin typeface="HG丸ｺﾞｼｯｸM-PRO" panose="020F0600000000000000" pitchFamily="50" charset="-128"/>
              </a:rPr>
              <a:t>年</a:t>
            </a:r>
            <a:r>
              <a:rPr lang="en-US" altLang="ja-JP" sz="1662" dirty="0">
                <a:solidFill>
                  <a:prstClr val="black"/>
                </a:solidFill>
                <a:latin typeface="HG丸ｺﾞｼｯｸM-PRO" panose="020F0600000000000000" pitchFamily="50" charset="-128"/>
              </a:rPr>
              <a:t>1</a:t>
            </a:r>
            <a:r>
              <a:rPr lang="ja-JP" altLang="en-US" sz="1662" dirty="0">
                <a:solidFill>
                  <a:prstClr val="black"/>
                </a:solidFill>
                <a:latin typeface="HG丸ｺﾞｼｯｸM-PRO" panose="020F0600000000000000" pitchFamily="50" charset="-128"/>
              </a:rPr>
              <a:t>０月　中央教育審議会教育課程部会幼児教育部会の開催</a:t>
            </a:r>
            <a:endParaRPr lang="ja-JP" altLang="ja-JP" sz="1662" dirty="0">
              <a:solidFill>
                <a:prstClr val="black"/>
              </a:solidFill>
              <a:latin typeface="HG丸ｺﾞｼｯｸM-PRO" panose="020F0600000000000000" pitchFamily="50" charset="-128"/>
            </a:endParaRPr>
          </a:p>
        </p:txBody>
      </p:sp>
      <p:sp>
        <p:nvSpPr>
          <p:cNvPr id="5" name="テキスト ボックス 4"/>
          <p:cNvSpPr txBox="1"/>
          <p:nvPr/>
        </p:nvSpPr>
        <p:spPr>
          <a:xfrm>
            <a:off x="100129" y="2523011"/>
            <a:ext cx="8701128" cy="348109"/>
          </a:xfrm>
          <a:prstGeom prst="rect">
            <a:avLst/>
          </a:prstGeom>
          <a:noFill/>
          <a:ln w="6350">
            <a:noFill/>
          </a:ln>
        </p:spPr>
        <p:txBody>
          <a:bodyPr wrap="square" rtlCol="0">
            <a:spAutoFit/>
          </a:bodyPr>
          <a:lstStyle/>
          <a:p>
            <a:pPr defTabSz="842618" eaLnBrk="1" hangingPunct="1"/>
            <a:r>
              <a:rPr lang="ja-JP" altLang="en-US" sz="1662" dirty="0">
                <a:solidFill>
                  <a:prstClr val="black"/>
                </a:solidFill>
                <a:latin typeface="HG丸ｺﾞｼｯｸM-PRO" panose="020F0600000000000000" pitchFamily="50" charset="-128"/>
              </a:rPr>
              <a:t>平成２８年６月　幼保連携型認定こども園教育・保育要領の改訂に関する検討会</a:t>
            </a:r>
            <a:r>
              <a:rPr lang="ja-JP" altLang="ja-JP" sz="1662" dirty="0">
                <a:solidFill>
                  <a:prstClr val="black"/>
                </a:solidFill>
                <a:latin typeface="HG丸ｺﾞｼｯｸM-PRO" panose="020F0600000000000000" pitchFamily="50" charset="-128"/>
              </a:rPr>
              <a:t>の</a:t>
            </a:r>
            <a:r>
              <a:rPr lang="ja-JP" altLang="en-US" sz="1662" dirty="0">
                <a:solidFill>
                  <a:prstClr val="black"/>
                </a:solidFill>
                <a:latin typeface="HG丸ｺﾞｼｯｸM-PRO" panose="020F0600000000000000" pitchFamily="50" charset="-128"/>
              </a:rPr>
              <a:t>開催</a:t>
            </a:r>
            <a:endParaRPr lang="ja-JP" altLang="ja-JP" sz="1662" dirty="0">
              <a:solidFill>
                <a:prstClr val="black"/>
              </a:solidFill>
              <a:latin typeface="HG丸ｺﾞｼｯｸM-PRO" panose="020F0600000000000000" pitchFamily="50" charset="-128"/>
            </a:endParaRPr>
          </a:p>
        </p:txBody>
      </p:sp>
      <p:sp>
        <p:nvSpPr>
          <p:cNvPr id="25" name="テキスト ボックス 24"/>
          <p:cNvSpPr txBox="1"/>
          <p:nvPr/>
        </p:nvSpPr>
        <p:spPr>
          <a:xfrm>
            <a:off x="104813" y="4716444"/>
            <a:ext cx="8894271" cy="348109"/>
          </a:xfrm>
          <a:prstGeom prst="rect">
            <a:avLst/>
          </a:prstGeom>
          <a:noFill/>
          <a:ln w="6350">
            <a:noFill/>
          </a:ln>
        </p:spPr>
        <p:txBody>
          <a:bodyPr wrap="square" rtlCol="0">
            <a:spAutoFit/>
          </a:bodyPr>
          <a:lstStyle/>
          <a:p>
            <a:pPr defTabSz="842618" eaLnBrk="1" hangingPunct="1"/>
            <a:r>
              <a:rPr lang="ja-JP" altLang="ja-JP" sz="1662" dirty="0">
                <a:solidFill>
                  <a:prstClr val="black"/>
                </a:solidFill>
                <a:latin typeface="HG丸ｺﾞｼｯｸM-PRO" panose="020F0600000000000000" pitchFamily="50" charset="-128"/>
              </a:rPr>
              <a:t>平成２</a:t>
            </a:r>
            <a:r>
              <a:rPr lang="ja-JP" altLang="en-US" sz="1662" dirty="0">
                <a:solidFill>
                  <a:prstClr val="black"/>
                </a:solidFill>
                <a:latin typeface="HG丸ｺﾞｼｯｸM-PRO" panose="020F0600000000000000" pitchFamily="50" charset="-128"/>
              </a:rPr>
              <a:t>８</a:t>
            </a:r>
            <a:r>
              <a:rPr lang="ja-JP" altLang="ja-JP" sz="1662" dirty="0">
                <a:solidFill>
                  <a:prstClr val="black"/>
                </a:solidFill>
                <a:latin typeface="HG丸ｺﾞｼｯｸM-PRO" panose="020F0600000000000000" pitchFamily="50" charset="-128"/>
              </a:rPr>
              <a:t>年１</a:t>
            </a:r>
            <a:r>
              <a:rPr lang="ja-JP" altLang="en-US" sz="1662" dirty="0">
                <a:solidFill>
                  <a:prstClr val="black"/>
                </a:solidFill>
                <a:latin typeface="HG丸ｺﾞｼｯｸM-PRO" panose="020F0600000000000000" pitchFamily="50" charset="-128"/>
              </a:rPr>
              <a:t>２月</a:t>
            </a:r>
            <a:r>
              <a:rPr lang="en-US" altLang="ja-JP" sz="1662" dirty="0">
                <a:solidFill>
                  <a:prstClr val="black"/>
                </a:solidFill>
                <a:latin typeface="HG丸ｺﾞｼｯｸM-PRO" panose="020F0600000000000000" pitchFamily="50" charset="-128"/>
              </a:rPr>
              <a:t> </a:t>
            </a:r>
            <a:r>
              <a:rPr lang="ja-JP" altLang="en-US" sz="1662" dirty="0">
                <a:solidFill>
                  <a:prstClr val="black"/>
                </a:solidFill>
                <a:latin typeface="HG丸ｺﾞｼｯｸM-PRO" panose="020F0600000000000000" pitchFamily="50" charset="-128"/>
              </a:rPr>
              <a:t>　</a:t>
            </a:r>
            <a:r>
              <a:rPr lang="ja-JP" altLang="ja-JP" sz="1662" dirty="0">
                <a:solidFill>
                  <a:prstClr val="black"/>
                </a:solidFill>
                <a:latin typeface="HG丸ｺﾞｼｯｸM-PRO" panose="020F0600000000000000" pitchFamily="50" charset="-128"/>
              </a:rPr>
              <a:t>幼保連携型認定こども園</a:t>
            </a:r>
            <a:r>
              <a:rPr lang="ja-JP" altLang="en-US" sz="1662" dirty="0">
                <a:solidFill>
                  <a:prstClr val="black"/>
                </a:solidFill>
                <a:latin typeface="HG丸ｺﾞｼｯｸM-PRO" panose="020F0600000000000000" pitchFamily="50" charset="-128"/>
              </a:rPr>
              <a:t>教育・</a:t>
            </a:r>
            <a:r>
              <a:rPr lang="ja-JP" altLang="ja-JP" sz="1662" dirty="0">
                <a:solidFill>
                  <a:prstClr val="black"/>
                </a:solidFill>
                <a:latin typeface="HG丸ｺﾞｼｯｸM-PRO" panose="020F0600000000000000" pitchFamily="50" charset="-128"/>
              </a:rPr>
              <a:t>保育要領の</a:t>
            </a:r>
            <a:r>
              <a:rPr lang="ja-JP" altLang="en-US" sz="1662" dirty="0">
                <a:solidFill>
                  <a:prstClr val="black"/>
                </a:solidFill>
                <a:latin typeface="HG丸ｺﾞｼｯｸM-PRO" panose="020F0600000000000000" pitchFamily="50" charset="-128"/>
              </a:rPr>
              <a:t>改訂に関する審議のまとめ</a:t>
            </a:r>
            <a:endParaRPr lang="ja-JP" altLang="ja-JP" sz="1662" dirty="0">
              <a:solidFill>
                <a:prstClr val="black"/>
              </a:solidFill>
              <a:latin typeface="HG丸ｺﾞｼｯｸM-PRO" panose="020F0600000000000000" pitchFamily="50" charset="-128"/>
            </a:endParaRPr>
          </a:p>
        </p:txBody>
      </p:sp>
      <p:sp>
        <p:nvSpPr>
          <p:cNvPr id="2" name="スライド番号プレースホルダー 1"/>
          <p:cNvSpPr>
            <a:spLocks noGrp="1"/>
          </p:cNvSpPr>
          <p:nvPr>
            <p:ph type="sldNum" sz="quarter" idx="12"/>
          </p:nvPr>
        </p:nvSpPr>
        <p:spPr>
          <a:xfrm>
            <a:off x="6869979" y="6428343"/>
            <a:ext cx="2133600" cy="365125"/>
          </a:xfrm>
        </p:spPr>
        <p:txBody>
          <a:bodyPr/>
          <a:lstStyle/>
          <a:p>
            <a:pPr>
              <a:defRPr/>
            </a:pPr>
            <a:fld id="{B5EB0F02-464B-481B-A96C-0D238ADD2853}" type="slidenum">
              <a:rPr lang="ja-JP" altLang="en-US" sz="1400" smtClean="0">
                <a:solidFill>
                  <a:schemeClr val="tx1"/>
                </a:solidFill>
              </a:rPr>
              <a:pPr>
                <a:defRPr/>
              </a:pPr>
              <a:t>2</a:t>
            </a:fld>
            <a:endParaRPr lang="ja-JP" altLang="en-US" sz="1400" dirty="0">
              <a:solidFill>
                <a:schemeClr val="tx1"/>
              </a:solidFill>
            </a:endParaRPr>
          </a:p>
        </p:txBody>
      </p:sp>
    </p:spTree>
    <p:extLst>
      <p:ext uri="{BB962C8B-B14F-4D97-AF65-F5344CB8AC3E}">
        <p14:creationId xmlns:p14="http://schemas.microsoft.com/office/powerpoint/2010/main" val="18764062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a:xfrm>
            <a:off x="-19366" y="0"/>
            <a:ext cx="9163366" cy="504365"/>
          </a:xfrm>
          <a:solidFill>
            <a:srgbClr val="00B0F0"/>
          </a:solidFill>
          <a:effectLst/>
          <a:extLst/>
        </p:spPr>
        <p:txBody>
          <a:bodyPr/>
          <a:lstStyle/>
          <a:p>
            <a:pPr algn="ctr" eaLnBrk="1" hangingPunct="1">
              <a:defRPr/>
            </a:pPr>
            <a:r>
              <a:rPr lang="ja-JP" altLang="en-US" sz="2000" b="1" dirty="0">
                <a:solidFill>
                  <a:schemeClr val="bg1"/>
                </a:solidFill>
                <a:ea typeface="HG丸ｺﾞｼｯｸM-PRO" panose="020F0600000000000000" pitchFamily="50" charset="-128"/>
              </a:rPr>
              <a:t>今改訂・改定でも変わらない基本的な考え方</a:t>
            </a:r>
          </a:p>
        </p:txBody>
      </p:sp>
      <p:sp>
        <p:nvSpPr>
          <p:cNvPr id="6" name="スライド番号プレースホルダー 5"/>
          <p:cNvSpPr>
            <a:spLocks noGrp="1"/>
          </p:cNvSpPr>
          <p:nvPr>
            <p:ph type="sldNum" sz="quarter" idx="12"/>
          </p:nvPr>
        </p:nvSpPr>
        <p:spPr>
          <a:xfrm>
            <a:off x="6876256" y="6397509"/>
            <a:ext cx="2057400" cy="365125"/>
          </a:xfrm>
        </p:spPr>
        <p:txBody>
          <a:bodyPr/>
          <a:lstStyle/>
          <a:p>
            <a:pPr>
              <a:defRPr/>
            </a:pPr>
            <a:fld id="{7150317A-6E41-419B-BDE5-464951359641}" type="slidenum">
              <a:rPr lang="en-US" altLang="ja-JP" sz="1200">
                <a:solidFill>
                  <a:schemeClr val="tx1"/>
                </a:solidFill>
              </a:rPr>
              <a:pPr>
                <a:defRPr/>
              </a:pPr>
              <a:t>3</a:t>
            </a:fld>
            <a:endParaRPr lang="en-US" altLang="ja-JP" sz="1200">
              <a:solidFill>
                <a:schemeClr val="tx1"/>
              </a:solidFill>
            </a:endParaRPr>
          </a:p>
        </p:txBody>
      </p:sp>
      <p:sp>
        <p:nvSpPr>
          <p:cNvPr id="112644" name="Text Box 4"/>
          <p:cNvSpPr txBox="1">
            <a:spLocks noChangeArrowheads="1"/>
          </p:cNvSpPr>
          <p:nvPr/>
        </p:nvSpPr>
        <p:spPr bwMode="auto">
          <a:xfrm>
            <a:off x="687409" y="743242"/>
            <a:ext cx="7999894" cy="646331"/>
          </a:xfrm>
          <a:prstGeom prst="rect">
            <a:avLst/>
          </a:prstGeom>
          <a:noFill/>
          <a:ln>
            <a:noFill/>
          </a:ln>
          <a:effectLst/>
          <a:extLst/>
        </p:spPr>
        <p:txBody>
          <a:bodyPr wrap="square">
            <a:spAutoFit/>
          </a:bodyPr>
          <a:lstStyle/>
          <a:p>
            <a:pPr algn="ctr" eaLnBrk="1" hangingPunct="1">
              <a:spcBef>
                <a:spcPct val="50000"/>
              </a:spcBef>
              <a:defRPr/>
            </a:pPr>
            <a:endParaRPr lang="en-US" altLang="ja-JP" sz="800" u="sng" dirty="0">
              <a:solidFill>
                <a:srgbClr val="FF0000"/>
              </a:solidFill>
              <a:effectLst>
                <a:outerShdw blurRad="38100" dist="38100" dir="2700000" algn="tl">
                  <a:srgbClr val="000000"/>
                </a:outerShdw>
              </a:effectLst>
              <a:latin typeface="Times New Roman" panose="02020603050405020304" pitchFamily="18" charset="0"/>
            </a:endParaRPr>
          </a:p>
          <a:p>
            <a:pPr algn="ctr" eaLnBrk="1" hangingPunct="1">
              <a:defRPr/>
            </a:pPr>
            <a:r>
              <a:rPr lang="ja-JP" altLang="en-US" sz="2800" b="1" u="sng" dirty="0">
                <a:solidFill>
                  <a:srgbClr val="FF0000"/>
                </a:solidFill>
                <a:effectLst>
                  <a:outerShdw blurRad="38100" dist="38100" dir="2700000" algn="tl">
                    <a:srgbClr val="000000"/>
                  </a:outerShdw>
                </a:effectLst>
                <a:latin typeface="Times New Roman" panose="02020603050405020304" pitchFamily="18" charset="0"/>
              </a:rPr>
              <a:t>環境を通して行うものであること</a:t>
            </a:r>
            <a:endParaRPr lang="en-US" altLang="ja-JP" sz="800" b="1" dirty="0">
              <a:effectLst>
                <a:outerShdw blurRad="38100" dist="38100" dir="2700000" algn="tl">
                  <a:srgbClr val="FFFFFF"/>
                </a:outerShdw>
              </a:effectLst>
              <a:latin typeface="Times New Roman" panose="02020603050405020304" pitchFamily="18" charset="0"/>
            </a:endParaRPr>
          </a:p>
        </p:txBody>
      </p:sp>
      <p:sp>
        <p:nvSpPr>
          <p:cNvPr id="7" name="角丸四角形 10"/>
          <p:cNvSpPr/>
          <p:nvPr/>
        </p:nvSpPr>
        <p:spPr>
          <a:xfrm>
            <a:off x="189786" y="1534110"/>
            <a:ext cx="4199340" cy="387245"/>
          </a:xfrm>
          <a:prstGeom prst="roundRect">
            <a:avLst/>
          </a:prstGeom>
          <a:ln w="28575">
            <a:solidFill>
              <a:schemeClr val="accent2"/>
            </a:solidFill>
          </a:ln>
        </p:spPr>
        <p:style>
          <a:lnRef idx="2">
            <a:schemeClr val="accent4"/>
          </a:lnRef>
          <a:fillRef idx="1">
            <a:schemeClr val="lt1"/>
          </a:fillRef>
          <a:effectRef idx="0">
            <a:schemeClr val="accent4"/>
          </a:effectRef>
          <a:fontRef idx="minor">
            <a:schemeClr val="dk1"/>
          </a:fontRef>
        </p:style>
        <p:txBody>
          <a:bodyPr rtlCol="0" anchor="ctr"/>
          <a:lstStyle/>
          <a:p>
            <a:r>
              <a:rPr lang="ja-JP" altLang="en-US" sz="1600" b="1" dirty="0">
                <a:latin typeface="HG丸ｺﾞｼｯｸM-PRO" panose="020F0600000000000000" pitchFamily="50" charset="-128"/>
                <a:ea typeface="HG丸ｺﾞｼｯｸM-PRO" panose="020F0600000000000000" pitchFamily="50" charset="-128"/>
              </a:rPr>
              <a:t>幼保連携型認定こども園教育・保育要領</a:t>
            </a:r>
            <a:endParaRPr lang="en-US" altLang="ja-JP" sz="1600" b="1" dirty="0">
              <a:latin typeface="HG丸ｺﾞｼｯｸM-PRO" panose="020F0600000000000000" pitchFamily="50" charset="-128"/>
              <a:ea typeface="HG丸ｺﾞｼｯｸM-PRO" panose="020F0600000000000000" pitchFamily="50" charset="-128"/>
            </a:endParaRPr>
          </a:p>
        </p:txBody>
      </p:sp>
      <p:sp>
        <p:nvSpPr>
          <p:cNvPr id="8" name="Text Box 9"/>
          <p:cNvSpPr txBox="1">
            <a:spLocks noChangeArrowheads="1"/>
          </p:cNvSpPr>
          <p:nvPr/>
        </p:nvSpPr>
        <p:spPr bwMode="auto">
          <a:xfrm>
            <a:off x="205050" y="1969873"/>
            <a:ext cx="8964612" cy="2677656"/>
          </a:xfrm>
          <a:prstGeom prst="rect">
            <a:avLst/>
          </a:prstGeom>
          <a:noFill/>
          <a:ln>
            <a:noFill/>
          </a:ln>
          <a:effectLst/>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600" dirty="0">
                <a:latin typeface="HG丸ｺﾞｼｯｸM-PRO" panose="020F0600000000000000" pitchFamily="50" charset="-128"/>
                <a:ea typeface="HG丸ｺﾞｼｯｸM-PRO" panose="020F0600000000000000" pitchFamily="50" charset="-128"/>
              </a:rPr>
              <a:t>第１章　総則</a:t>
            </a:r>
            <a:r>
              <a:rPr lang="en-US" altLang="ja-JP" sz="1600" dirty="0">
                <a:latin typeface="HG丸ｺﾞｼｯｸM-PRO" panose="020F0600000000000000" pitchFamily="50" charset="-128"/>
                <a:ea typeface="HG丸ｺﾞｼｯｸM-PRO" panose="020F0600000000000000" pitchFamily="50" charset="-128"/>
              </a:rPr>
              <a:t/>
            </a:r>
            <a:br>
              <a:rPr lang="en-US" altLang="ja-JP" sz="1600" dirty="0">
                <a:latin typeface="HG丸ｺﾞｼｯｸM-PRO" panose="020F0600000000000000" pitchFamily="50" charset="-128"/>
                <a:ea typeface="HG丸ｺﾞｼｯｸM-PRO" panose="020F0600000000000000" pitchFamily="50" charset="-128"/>
              </a:rPr>
            </a:br>
            <a:r>
              <a:rPr lang="ja-JP" altLang="en-US" sz="1600" dirty="0">
                <a:latin typeface="HG丸ｺﾞｼｯｸM-PRO" panose="020F0600000000000000" pitchFamily="50" charset="-128"/>
                <a:ea typeface="HG丸ｺﾞｼｯｸM-PRO" panose="020F0600000000000000" pitchFamily="50" charset="-128"/>
              </a:rPr>
              <a:t>　第１　幼保連携型認定こども園における教育及び保育の基本及び目標等</a:t>
            </a:r>
            <a:r>
              <a:rPr lang="en-US" altLang="ja-JP" sz="1600" dirty="0">
                <a:latin typeface="HG丸ｺﾞｼｯｸM-PRO" panose="020F0600000000000000" pitchFamily="50" charset="-128"/>
                <a:ea typeface="HG丸ｺﾞｼｯｸM-PRO" panose="020F0600000000000000" pitchFamily="50" charset="-128"/>
              </a:rPr>
              <a:t/>
            </a:r>
            <a:br>
              <a:rPr lang="en-US" altLang="ja-JP" sz="1600" dirty="0">
                <a:latin typeface="HG丸ｺﾞｼｯｸM-PRO" panose="020F0600000000000000" pitchFamily="50" charset="-128"/>
                <a:ea typeface="HG丸ｺﾞｼｯｸM-PRO" panose="020F0600000000000000" pitchFamily="50" charset="-128"/>
              </a:rPr>
            </a:br>
            <a:r>
              <a:rPr lang="ja-JP" altLang="en-US" sz="1600" dirty="0">
                <a:latin typeface="HG丸ｺﾞｼｯｸM-PRO" panose="020F0600000000000000" pitchFamily="50" charset="-128"/>
                <a:ea typeface="HG丸ｺﾞｼｯｸM-PRO" panose="020F0600000000000000" pitchFamily="50" charset="-128"/>
              </a:rPr>
              <a:t>　　１　幼保連携型認定こども園における教育及び保育の基本</a:t>
            </a:r>
            <a:endParaRPr lang="en-US" altLang="ja-JP" sz="1600" dirty="0">
              <a:latin typeface="HG丸ｺﾞｼｯｸM-PRO" panose="020F0600000000000000" pitchFamily="50" charset="-128"/>
              <a:ea typeface="HG丸ｺﾞｼｯｸM-PRO" panose="020F0600000000000000" pitchFamily="50" charset="-128"/>
            </a:endParaRPr>
          </a:p>
          <a:p>
            <a:pPr eaLnBrk="1" hangingPunct="1">
              <a:spcBef>
                <a:spcPct val="50000"/>
              </a:spcBef>
              <a:buFontTx/>
              <a:buNone/>
            </a:pPr>
            <a:r>
              <a:rPr lang="ja-JP" altLang="en-US" sz="1600" dirty="0">
                <a:latin typeface="HG丸ｺﾞｼｯｸM-PRO" panose="020F0600000000000000" pitchFamily="50" charset="-128"/>
                <a:ea typeface="HG丸ｺﾞｼｯｸM-PRO" panose="020F0600000000000000" pitchFamily="50" charset="-128"/>
              </a:rPr>
              <a:t>　乳幼児期の教育及び保育は、子どもの健全な心身の発達を図りつつ生涯にわたる人格形成の基礎を培う重要なものであり、</a:t>
            </a:r>
            <a:r>
              <a:rPr lang="ja-JP" altLang="en-US" sz="1600" u="sng" dirty="0">
                <a:solidFill>
                  <a:srgbClr val="0066FF"/>
                </a:solidFill>
                <a:latin typeface="HG丸ｺﾞｼｯｸM-PRO" panose="020F0600000000000000" pitchFamily="50" charset="-128"/>
                <a:ea typeface="HG丸ｺﾞｼｯｸM-PRO" panose="020F0600000000000000" pitchFamily="50" charset="-128"/>
              </a:rPr>
              <a:t>幼保連携型認定こども園における教育及び保育は</a:t>
            </a:r>
            <a:r>
              <a:rPr lang="ja-JP" altLang="en-US" sz="1600" dirty="0">
                <a:latin typeface="HG丸ｺﾞｼｯｸM-PRO" panose="020F0600000000000000" pitchFamily="50" charset="-128"/>
                <a:ea typeface="HG丸ｺﾞｼｯｸM-PRO" panose="020F0600000000000000" pitchFamily="50" charset="-128"/>
              </a:rPr>
              <a:t>、就学前の子どもに関する教育、保育等の総合的な提供の推進に関する法律（平成</a:t>
            </a:r>
            <a:r>
              <a:rPr lang="en-US" altLang="ja-JP" sz="1600" dirty="0">
                <a:latin typeface="HG丸ｺﾞｼｯｸM-PRO" panose="020F0600000000000000" pitchFamily="50" charset="-128"/>
                <a:ea typeface="HG丸ｺﾞｼｯｸM-PRO" panose="020F0600000000000000" pitchFamily="50" charset="-128"/>
              </a:rPr>
              <a:t>18</a:t>
            </a:r>
            <a:r>
              <a:rPr lang="ja-JP" altLang="en-US" sz="1600" dirty="0">
                <a:latin typeface="HG丸ｺﾞｼｯｸM-PRO" panose="020F0600000000000000" pitchFamily="50" charset="-128"/>
                <a:ea typeface="HG丸ｺﾞｼｯｸM-PRO" panose="020F0600000000000000" pitchFamily="50" charset="-128"/>
              </a:rPr>
              <a:t>年法律第</a:t>
            </a:r>
            <a:r>
              <a:rPr lang="en-US" altLang="ja-JP" sz="1600" dirty="0">
                <a:latin typeface="HG丸ｺﾞｼｯｸM-PRO" panose="020F0600000000000000" pitchFamily="50" charset="-128"/>
                <a:ea typeface="HG丸ｺﾞｼｯｸM-PRO" panose="020F0600000000000000" pitchFamily="50" charset="-128"/>
              </a:rPr>
              <a:t>77</a:t>
            </a:r>
            <a:r>
              <a:rPr lang="ja-JP" altLang="en-US" sz="1600" dirty="0">
                <a:latin typeface="HG丸ｺﾞｼｯｸM-PRO" panose="020F0600000000000000" pitchFamily="50" charset="-128"/>
                <a:ea typeface="HG丸ｺﾞｼｯｸM-PRO" panose="020F0600000000000000" pitchFamily="50" charset="-128"/>
              </a:rPr>
              <a:t>号。以下「認定こども園法」という</a:t>
            </a:r>
            <a:r>
              <a:rPr lang="en-US" altLang="ja-JP" sz="1600" dirty="0">
                <a:latin typeface="HG丸ｺﾞｼｯｸM-PRO" panose="020F0600000000000000" pitchFamily="50" charset="-128"/>
                <a:ea typeface="HG丸ｺﾞｼｯｸM-PRO" panose="020F0600000000000000" pitchFamily="50" charset="-128"/>
              </a:rPr>
              <a:t>｡)</a:t>
            </a:r>
            <a:r>
              <a:rPr lang="ja-JP" altLang="en-US" sz="1600" dirty="0">
                <a:latin typeface="HG丸ｺﾞｼｯｸM-PRO" panose="020F0600000000000000" pitchFamily="50" charset="-128"/>
                <a:ea typeface="HG丸ｺﾞｼｯｸM-PRO" panose="020F0600000000000000" pitchFamily="50" charset="-128"/>
              </a:rPr>
              <a:t>第２条第７項に規定する目的及び第９条に掲げる目標を達成するため、乳幼児期全体を通して、その特性及び保護者や地域の実態を踏まえ、</a:t>
            </a:r>
            <a:r>
              <a:rPr lang="ja-JP" altLang="en-US" sz="1600" u="sng" dirty="0">
                <a:solidFill>
                  <a:srgbClr val="0066FF"/>
                </a:solidFill>
                <a:latin typeface="HG丸ｺﾞｼｯｸM-PRO" panose="020F0600000000000000" pitchFamily="50" charset="-128"/>
                <a:ea typeface="HG丸ｺﾞｼｯｸM-PRO" panose="020F0600000000000000" pitchFamily="50" charset="-128"/>
              </a:rPr>
              <a:t>環境を通して行うものであることを基本とし、家庭や地域での生活を含めた園児の生活全体が豊かなものとなるように努めなければならない。</a:t>
            </a:r>
          </a:p>
        </p:txBody>
      </p:sp>
      <p:sp>
        <p:nvSpPr>
          <p:cNvPr id="9" name="角丸四角形 10"/>
          <p:cNvSpPr/>
          <p:nvPr/>
        </p:nvSpPr>
        <p:spPr>
          <a:xfrm>
            <a:off x="237428" y="4829604"/>
            <a:ext cx="2091742" cy="387245"/>
          </a:xfrm>
          <a:prstGeom prst="roundRect">
            <a:avLst/>
          </a:prstGeom>
          <a:ln w="28575">
            <a:solidFill>
              <a:schemeClr val="accent2"/>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ja-JP" altLang="en-US" sz="1600" b="1" dirty="0">
                <a:latin typeface="HG丸ｺﾞｼｯｸM-PRO" panose="020F0600000000000000" pitchFamily="50" charset="-128"/>
                <a:ea typeface="HG丸ｺﾞｼｯｸM-PRO" panose="020F0600000000000000" pitchFamily="50" charset="-128"/>
              </a:rPr>
              <a:t>幼稚園教育要領</a:t>
            </a:r>
            <a:endParaRPr lang="en-US" altLang="ja-JP" sz="1600" b="1" dirty="0">
              <a:latin typeface="HG丸ｺﾞｼｯｸM-PRO" panose="020F0600000000000000" pitchFamily="50" charset="-128"/>
              <a:ea typeface="HG丸ｺﾞｼｯｸM-PRO" panose="020F0600000000000000" pitchFamily="50" charset="-128"/>
            </a:endParaRPr>
          </a:p>
        </p:txBody>
      </p:sp>
      <p:sp>
        <p:nvSpPr>
          <p:cNvPr id="2" name="正方形/長方形 1"/>
          <p:cNvSpPr/>
          <p:nvPr/>
        </p:nvSpPr>
        <p:spPr>
          <a:xfrm>
            <a:off x="262819" y="5216849"/>
            <a:ext cx="8814971" cy="1323439"/>
          </a:xfrm>
          <a:prstGeom prst="rect">
            <a:avLst/>
          </a:prstGeom>
        </p:spPr>
        <p:txBody>
          <a:bodyPr wrap="square">
            <a:spAutoFit/>
          </a:bodyPr>
          <a:lstStyle/>
          <a:p>
            <a:r>
              <a:rPr lang="ja-JP" altLang="en-US" sz="1600" dirty="0"/>
              <a:t>第１章　総則</a:t>
            </a:r>
            <a:endParaRPr lang="en-US" altLang="ja-JP" sz="1600" dirty="0"/>
          </a:p>
          <a:p>
            <a:r>
              <a:rPr lang="ja-JP" altLang="en-US" sz="1600" dirty="0"/>
              <a:t>　第１　幼稚園教育の基本</a:t>
            </a:r>
          </a:p>
          <a:p>
            <a:r>
              <a:rPr lang="ja-JP" altLang="en-US" sz="1600" dirty="0"/>
              <a:t>　幼児期の教育は，生涯にわたる人格形成の基礎を培う重要なものであり，</a:t>
            </a:r>
            <a:r>
              <a:rPr lang="ja-JP" altLang="en-US" sz="1600" u="sng" dirty="0">
                <a:solidFill>
                  <a:srgbClr val="0066FF"/>
                </a:solidFill>
              </a:rPr>
              <a:t>幼稚園教育は，</a:t>
            </a:r>
            <a:r>
              <a:rPr lang="ja-JP" altLang="en-US" sz="1600" dirty="0"/>
              <a:t>学校教育法に規定する目的及び目標を達成するため，</a:t>
            </a:r>
            <a:r>
              <a:rPr lang="ja-JP" altLang="en-US" sz="1600" u="sng" dirty="0">
                <a:solidFill>
                  <a:srgbClr val="0066FF"/>
                </a:solidFill>
              </a:rPr>
              <a:t>幼児期の特性を踏まえ，環境を通して行うものであることを基本とする。</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pPr>
              <a:defRPr/>
            </a:pPr>
            <a:fld id="{27B475ED-DA72-4E1A-A1CF-6A327F104460}" type="slidenum">
              <a:rPr lang="en-US" altLang="ja-JP" smtClean="0"/>
              <a:pPr>
                <a:defRPr/>
              </a:pPr>
              <a:t>4</a:t>
            </a:fld>
            <a:endParaRPr lang="en-US" altLang="ja-JP"/>
          </a:p>
        </p:txBody>
      </p:sp>
      <p:sp>
        <p:nvSpPr>
          <p:cNvPr id="3" name="角丸四角形 10"/>
          <p:cNvSpPr/>
          <p:nvPr/>
        </p:nvSpPr>
        <p:spPr>
          <a:xfrm>
            <a:off x="251520" y="404664"/>
            <a:ext cx="2091742" cy="387245"/>
          </a:xfrm>
          <a:prstGeom prst="roundRect">
            <a:avLst/>
          </a:prstGeom>
          <a:ln w="28575">
            <a:solidFill>
              <a:schemeClr val="accent2"/>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ja-JP" altLang="en-US" sz="1600" b="1" dirty="0">
                <a:latin typeface="HG丸ｺﾞｼｯｸM-PRO" panose="020F0600000000000000" pitchFamily="50" charset="-128"/>
                <a:ea typeface="HG丸ｺﾞｼｯｸM-PRO" panose="020F0600000000000000" pitchFamily="50" charset="-128"/>
              </a:rPr>
              <a:t>保育所保育指針</a:t>
            </a:r>
            <a:endParaRPr lang="en-US" altLang="ja-JP" sz="1600" b="1" dirty="0">
              <a:latin typeface="HG丸ｺﾞｼｯｸM-PRO" panose="020F0600000000000000" pitchFamily="50" charset="-128"/>
              <a:ea typeface="HG丸ｺﾞｼｯｸM-PRO" panose="020F0600000000000000" pitchFamily="50" charset="-128"/>
            </a:endParaRPr>
          </a:p>
        </p:txBody>
      </p:sp>
      <p:sp>
        <p:nvSpPr>
          <p:cNvPr id="2" name="正方形/長方形 1"/>
          <p:cNvSpPr/>
          <p:nvPr/>
        </p:nvSpPr>
        <p:spPr>
          <a:xfrm>
            <a:off x="251520" y="1124744"/>
            <a:ext cx="8619915" cy="2031325"/>
          </a:xfrm>
          <a:prstGeom prst="rect">
            <a:avLst/>
          </a:prstGeom>
        </p:spPr>
        <p:txBody>
          <a:bodyPr wrap="square">
            <a:spAutoFit/>
          </a:bodyPr>
          <a:lstStyle/>
          <a:p>
            <a:r>
              <a:rPr lang="ja-JP" altLang="en-US" dirty="0"/>
              <a:t>第１章　総則</a:t>
            </a:r>
            <a:endParaRPr lang="en-US" altLang="ja-JP" dirty="0"/>
          </a:p>
          <a:p>
            <a:r>
              <a:rPr lang="ja-JP" altLang="en-US" dirty="0"/>
              <a:t>　１　保育所保育に関する基本原則</a:t>
            </a:r>
          </a:p>
          <a:p>
            <a:r>
              <a:rPr lang="ja-JP" altLang="en-US" dirty="0"/>
              <a:t>　　⑴　保育所の役割</a:t>
            </a:r>
          </a:p>
          <a:p>
            <a:r>
              <a:rPr lang="ja-JP" altLang="en-US" dirty="0"/>
              <a:t>　　　イ　</a:t>
            </a:r>
            <a:r>
              <a:rPr lang="ja-JP" altLang="en-US" u="sng" dirty="0">
                <a:solidFill>
                  <a:srgbClr val="0066FF"/>
                </a:solidFill>
              </a:rPr>
              <a:t>保育所は、</a:t>
            </a:r>
            <a:r>
              <a:rPr lang="ja-JP" altLang="en-US" dirty="0"/>
              <a:t>その目的を達成するために、保育に関する専門性を有する</a:t>
            </a:r>
            <a:r>
              <a:rPr lang="en-US" altLang="ja-JP" dirty="0"/>
              <a:t/>
            </a:r>
            <a:br>
              <a:rPr lang="en-US" altLang="ja-JP" dirty="0"/>
            </a:br>
            <a:r>
              <a:rPr lang="ja-JP" altLang="en-US" dirty="0"/>
              <a:t>　　　　職員が、家庭との緊密な連携の下に、子どもの状況や発達過程を踏まえ</a:t>
            </a:r>
            <a:r>
              <a:rPr lang="en-US" altLang="ja-JP" dirty="0"/>
              <a:t/>
            </a:r>
            <a:br>
              <a:rPr lang="en-US" altLang="ja-JP" dirty="0"/>
            </a:br>
            <a:r>
              <a:rPr lang="ja-JP" altLang="en-US" dirty="0"/>
              <a:t>　　　　、</a:t>
            </a:r>
            <a:r>
              <a:rPr lang="ja-JP" altLang="en-US" u="sng" dirty="0">
                <a:solidFill>
                  <a:srgbClr val="0066FF"/>
                </a:solidFill>
              </a:rPr>
              <a:t>保育所における環境を通して、養護及び教育を一体的に行うこと</a:t>
            </a:r>
            <a:r>
              <a:rPr lang="ja-JP" altLang="en-US" dirty="0"/>
              <a:t>を特</a:t>
            </a:r>
            <a:r>
              <a:rPr lang="en-US" altLang="ja-JP" dirty="0"/>
              <a:t/>
            </a:r>
            <a:br>
              <a:rPr lang="en-US" altLang="ja-JP" dirty="0"/>
            </a:br>
            <a:r>
              <a:rPr lang="ja-JP" altLang="en-US" dirty="0"/>
              <a:t>　　　　性としている。</a:t>
            </a:r>
          </a:p>
        </p:txBody>
      </p:sp>
      <p:sp>
        <p:nvSpPr>
          <p:cNvPr id="5" name="Text Box 9"/>
          <p:cNvSpPr txBox="1">
            <a:spLocks noChangeArrowheads="1"/>
          </p:cNvSpPr>
          <p:nvPr/>
        </p:nvSpPr>
        <p:spPr bwMode="auto">
          <a:xfrm>
            <a:off x="79171" y="3717032"/>
            <a:ext cx="8964612" cy="1200329"/>
          </a:xfrm>
          <a:prstGeom prst="rect">
            <a:avLst/>
          </a:prstGeom>
          <a:noFill/>
          <a:ln>
            <a:noFill/>
          </a:ln>
          <a:effectLst/>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800" dirty="0">
                <a:ea typeface="HG丸ｺﾞｼｯｸM-PRO" panose="020F0600000000000000" pitchFamily="50" charset="-128"/>
              </a:rPr>
              <a:t>※</a:t>
            </a:r>
            <a:r>
              <a:rPr lang="ja-JP" altLang="en-US" sz="1800" dirty="0">
                <a:ea typeface="HG丸ｺﾞｼｯｸM-PRO" panose="020F0600000000000000" pitchFamily="50" charset="-128"/>
              </a:rPr>
              <a:t>環境とは物的な環境だけでなく、人や物、自然事象などを含めた周りの環境全て</a:t>
            </a:r>
            <a:endParaRPr lang="en-US" altLang="ja-JP" sz="1800" dirty="0">
              <a:ea typeface="HG丸ｺﾞｼｯｸM-PRO" panose="020F0600000000000000" pitchFamily="50" charset="-128"/>
            </a:endParaRPr>
          </a:p>
          <a:p>
            <a:pPr eaLnBrk="1" hangingPunct="1">
              <a:spcBef>
                <a:spcPct val="50000"/>
              </a:spcBef>
              <a:buFontTx/>
              <a:buNone/>
            </a:pPr>
            <a:endParaRPr lang="en-US" altLang="ja-JP" sz="1800" dirty="0">
              <a:ea typeface="HG丸ｺﾞｼｯｸM-PRO" panose="020F0600000000000000" pitchFamily="50" charset="-128"/>
            </a:endParaRPr>
          </a:p>
          <a:p>
            <a:pPr eaLnBrk="1" hangingPunct="1">
              <a:spcBef>
                <a:spcPct val="50000"/>
              </a:spcBef>
              <a:buFontTx/>
              <a:buNone/>
            </a:pPr>
            <a:r>
              <a:rPr lang="en-US" altLang="ja-JP" sz="1800" dirty="0">
                <a:ea typeface="HG丸ｺﾞｼｯｸM-PRO" panose="020F0600000000000000" pitchFamily="50" charset="-128"/>
              </a:rPr>
              <a:t>※</a:t>
            </a:r>
            <a:r>
              <a:rPr lang="ja-JP" altLang="en-US" sz="1800" dirty="0">
                <a:ea typeface="HG丸ｺﾞｼｯｸM-PRO" panose="020F0600000000000000" pitchFamily="50" charset="-128"/>
              </a:rPr>
              <a:t>計画的に環境を構成することが求められる</a:t>
            </a:r>
            <a:endParaRPr lang="en-US" altLang="ja-JP" sz="1800" dirty="0">
              <a:ea typeface="HG丸ｺﾞｼｯｸM-PRO" panose="020F0600000000000000" pitchFamily="50" charset="-128"/>
            </a:endParaRPr>
          </a:p>
        </p:txBody>
      </p:sp>
    </p:spTree>
    <p:extLst>
      <p:ext uri="{BB962C8B-B14F-4D97-AF65-F5344CB8AC3E}">
        <p14:creationId xmlns:p14="http://schemas.microsoft.com/office/powerpoint/2010/main" val="3878980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97752" y="6537286"/>
            <a:ext cx="2057400" cy="365125"/>
          </a:xfrm>
        </p:spPr>
        <p:txBody>
          <a:bodyPr/>
          <a:lstStyle/>
          <a:p>
            <a:pPr>
              <a:defRPr/>
            </a:pPr>
            <a:fld id="{27B475ED-DA72-4E1A-A1CF-6A327F104460}" type="slidenum">
              <a:rPr lang="en-US" altLang="ja-JP" smtClean="0"/>
              <a:pPr>
                <a:defRPr/>
              </a:pPr>
              <a:t>5</a:t>
            </a:fld>
            <a:endParaRPr lang="en-US" altLang="ja-JP" dirty="0"/>
          </a:p>
        </p:txBody>
      </p:sp>
      <p:sp>
        <p:nvSpPr>
          <p:cNvPr id="5" name="Rectangle 2"/>
          <p:cNvSpPr txBox="1">
            <a:spLocks noChangeArrowheads="1"/>
          </p:cNvSpPr>
          <p:nvPr/>
        </p:nvSpPr>
        <p:spPr bwMode="auto">
          <a:xfrm>
            <a:off x="-19366" y="-2994"/>
            <a:ext cx="9163366" cy="724255"/>
          </a:xfrm>
          <a:prstGeom prst="rect">
            <a:avLst/>
          </a:prstGeom>
          <a:solidFill>
            <a:srgbClr val="00B0F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kern="12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2pPr>
            <a:lvl3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3pPr>
            <a:lvl4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4pPr>
            <a:lvl5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9pPr>
          </a:lstStyle>
          <a:p>
            <a:pPr eaLnBrk="1" hangingPunct="1">
              <a:defRPr/>
            </a:pPr>
            <a:r>
              <a:rPr lang="ja-JP" altLang="en-US" sz="2000" b="1" u="sng" dirty="0">
                <a:solidFill>
                  <a:schemeClr val="bg1"/>
                </a:solidFill>
                <a:latin typeface="HG丸ｺﾞｼｯｸM-PRO" panose="020F0600000000000000" pitchFamily="50" charset="-128"/>
                <a:ea typeface="HG丸ｺﾞｼｯｸM-PRO" panose="020F0600000000000000" pitchFamily="50" charset="-128"/>
              </a:rPr>
              <a:t>育みたい資質・能力</a:t>
            </a:r>
          </a:p>
        </p:txBody>
      </p:sp>
      <p:sp>
        <p:nvSpPr>
          <p:cNvPr id="2" name="テキスト ボックス 1"/>
          <p:cNvSpPr txBox="1"/>
          <p:nvPr/>
        </p:nvSpPr>
        <p:spPr>
          <a:xfrm>
            <a:off x="3419872" y="836712"/>
            <a:ext cx="5735280" cy="461665"/>
          </a:xfrm>
          <a:prstGeom prst="rect">
            <a:avLst/>
          </a:prstGeom>
          <a:noFill/>
        </p:spPr>
        <p:txBody>
          <a:bodyPr wrap="square" rtlCol="0">
            <a:spAutoFit/>
          </a:bodyPr>
          <a:lstStyle/>
          <a:p>
            <a:r>
              <a:rPr kumimoji="1" lang="ja-JP" altLang="en-US" sz="1200" b="1" dirty="0"/>
              <a:t>（幼保連携型認定こども園教育・保育要領　第１章総則　第１　３）</a:t>
            </a:r>
            <a:endParaRPr lang="en-US" altLang="ja-JP" sz="1200" b="1" dirty="0"/>
          </a:p>
          <a:p>
            <a:r>
              <a:rPr kumimoji="1" lang="ja-JP" altLang="en-US" sz="1200" b="1" dirty="0"/>
              <a:t>（幼稚園教育要領　第１章総則　第２）</a:t>
            </a:r>
            <a:r>
              <a:rPr lang="ja-JP" altLang="en-US" sz="1200" b="1" dirty="0"/>
              <a:t>（保育所</a:t>
            </a:r>
            <a:r>
              <a:rPr kumimoji="1" lang="ja-JP" altLang="en-US" sz="1200" b="1" dirty="0"/>
              <a:t>保育指針　第１章総則　４）</a:t>
            </a:r>
          </a:p>
        </p:txBody>
      </p:sp>
      <p:sp>
        <p:nvSpPr>
          <p:cNvPr id="3" name="テキスト ボックス 2"/>
          <p:cNvSpPr txBox="1"/>
          <p:nvPr/>
        </p:nvSpPr>
        <p:spPr>
          <a:xfrm>
            <a:off x="595929" y="2924944"/>
            <a:ext cx="7932776" cy="2308324"/>
          </a:xfrm>
          <a:prstGeom prst="rect">
            <a:avLst/>
          </a:prstGeom>
          <a:noFill/>
        </p:spPr>
        <p:txBody>
          <a:bodyPr wrap="square" rtlCol="0">
            <a:spAutoFit/>
          </a:bodyPr>
          <a:lstStyle/>
          <a:p>
            <a:pPr marL="342900" indent="-342900">
              <a:buAutoNum type="arabicParenBoth"/>
            </a:pPr>
            <a:r>
              <a:rPr lang="ja-JP" altLang="en-US" dirty="0"/>
              <a:t>豊かな体験を通じて，感じたり，気付いたり，分かったり，できるよう</a:t>
            </a:r>
            <a:endParaRPr lang="en-US" altLang="ja-JP" dirty="0"/>
          </a:p>
          <a:p>
            <a:r>
              <a:rPr lang="ja-JP" altLang="en-US" dirty="0"/>
              <a:t>になったりする「知識及び技能の基礎」</a:t>
            </a:r>
          </a:p>
          <a:p>
            <a:endParaRPr lang="en-US" altLang="ja-JP" dirty="0"/>
          </a:p>
          <a:p>
            <a:r>
              <a:rPr lang="en-US" altLang="ja-JP" dirty="0"/>
              <a:t>(2) </a:t>
            </a:r>
            <a:r>
              <a:rPr lang="ja-JP" altLang="en-US" dirty="0"/>
              <a:t>気付いたことや，できるようになったことなどを使い，考えたり，試したり，工夫したり，表現したりする「思考力，判断力，表現力等の基礎」</a:t>
            </a:r>
          </a:p>
          <a:p>
            <a:endParaRPr lang="en-US" altLang="ja-JP" dirty="0"/>
          </a:p>
          <a:p>
            <a:r>
              <a:rPr lang="en-US" altLang="ja-JP" dirty="0"/>
              <a:t>(3) </a:t>
            </a:r>
            <a:r>
              <a:rPr lang="ja-JP" altLang="en-US" dirty="0"/>
              <a:t>心情，意欲，態度が育つ中で，よりよい生活を営もうとする「学びに向かう力，人間性等」</a:t>
            </a:r>
            <a:endParaRPr kumimoji="1" lang="ja-JP" altLang="en-US" dirty="0"/>
          </a:p>
        </p:txBody>
      </p:sp>
      <p:sp>
        <p:nvSpPr>
          <p:cNvPr id="8" name="Rectangle 6"/>
          <p:cNvSpPr>
            <a:spLocks noChangeArrowheads="1"/>
          </p:cNvSpPr>
          <p:nvPr/>
        </p:nvSpPr>
        <p:spPr bwMode="auto">
          <a:xfrm>
            <a:off x="395536" y="1635000"/>
            <a:ext cx="8208962" cy="1052596"/>
          </a:xfrm>
          <a:prstGeom prst="rect">
            <a:avLst/>
          </a:prstGeom>
          <a:solidFill>
            <a:schemeClr val="accent1">
              <a:lumMod val="20000"/>
              <a:lumOff val="80000"/>
            </a:schemeClr>
          </a:solidFill>
          <a:ln>
            <a:noFill/>
          </a:ln>
          <a:effectLst/>
        </p:spPr>
        <p:txBody>
          <a:bodyPr>
            <a:spAutoFit/>
          </a:bodyPr>
          <a:lstStyle/>
          <a:p>
            <a:pPr>
              <a:lnSpc>
                <a:spcPct val="130000"/>
              </a:lnSpc>
            </a:pPr>
            <a:r>
              <a:rPr lang="ja-JP" altLang="en-US" sz="2400" b="1" dirty="0">
                <a:solidFill>
                  <a:schemeClr val="tx2"/>
                </a:solidFill>
              </a:rPr>
              <a:t>○</a:t>
            </a:r>
            <a:r>
              <a:rPr lang="ja-JP" altLang="en-US" sz="2400" dirty="0"/>
              <a:t>生きる力の基礎を育むため、次に掲げる資質・能力を一体的に育むことを記載</a:t>
            </a:r>
            <a:endParaRPr lang="ja-JP" altLang="en-US" sz="2400" b="1" dirty="0">
              <a:solidFill>
                <a:schemeClr val="tx2"/>
              </a:solidFill>
            </a:endParaRPr>
          </a:p>
        </p:txBody>
      </p:sp>
    </p:spTree>
    <p:extLst>
      <p:ext uri="{BB962C8B-B14F-4D97-AF65-F5344CB8AC3E}">
        <p14:creationId xmlns:p14="http://schemas.microsoft.com/office/powerpoint/2010/main" val="18548303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97752" y="6537286"/>
            <a:ext cx="2057400" cy="365125"/>
          </a:xfrm>
        </p:spPr>
        <p:txBody>
          <a:bodyPr/>
          <a:lstStyle/>
          <a:p>
            <a:pPr>
              <a:defRPr/>
            </a:pPr>
            <a:fld id="{27B475ED-DA72-4E1A-A1CF-6A327F104460}" type="slidenum">
              <a:rPr lang="en-US" altLang="ja-JP" smtClean="0"/>
              <a:pPr>
                <a:defRPr/>
              </a:pPr>
              <a:t>6</a:t>
            </a:fld>
            <a:endParaRPr lang="en-US" altLang="ja-JP" dirty="0"/>
          </a:p>
        </p:txBody>
      </p:sp>
      <p:sp>
        <p:nvSpPr>
          <p:cNvPr id="6" name="四角形: 角を丸くする 5"/>
          <p:cNvSpPr/>
          <p:nvPr/>
        </p:nvSpPr>
        <p:spPr>
          <a:xfrm>
            <a:off x="323528" y="548680"/>
            <a:ext cx="8352928" cy="4680520"/>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tx1"/>
                </a:solidFill>
              </a:rPr>
              <a:t>（参考）小学校学習指導要領等</a:t>
            </a:r>
            <a:r>
              <a:rPr lang="ja-JP" altLang="en-US" sz="1600" dirty="0">
                <a:solidFill>
                  <a:schemeClr val="tx1"/>
                </a:solidFill>
              </a:rPr>
              <a:t>の改訂</a:t>
            </a:r>
            <a:endParaRPr lang="en-US" altLang="ja-JP" sz="1600" dirty="0">
              <a:solidFill>
                <a:schemeClr val="tx1"/>
              </a:solidFill>
            </a:endParaRPr>
          </a:p>
          <a:p>
            <a:endParaRPr kumimoji="1" lang="en-US" altLang="ja-JP" sz="1600" dirty="0">
              <a:solidFill>
                <a:schemeClr val="tx1"/>
              </a:solidFill>
            </a:endParaRPr>
          </a:p>
          <a:p>
            <a:r>
              <a:rPr kumimoji="1" lang="ja-JP" altLang="en-US" sz="1600" dirty="0">
                <a:solidFill>
                  <a:schemeClr val="tx1"/>
                </a:solidFill>
              </a:rPr>
              <a:t>＜今回の改訂の基本的な考え方＞</a:t>
            </a:r>
            <a:endParaRPr kumimoji="1" lang="en-US" altLang="ja-JP" sz="1600" dirty="0">
              <a:solidFill>
                <a:schemeClr val="tx1"/>
              </a:solidFill>
            </a:endParaRPr>
          </a:p>
          <a:p>
            <a:r>
              <a:rPr lang="ja-JP" altLang="en-US" sz="1600" dirty="0">
                <a:solidFill>
                  <a:schemeClr val="tx1"/>
                </a:solidFill>
              </a:rPr>
              <a:t>・子供たちが未来社会を切り拓くための資質・能力の一層確実な育成と、子供たちに求められる資質・能力とは何かを社会と共有し、連携する「社会に開かれた教育課程」の重視</a:t>
            </a:r>
            <a:endParaRPr lang="en-US" altLang="ja-JP" sz="1600" dirty="0">
              <a:solidFill>
                <a:schemeClr val="tx1"/>
              </a:solidFill>
            </a:endParaRPr>
          </a:p>
          <a:p>
            <a:r>
              <a:rPr kumimoji="1" lang="ja-JP" altLang="en-US" sz="1600" dirty="0">
                <a:solidFill>
                  <a:schemeClr val="tx1"/>
                </a:solidFill>
              </a:rPr>
              <a:t>・知識の理解の質を更に高めた確かな学力の育成</a:t>
            </a:r>
            <a:endParaRPr kumimoji="1" lang="en-US" altLang="ja-JP" sz="1600" dirty="0">
              <a:solidFill>
                <a:schemeClr val="tx1"/>
              </a:solidFill>
            </a:endParaRPr>
          </a:p>
          <a:p>
            <a:r>
              <a:rPr lang="ja-JP" altLang="en-US" sz="1600" dirty="0">
                <a:solidFill>
                  <a:schemeClr val="tx1"/>
                </a:solidFill>
              </a:rPr>
              <a:t>・道徳教育の充実や体験活動の重視、体育・健康に関する指導の充実による豊かな心や健やかな体の育成</a:t>
            </a:r>
            <a:endParaRPr lang="en-US" altLang="ja-JP" sz="1600" dirty="0">
              <a:solidFill>
                <a:schemeClr val="tx1"/>
              </a:solidFill>
            </a:endParaRPr>
          </a:p>
          <a:p>
            <a:endParaRPr kumimoji="1" lang="en-US" altLang="ja-JP" sz="1600" dirty="0">
              <a:solidFill>
                <a:schemeClr val="tx1"/>
              </a:solidFill>
            </a:endParaRPr>
          </a:p>
          <a:p>
            <a:r>
              <a:rPr lang="ja-JP" altLang="en-US" sz="1600" dirty="0">
                <a:solidFill>
                  <a:schemeClr val="tx1"/>
                </a:solidFill>
              </a:rPr>
              <a:t>＜育成を目指す資質・能力の明確化＞</a:t>
            </a:r>
            <a:endParaRPr lang="en-US" altLang="ja-JP" sz="1600" dirty="0">
              <a:solidFill>
                <a:schemeClr val="tx1"/>
              </a:solidFill>
            </a:endParaRPr>
          </a:p>
          <a:p>
            <a:r>
              <a:rPr lang="ja-JP" altLang="en-US" sz="1600" dirty="0">
                <a:solidFill>
                  <a:schemeClr val="tx1"/>
                </a:solidFill>
              </a:rPr>
              <a:t>・各学校段階及び全ての教科等について共通する、育成を目指す資質・能力を明確化。</a:t>
            </a:r>
            <a:endParaRPr lang="en-US" altLang="ja-JP" sz="1600" dirty="0">
              <a:solidFill>
                <a:schemeClr val="tx1"/>
              </a:solidFill>
            </a:endParaRPr>
          </a:p>
          <a:p>
            <a:endParaRPr lang="en-US" altLang="ja-JP" sz="1600" dirty="0">
              <a:solidFill>
                <a:schemeClr val="tx1"/>
              </a:solidFill>
            </a:endParaRPr>
          </a:p>
          <a:p>
            <a:r>
              <a:rPr lang="ja-JP" altLang="en-US" sz="1600" dirty="0">
                <a:solidFill>
                  <a:schemeClr val="tx1"/>
                </a:solidFill>
              </a:rPr>
              <a:t>・資質・能力の三つの柱として以下を偏りなく実現できるようにする。</a:t>
            </a:r>
            <a:endParaRPr lang="en-US" altLang="ja-JP" sz="1600" dirty="0">
              <a:solidFill>
                <a:schemeClr val="tx1"/>
              </a:solidFill>
            </a:endParaRPr>
          </a:p>
          <a:p>
            <a:r>
              <a:rPr lang="ja-JP" altLang="en-US" sz="1600" dirty="0">
                <a:solidFill>
                  <a:schemeClr val="tx1"/>
                </a:solidFill>
              </a:rPr>
              <a:t>①知識及び技能が習得されるようにすること</a:t>
            </a:r>
            <a:endParaRPr lang="en-US" altLang="ja-JP" sz="1600" dirty="0">
              <a:solidFill>
                <a:schemeClr val="tx1"/>
              </a:solidFill>
            </a:endParaRPr>
          </a:p>
          <a:p>
            <a:r>
              <a:rPr lang="ja-JP" altLang="en-US" sz="1600" dirty="0">
                <a:solidFill>
                  <a:schemeClr val="tx1"/>
                </a:solidFill>
              </a:rPr>
              <a:t>②思考力、判断力、表現力等を育成すること</a:t>
            </a:r>
            <a:endParaRPr lang="en-US" altLang="ja-JP" sz="1600" dirty="0">
              <a:solidFill>
                <a:schemeClr val="tx1"/>
              </a:solidFill>
            </a:endParaRPr>
          </a:p>
          <a:p>
            <a:r>
              <a:rPr lang="ja-JP" altLang="en-US" sz="1600" dirty="0">
                <a:solidFill>
                  <a:schemeClr val="tx1"/>
                </a:solidFill>
              </a:rPr>
              <a:t>③学びに向かう力、人間性等を涵養すること</a:t>
            </a:r>
            <a:endParaRPr kumimoji="1" lang="ja-JP" altLang="en-US" sz="1600" dirty="0">
              <a:solidFill>
                <a:schemeClr val="tx1"/>
              </a:solidFill>
            </a:endParaRPr>
          </a:p>
        </p:txBody>
      </p:sp>
    </p:spTree>
    <p:extLst>
      <p:ext uri="{BB962C8B-B14F-4D97-AF65-F5344CB8AC3E}">
        <p14:creationId xmlns:p14="http://schemas.microsoft.com/office/powerpoint/2010/main" val="8026032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9" name="テキスト ボックス 4"/>
          <p:cNvSpPr txBox="1">
            <a:spLocks noChangeArrowheads="1"/>
          </p:cNvSpPr>
          <p:nvPr/>
        </p:nvSpPr>
        <p:spPr bwMode="auto">
          <a:xfrm>
            <a:off x="692665" y="1673496"/>
            <a:ext cx="7778036" cy="594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defTabSz="760265">
              <a:defRPr/>
            </a:pPr>
            <a:r>
              <a:rPr kumimoji="0" lang="ja-JP" altLang="en-US" sz="1663" kern="0" dirty="0">
                <a:solidFill>
                  <a:srgbClr val="000000"/>
                </a:solidFill>
              </a:rPr>
              <a:t>　</a:t>
            </a:r>
            <a:r>
              <a:rPr lang="ja-JP" altLang="en-US" sz="1600" dirty="0"/>
              <a:t>５領域の</a:t>
            </a:r>
            <a:r>
              <a:rPr lang="ja-JP" altLang="en-US" sz="1600" dirty="0">
                <a:latin typeface="ＤＦ特太ゴシック体" panose="020B0509000000000000" pitchFamily="49" charset="-128"/>
                <a:ea typeface="ＤＦ特太ゴシック体" panose="020B0509000000000000" pitchFamily="49" charset="-128"/>
              </a:rPr>
              <a:t>ねらい及び内容に基づく活動全体を通して資質・能力が育まれている幼児の具体的な姿であり</a:t>
            </a:r>
            <a:r>
              <a:rPr lang="ja-JP" altLang="en-US" sz="1600" dirty="0"/>
              <a:t>，教師が</a:t>
            </a:r>
            <a:r>
              <a:rPr lang="ja-JP" altLang="en-US" sz="1600" dirty="0">
                <a:latin typeface="ＤＦ特太ゴシック体" panose="020B0509000000000000" pitchFamily="49" charset="-128"/>
                <a:ea typeface="ＤＦ特太ゴシック体" panose="020B0509000000000000" pitchFamily="49" charset="-128"/>
              </a:rPr>
              <a:t>指導を行う際に考慮</a:t>
            </a:r>
            <a:r>
              <a:rPr lang="ja-JP" altLang="en-US" sz="1600" dirty="0"/>
              <a:t>するものである</a:t>
            </a:r>
            <a:endParaRPr lang="en-US" altLang="ja-JP" sz="1600" dirty="0"/>
          </a:p>
        </p:txBody>
      </p:sp>
      <p:grpSp>
        <p:nvGrpSpPr>
          <p:cNvPr id="180228" name="グループ化 7"/>
          <p:cNvGrpSpPr>
            <a:grpSpLocks/>
          </p:cNvGrpSpPr>
          <p:nvPr/>
        </p:nvGrpSpPr>
        <p:grpSpPr bwMode="auto">
          <a:xfrm>
            <a:off x="736922" y="2538178"/>
            <a:ext cx="7528580" cy="2319052"/>
            <a:chOff x="165100" y="823913"/>
            <a:chExt cx="8970062" cy="3786187"/>
          </a:xfrm>
        </p:grpSpPr>
        <p:sp>
          <p:nvSpPr>
            <p:cNvPr id="9" name="円/楕円 8"/>
            <p:cNvSpPr/>
            <p:nvPr/>
          </p:nvSpPr>
          <p:spPr bwMode="auto">
            <a:xfrm>
              <a:off x="264847" y="1680390"/>
              <a:ext cx="8723578" cy="1827389"/>
            </a:xfrm>
            <a:prstGeom prst="ellipse">
              <a:avLst/>
            </a:prstGeom>
            <a:solidFill>
              <a:srgbClr val="FF0000">
                <a:alpha val="20000"/>
              </a:srgbClr>
            </a:solidFill>
            <a:ln w="9525" cap="flat" cmpd="sng" algn="ctr">
              <a:noFill/>
              <a:prstDash val="solid"/>
              <a:round/>
              <a:headEnd type="none" w="med" len="med"/>
              <a:tailEnd type="none" w="med" len="med"/>
            </a:ln>
            <a:effectLst>
              <a:glow rad="228600">
                <a:srgbClr val="FFC000">
                  <a:alpha val="63000"/>
                </a:srgbClr>
              </a:glow>
              <a:reflection endPos="0" dir="5400000" sy="-100000" algn="bl" rotWithShape="0"/>
              <a:softEdge rad="368300"/>
            </a:effectLst>
            <a:extLst/>
          </p:spPr>
          <p:txBody>
            <a:bodyPr/>
            <a:lstStyle/>
            <a:p>
              <a:pPr algn="ctr" defTabSz="760265">
                <a:defRPr/>
              </a:pPr>
              <a:endParaRPr kumimoji="0" lang="ja-JP" altLang="en-US" sz="1496" kern="0">
                <a:solidFill>
                  <a:prstClr val="black"/>
                </a:solidFill>
                <a:latin typeface="Arial" charset="0"/>
              </a:endParaRPr>
            </a:p>
          </p:txBody>
        </p:sp>
        <p:sp>
          <p:nvSpPr>
            <p:cNvPr id="167944" name="Line 4"/>
            <p:cNvSpPr>
              <a:spLocks noChangeShapeType="1"/>
            </p:cNvSpPr>
            <p:nvPr/>
          </p:nvSpPr>
          <p:spPr bwMode="auto">
            <a:xfrm>
              <a:off x="4738196" y="4464876"/>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760265">
                <a:defRPr/>
              </a:pPr>
              <a:endParaRPr kumimoji="0" lang="ja-JP" altLang="en-US" sz="1496" kern="0">
                <a:solidFill>
                  <a:sysClr val="windowText" lastClr="000000"/>
                </a:solidFill>
              </a:endParaRPr>
            </a:p>
          </p:txBody>
        </p:sp>
        <p:sp>
          <p:nvSpPr>
            <p:cNvPr id="167945" name="Line 4"/>
            <p:cNvSpPr>
              <a:spLocks noChangeShapeType="1"/>
            </p:cNvSpPr>
            <p:nvPr/>
          </p:nvSpPr>
          <p:spPr bwMode="auto">
            <a:xfrm>
              <a:off x="3456534" y="4464876"/>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760265">
                <a:defRPr/>
              </a:pPr>
              <a:endParaRPr kumimoji="0" lang="ja-JP" altLang="en-US" sz="1496" kern="0">
                <a:solidFill>
                  <a:sysClr val="windowText" lastClr="000000"/>
                </a:solidFill>
              </a:endParaRPr>
            </a:p>
          </p:txBody>
        </p:sp>
        <p:sp>
          <p:nvSpPr>
            <p:cNvPr id="167946" name="Line 4"/>
            <p:cNvSpPr>
              <a:spLocks noChangeShapeType="1"/>
            </p:cNvSpPr>
            <p:nvPr/>
          </p:nvSpPr>
          <p:spPr bwMode="auto">
            <a:xfrm>
              <a:off x="6024576" y="4450355"/>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760265">
                <a:defRPr/>
              </a:pPr>
              <a:endParaRPr kumimoji="0" lang="ja-JP" altLang="en-US" sz="1496" kern="0">
                <a:solidFill>
                  <a:sysClr val="windowText" lastClr="000000"/>
                </a:solidFill>
              </a:endParaRPr>
            </a:p>
          </p:txBody>
        </p:sp>
        <p:sp>
          <p:nvSpPr>
            <p:cNvPr id="167947" name="Line 4"/>
            <p:cNvSpPr>
              <a:spLocks noChangeShapeType="1"/>
            </p:cNvSpPr>
            <p:nvPr/>
          </p:nvSpPr>
          <p:spPr bwMode="auto">
            <a:xfrm>
              <a:off x="7307811" y="4450355"/>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760265">
                <a:defRPr/>
              </a:pPr>
              <a:endParaRPr kumimoji="0" lang="ja-JP" altLang="en-US" sz="1496" kern="0">
                <a:solidFill>
                  <a:sysClr val="windowText" lastClr="000000"/>
                </a:solidFill>
              </a:endParaRPr>
            </a:p>
          </p:txBody>
        </p:sp>
        <p:sp>
          <p:nvSpPr>
            <p:cNvPr id="167948" name="Line 4"/>
            <p:cNvSpPr>
              <a:spLocks noChangeShapeType="1"/>
            </p:cNvSpPr>
            <p:nvPr/>
          </p:nvSpPr>
          <p:spPr bwMode="auto">
            <a:xfrm>
              <a:off x="2157573" y="4458653"/>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760265">
                <a:defRPr/>
              </a:pPr>
              <a:endParaRPr kumimoji="0" lang="ja-JP" altLang="en-US" sz="1496" kern="0">
                <a:solidFill>
                  <a:sysClr val="windowText" lastClr="000000"/>
                </a:solidFill>
              </a:endParaRPr>
            </a:p>
          </p:txBody>
        </p:sp>
        <p:sp>
          <p:nvSpPr>
            <p:cNvPr id="167949" name="Line 4"/>
            <p:cNvSpPr>
              <a:spLocks noChangeShapeType="1"/>
            </p:cNvSpPr>
            <p:nvPr/>
          </p:nvSpPr>
          <p:spPr bwMode="auto">
            <a:xfrm>
              <a:off x="4738196" y="4464876"/>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760265">
                <a:defRPr/>
              </a:pPr>
              <a:endParaRPr kumimoji="0" lang="ja-JP" altLang="en-US" sz="1496" kern="0">
                <a:solidFill>
                  <a:sysClr val="windowText" lastClr="000000"/>
                </a:solidFill>
              </a:endParaRPr>
            </a:p>
          </p:txBody>
        </p:sp>
        <p:sp>
          <p:nvSpPr>
            <p:cNvPr id="167950" name="円/楕円 57"/>
            <p:cNvSpPr>
              <a:spLocks noChangeArrowheads="1"/>
            </p:cNvSpPr>
            <p:nvPr/>
          </p:nvSpPr>
          <p:spPr bwMode="auto">
            <a:xfrm>
              <a:off x="213850" y="823913"/>
              <a:ext cx="1637068" cy="1628579"/>
            </a:xfrm>
            <a:prstGeom prst="ellipse">
              <a:avLst/>
            </a:prstGeom>
            <a:solidFill>
              <a:srgbClr val="33CC33"/>
            </a:solidFill>
            <a:ln w="9525" algn="ctr">
              <a:solidFill>
                <a:schemeClr val="tx1"/>
              </a:solidFill>
              <a:round/>
              <a:headEnd/>
              <a:tailEnd/>
            </a:ln>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defTabSz="760265">
                <a:spcBef>
                  <a:spcPct val="0"/>
                </a:spcBef>
                <a:buNone/>
                <a:defRPr/>
              </a:pPr>
              <a:endParaRPr lang="ja-JP" altLang="en-US" sz="2328" kern="0">
                <a:solidFill>
                  <a:srgbClr val="FFFFFF"/>
                </a:solidFill>
                <a:latin typeface="ＭＳ Ｐゴシック" panose="020B0600070205080204" pitchFamily="50" charset="-128"/>
                <a:ea typeface="メイリオ" panose="020B0604030504040204" pitchFamily="50" charset="-128"/>
              </a:endParaRPr>
            </a:p>
          </p:txBody>
        </p:sp>
        <p:sp>
          <p:nvSpPr>
            <p:cNvPr id="167951" name="テキスト ボックス 49"/>
            <p:cNvSpPr txBox="1">
              <a:spLocks noChangeArrowheads="1"/>
            </p:cNvSpPr>
            <p:nvPr/>
          </p:nvSpPr>
          <p:spPr bwMode="auto">
            <a:xfrm>
              <a:off x="358528" y="1056270"/>
              <a:ext cx="1377590" cy="1110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defTabSz="760265">
                <a:spcBef>
                  <a:spcPct val="0"/>
                </a:spcBef>
                <a:buNone/>
                <a:defRPr/>
              </a:pPr>
              <a:r>
                <a:rPr lang="ja-JP" altLang="en-US" sz="1996" b="1" kern="0">
                  <a:solidFill>
                    <a:srgbClr val="FFFFFF"/>
                  </a:solidFill>
                  <a:latin typeface="Times New Roman" panose="02020603050405020304" pitchFamily="18" charset="0"/>
                </a:rPr>
                <a:t>健康な</a:t>
              </a:r>
              <a:endParaRPr lang="en-US" altLang="ja-JP" sz="1996" b="1" kern="0">
                <a:solidFill>
                  <a:srgbClr val="FFFFFF"/>
                </a:solidFill>
                <a:latin typeface="Times New Roman" panose="02020603050405020304" pitchFamily="18" charset="0"/>
              </a:endParaRPr>
            </a:p>
            <a:p>
              <a:pPr defTabSz="760265">
                <a:spcBef>
                  <a:spcPct val="0"/>
                </a:spcBef>
                <a:buNone/>
                <a:defRPr/>
              </a:pPr>
              <a:r>
                <a:rPr lang="ja-JP" altLang="en-US" sz="1996" b="1" kern="0">
                  <a:solidFill>
                    <a:srgbClr val="FFFFFF"/>
                  </a:solidFill>
                  <a:latin typeface="Times New Roman" panose="02020603050405020304" pitchFamily="18" charset="0"/>
                </a:rPr>
                <a:t>心と体</a:t>
              </a:r>
              <a:endParaRPr lang="en-US" altLang="ja-JP" sz="1996" b="1" kern="0">
                <a:solidFill>
                  <a:srgbClr val="FFFFFF"/>
                </a:solidFill>
                <a:latin typeface="Times New Roman" panose="02020603050405020304" pitchFamily="18" charset="0"/>
              </a:endParaRPr>
            </a:p>
          </p:txBody>
        </p:sp>
        <p:sp>
          <p:nvSpPr>
            <p:cNvPr id="167952" name="円/楕円 57"/>
            <p:cNvSpPr>
              <a:spLocks noChangeArrowheads="1"/>
            </p:cNvSpPr>
            <p:nvPr/>
          </p:nvSpPr>
          <p:spPr bwMode="auto">
            <a:xfrm>
              <a:off x="2011322" y="823913"/>
              <a:ext cx="1637067" cy="1628579"/>
            </a:xfrm>
            <a:prstGeom prst="ellipse">
              <a:avLst/>
            </a:prstGeom>
            <a:solidFill>
              <a:srgbClr val="33CC33"/>
            </a:solidFill>
            <a:ln w="9525" algn="ctr">
              <a:solidFill>
                <a:schemeClr val="tx1"/>
              </a:solidFill>
              <a:round/>
              <a:headEnd/>
              <a:tailEnd/>
            </a:ln>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defTabSz="760265">
                <a:spcBef>
                  <a:spcPct val="0"/>
                </a:spcBef>
                <a:buNone/>
                <a:defRPr/>
              </a:pPr>
              <a:endParaRPr lang="ja-JP" altLang="en-US" sz="2328" kern="0">
                <a:solidFill>
                  <a:srgbClr val="FFFFFF"/>
                </a:solidFill>
                <a:latin typeface="ＭＳ Ｐゴシック" panose="020B0600070205080204" pitchFamily="50" charset="-128"/>
                <a:ea typeface="メイリオ" panose="020B0604030504040204" pitchFamily="50" charset="-128"/>
              </a:endParaRPr>
            </a:p>
          </p:txBody>
        </p:sp>
        <p:sp>
          <p:nvSpPr>
            <p:cNvPr id="167953" name="円/楕円 57"/>
            <p:cNvSpPr>
              <a:spLocks noChangeArrowheads="1"/>
            </p:cNvSpPr>
            <p:nvPr/>
          </p:nvSpPr>
          <p:spPr bwMode="auto">
            <a:xfrm>
              <a:off x="7403738" y="902749"/>
              <a:ext cx="1637068" cy="1628579"/>
            </a:xfrm>
            <a:prstGeom prst="ellipse">
              <a:avLst/>
            </a:prstGeom>
            <a:solidFill>
              <a:srgbClr val="33CC33"/>
            </a:solidFill>
            <a:ln w="9525" algn="ctr">
              <a:solidFill>
                <a:schemeClr val="tx1"/>
              </a:solidFill>
              <a:round/>
              <a:headEnd/>
              <a:tailEnd/>
            </a:ln>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defTabSz="760265">
                <a:spcBef>
                  <a:spcPct val="0"/>
                </a:spcBef>
                <a:buNone/>
                <a:defRPr/>
              </a:pPr>
              <a:endParaRPr lang="ja-JP" altLang="en-US" sz="2328" kern="0">
                <a:solidFill>
                  <a:srgbClr val="FFFFFF"/>
                </a:solidFill>
                <a:latin typeface="ＭＳ Ｐゴシック" panose="020B0600070205080204" pitchFamily="50" charset="-128"/>
                <a:ea typeface="メイリオ" panose="020B0604030504040204" pitchFamily="50" charset="-128"/>
              </a:endParaRPr>
            </a:p>
          </p:txBody>
        </p:sp>
        <p:sp>
          <p:nvSpPr>
            <p:cNvPr id="167954" name="円/楕円 57"/>
            <p:cNvSpPr>
              <a:spLocks noChangeArrowheads="1"/>
            </p:cNvSpPr>
            <p:nvPr/>
          </p:nvSpPr>
          <p:spPr bwMode="auto">
            <a:xfrm>
              <a:off x="5639291" y="933867"/>
              <a:ext cx="1637068" cy="1628580"/>
            </a:xfrm>
            <a:prstGeom prst="ellipse">
              <a:avLst/>
            </a:prstGeom>
            <a:solidFill>
              <a:srgbClr val="33CC33"/>
            </a:solidFill>
            <a:ln w="9525" algn="ctr">
              <a:solidFill>
                <a:schemeClr val="tx1"/>
              </a:solidFill>
              <a:round/>
              <a:headEnd/>
              <a:tailEnd/>
            </a:ln>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defTabSz="760265">
                <a:spcBef>
                  <a:spcPct val="0"/>
                </a:spcBef>
                <a:buNone/>
                <a:defRPr/>
              </a:pPr>
              <a:endParaRPr lang="ja-JP" altLang="en-US" sz="2328" kern="0">
                <a:solidFill>
                  <a:srgbClr val="FFFFFF"/>
                </a:solidFill>
                <a:latin typeface="ＭＳ Ｐゴシック" panose="020B0600070205080204" pitchFamily="50" charset="-128"/>
                <a:ea typeface="メイリオ" panose="020B0604030504040204" pitchFamily="50" charset="-128"/>
              </a:endParaRPr>
            </a:p>
          </p:txBody>
        </p:sp>
        <p:sp>
          <p:nvSpPr>
            <p:cNvPr id="167955" name="円/楕円 57"/>
            <p:cNvSpPr>
              <a:spLocks noChangeArrowheads="1"/>
            </p:cNvSpPr>
            <p:nvPr/>
          </p:nvSpPr>
          <p:spPr bwMode="auto">
            <a:xfrm>
              <a:off x="3810367" y="857107"/>
              <a:ext cx="1638640" cy="1630654"/>
            </a:xfrm>
            <a:prstGeom prst="ellipse">
              <a:avLst/>
            </a:prstGeom>
            <a:solidFill>
              <a:srgbClr val="33CC33"/>
            </a:solidFill>
            <a:ln w="9525" algn="ctr">
              <a:solidFill>
                <a:schemeClr val="tx1"/>
              </a:solidFill>
              <a:round/>
              <a:headEnd/>
              <a:tailEnd/>
            </a:ln>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defTabSz="760265">
                <a:spcBef>
                  <a:spcPct val="0"/>
                </a:spcBef>
                <a:buNone/>
                <a:defRPr/>
              </a:pPr>
              <a:endParaRPr lang="ja-JP" altLang="en-US" sz="2328" kern="0">
                <a:solidFill>
                  <a:srgbClr val="FFFFFF"/>
                </a:solidFill>
                <a:latin typeface="ＭＳ Ｐゴシック" panose="020B0600070205080204" pitchFamily="50" charset="-128"/>
                <a:ea typeface="メイリオ" panose="020B0604030504040204" pitchFamily="50" charset="-128"/>
              </a:endParaRPr>
            </a:p>
          </p:txBody>
        </p:sp>
        <p:sp>
          <p:nvSpPr>
            <p:cNvPr id="167956" name="円/楕円 57"/>
            <p:cNvSpPr>
              <a:spLocks noChangeArrowheads="1"/>
            </p:cNvSpPr>
            <p:nvPr/>
          </p:nvSpPr>
          <p:spPr bwMode="auto">
            <a:xfrm>
              <a:off x="194979" y="2923432"/>
              <a:ext cx="1637068" cy="1628579"/>
            </a:xfrm>
            <a:prstGeom prst="ellipse">
              <a:avLst/>
            </a:prstGeom>
            <a:solidFill>
              <a:srgbClr val="33CC33"/>
            </a:solidFill>
            <a:ln w="9525" algn="ctr">
              <a:solidFill>
                <a:schemeClr val="tx1"/>
              </a:solidFill>
              <a:round/>
              <a:headEnd/>
              <a:tailEnd/>
            </a:ln>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defTabSz="760265">
                <a:spcBef>
                  <a:spcPct val="0"/>
                </a:spcBef>
                <a:buNone/>
                <a:defRPr/>
              </a:pPr>
              <a:endParaRPr lang="ja-JP" altLang="en-US" sz="2328" kern="0">
                <a:solidFill>
                  <a:srgbClr val="FFFFFF"/>
                </a:solidFill>
                <a:latin typeface="ＭＳ Ｐゴシック" panose="020B0600070205080204" pitchFamily="50" charset="-128"/>
                <a:ea typeface="メイリオ" panose="020B0604030504040204" pitchFamily="50" charset="-128"/>
              </a:endParaRPr>
            </a:p>
          </p:txBody>
        </p:sp>
        <p:sp>
          <p:nvSpPr>
            <p:cNvPr id="167957" name="円/楕円 57"/>
            <p:cNvSpPr>
              <a:spLocks noChangeArrowheads="1"/>
            </p:cNvSpPr>
            <p:nvPr/>
          </p:nvSpPr>
          <p:spPr bwMode="auto">
            <a:xfrm>
              <a:off x="2044346" y="2904760"/>
              <a:ext cx="1637068" cy="1630654"/>
            </a:xfrm>
            <a:prstGeom prst="ellipse">
              <a:avLst/>
            </a:prstGeom>
            <a:solidFill>
              <a:srgbClr val="33CC33"/>
            </a:solidFill>
            <a:ln w="9525" algn="ctr">
              <a:solidFill>
                <a:schemeClr val="tx1"/>
              </a:solidFill>
              <a:round/>
              <a:headEnd/>
              <a:tailEnd/>
            </a:ln>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defTabSz="760265">
                <a:spcBef>
                  <a:spcPct val="0"/>
                </a:spcBef>
                <a:buNone/>
                <a:defRPr/>
              </a:pPr>
              <a:endParaRPr lang="ja-JP" altLang="en-US" sz="2328" kern="0">
                <a:solidFill>
                  <a:srgbClr val="FFFFFF"/>
                </a:solidFill>
                <a:latin typeface="ＭＳ Ｐゴシック" panose="020B0600070205080204" pitchFamily="50" charset="-128"/>
                <a:ea typeface="メイリオ" panose="020B0604030504040204" pitchFamily="50" charset="-128"/>
              </a:endParaRPr>
            </a:p>
          </p:txBody>
        </p:sp>
        <p:sp>
          <p:nvSpPr>
            <p:cNvPr id="167958" name="円/楕円 57"/>
            <p:cNvSpPr>
              <a:spLocks noChangeArrowheads="1"/>
            </p:cNvSpPr>
            <p:nvPr/>
          </p:nvSpPr>
          <p:spPr bwMode="auto">
            <a:xfrm>
              <a:off x="3844964" y="2904760"/>
              <a:ext cx="1638640" cy="1628580"/>
            </a:xfrm>
            <a:prstGeom prst="ellipse">
              <a:avLst/>
            </a:prstGeom>
            <a:solidFill>
              <a:srgbClr val="33CC33"/>
            </a:solidFill>
            <a:ln w="9525" algn="ctr">
              <a:solidFill>
                <a:schemeClr val="tx1"/>
              </a:solidFill>
              <a:round/>
              <a:headEnd/>
              <a:tailEnd/>
            </a:ln>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defTabSz="760265">
                <a:spcBef>
                  <a:spcPct val="0"/>
                </a:spcBef>
                <a:buNone/>
                <a:defRPr/>
              </a:pPr>
              <a:endParaRPr lang="ja-JP" altLang="en-US" sz="2328" kern="0">
                <a:solidFill>
                  <a:srgbClr val="FFFFFF"/>
                </a:solidFill>
                <a:latin typeface="ＭＳ Ｐゴシック" panose="020B0600070205080204" pitchFamily="50" charset="-128"/>
                <a:ea typeface="メイリオ" panose="020B0604030504040204" pitchFamily="50" charset="-128"/>
              </a:endParaRPr>
            </a:p>
          </p:txBody>
        </p:sp>
        <p:sp>
          <p:nvSpPr>
            <p:cNvPr id="167959" name="円/楕円 57"/>
            <p:cNvSpPr>
              <a:spLocks noChangeArrowheads="1"/>
            </p:cNvSpPr>
            <p:nvPr/>
          </p:nvSpPr>
          <p:spPr bwMode="auto">
            <a:xfrm>
              <a:off x="5590541" y="2979446"/>
              <a:ext cx="1638640" cy="1630654"/>
            </a:xfrm>
            <a:prstGeom prst="ellipse">
              <a:avLst/>
            </a:prstGeom>
            <a:solidFill>
              <a:srgbClr val="33CC33"/>
            </a:solidFill>
            <a:ln w="9525" algn="ctr">
              <a:solidFill>
                <a:schemeClr val="tx1"/>
              </a:solidFill>
              <a:round/>
              <a:headEnd/>
              <a:tailEnd/>
            </a:ln>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defTabSz="760265">
                <a:spcBef>
                  <a:spcPct val="0"/>
                </a:spcBef>
                <a:buNone/>
                <a:defRPr/>
              </a:pPr>
              <a:endParaRPr lang="ja-JP" altLang="en-US" sz="2328" kern="0">
                <a:solidFill>
                  <a:srgbClr val="FFFFFF"/>
                </a:solidFill>
                <a:latin typeface="ＭＳ Ｐゴシック" panose="020B0600070205080204" pitchFamily="50" charset="-128"/>
                <a:ea typeface="メイリオ" panose="020B0604030504040204" pitchFamily="50" charset="-128"/>
              </a:endParaRPr>
            </a:p>
          </p:txBody>
        </p:sp>
        <p:sp>
          <p:nvSpPr>
            <p:cNvPr id="167960" name="円/楕円 57"/>
            <p:cNvSpPr>
              <a:spLocks noChangeArrowheads="1"/>
            </p:cNvSpPr>
            <p:nvPr/>
          </p:nvSpPr>
          <p:spPr bwMode="auto">
            <a:xfrm>
              <a:off x="7331399" y="2981521"/>
              <a:ext cx="1637068" cy="1628579"/>
            </a:xfrm>
            <a:prstGeom prst="ellipse">
              <a:avLst/>
            </a:prstGeom>
            <a:solidFill>
              <a:srgbClr val="33CC33"/>
            </a:solidFill>
            <a:ln w="9525" algn="ctr">
              <a:solidFill>
                <a:schemeClr val="tx1"/>
              </a:solidFill>
              <a:round/>
              <a:headEnd/>
              <a:tailEnd/>
            </a:ln>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defTabSz="760265">
                <a:spcBef>
                  <a:spcPct val="0"/>
                </a:spcBef>
                <a:buNone/>
                <a:defRPr/>
              </a:pPr>
              <a:endParaRPr lang="ja-JP" altLang="en-US" sz="2328" kern="0">
                <a:solidFill>
                  <a:srgbClr val="FFFFFF"/>
                </a:solidFill>
                <a:latin typeface="ＭＳ Ｐゴシック" panose="020B0600070205080204" pitchFamily="50" charset="-128"/>
                <a:ea typeface="メイリオ" panose="020B0604030504040204" pitchFamily="50" charset="-128"/>
              </a:endParaRPr>
            </a:p>
          </p:txBody>
        </p:sp>
        <p:sp>
          <p:nvSpPr>
            <p:cNvPr id="167961" name="テキスト ボックス 49"/>
            <p:cNvSpPr txBox="1">
              <a:spLocks noChangeArrowheads="1"/>
            </p:cNvSpPr>
            <p:nvPr/>
          </p:nvSpPr>
          <p:spPr bwMode="auto">
            <a:xfrm>
              <a:off x="2178017" y="1265806"/>
              <a:ext cx="1379162" cy="668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defTabSz="760265">
                <a:spcBef>
                  <a:spcPct val="0"/>
                </a:spcBef>
                <a:buNone/>
                <a:defRPr/>
              </a:pPr>
              <a:r>
                <a:rPr lang="ja-JP" altLang="en-US" sz="2162" b="1" kern="0" dirty="0">
                  <a:solidFill>
                    <a:srgbClr val="FFFFFF"/>
                  </a:solidFill>
                  <a:latin typeface="Times New Roman" panose="02020603050405020304" pitchFamily="18" charset="0"/>
                </a:rPr>
                <a:t>自立心</a:t>
              </a:r>
              <a:endParaRPr lang="en-US" altLang="ja-JP" sz="2162" b="1" kern="0" dirty="0">
                <a:solidFill>
                  <a:srgbClr val="FFFFFF"/>
                </a:solidFill>
                <a:latin typeface="Times New Roman" panose="02020603050405020304" pitchFamily="18" charset="0"/>
              </a:endParaRPr>
            </a:p>
          </p:txBody>
        </p:sp>
        <p:sp>
          <p:nvSpPr>
            <p:cNvPr id="167962" name="テキスト ボックス 49"/>
            <p:cNvSpPr txBox="1">
              <a:spLocks noChangeArrowheads="1"/>
            </p:cNvSpPr>
            <p:nvPr/>
          </p:nvSpPr>
          <p:spPr bwMode="auto">
            <a:xfrm>
              <a:off x="3950327" y="1305225"/>
              <a:ext cx="1377590" cy="627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defTabSz="760265">
                <a:spcBef>
                  <a:spcPct val="0"/>
                </a:spcBef>
                <a:buNone/>
                <a:defRPr/>
              </a:pPr>
              <a:r>
                <a:rPr lang="ja-JP" altLang="en-US" sz="1996" b="1" kern="0">
                  <a:solidFill>
                    <a:srgbClr val="FFFFFF"/>
                  </a:solidFill>
                  <a:latin typeface="Times New Roman" panose="02020603050405020304" pitchFamily="18" charset="0"/>
                </a:rPr>
                <a:t>協同性</a:t>
              </a:r>
              <a:endParaRPr lang="en-US" altLang="ja-JP" sz="1996" b="1" kern="0">
                <a:solidFill>
                  <a:srgbClr val="FFFFFF"/>
                </a:solidFill>
                <a:latin typeface="Times New Roman" panose="02020603050405020304" pitchFamily="18" charset="0"/>
              </a:endParaRPr>
            </a:p>
          </p:txBody>
        </p:sp>
        <p:sp>
          <p:nvSpPr>
            <p:cNvPr id="167963" name="テキスト ボックス 49"/>
            <p:cNvSpPr txBox="1">
              <a:spLocks noChangeArrowheads="1"/>
            </p:cNvSpPr>
            <p:nvPr/>
          </p:nvSpPr>
          <p:spPr bwMode="auto">
            <a:xfrm>
              <a:off x="5776108" y="1147554"/>
              <a:ext cx="1659083" cy="12305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defTabSz="760265">
                <a:spcBef>
                  <a:spcPct val="0"/>
                </a:spcBef>
                <a:buNone/>
                <a:defRPr/>
              </a:pPr>
              <a:r>
                <a:rPr lang="ja-JP" altLang="en-US" sz="1496" b="1" kern="0">
                  <a:solidFill>
                    <a:srgbClr val="FFFFFF"/>
                  </a:solidFill>
                  <a:latin typeface="Times New Roman" panose="02020603050405020304" pitchFamily="18" charset="0"/>
                </a:rPr>
                <a:t>道徳性・</a:t>
              </a:r>
              <a:endParaRPr lang="en-US" altLang="ja-JP" sz="1496" b="1" kern="0">
                <a:solidFill>
                  <a:srgbClr val="FFFFFF"/>
                </a:solidFill>
                <a:latin typeface="Times New Roman" panose="02020603050405020304" pitchFamily="18" charset="0"/>
              </a:endParaRPr>
            </a:p>
            <a:p>
              <a:pPr defTabSz="760265">
                <a:spcBef>
                  <a:spcPct val="0"/>
                </a:spcBef>
                <a:buNone/>
                <a:defRPr/>
              </a:pPr>
              <a:r>
                <a:rPr lang="ja-JP" altLang="en-US" sz="1496" b="1" kern="0">
                  <a:solidFill>
                    <a:srgbClr val="FFFFFF"/>
                  </a:solidFill>
                  <a:latin typeface="Times New Roman" panose="02020603050405020304" pitchFamily="18" charset="0"/>
                </a:rPr>
                <a:t>規範意識の芽生え</a:t>
              </a:r>
              <a:endParaRPr lang="en-US" altLang="ja-JP" sz="1496" b="1" kern="0">
                <a:solidFill>
                  <a:srgbClr val="FFFFFF"/>
                </a:solidFill>
                <a:latin typeface="Times New Roman" panose="02020603050405020304" pitchFamily="18" charset="0"/>
              </a:endParaRPr>
            </a:p>
          </p:txBody>
        </p:sp>
        <p:sp>
          <p:nvSpPr>
            <p:cNvPr id="167964" name="テキスト ボックス 49"/>
            <p:cNvSpPr txBox="1">
              <a:spLocks noChangeArrowheads="1"/>
            </p:cNvSpPr>
            <p:nvPr/>
          </p:nvSpPr>
          <p:spPr bwMode="auto">
            <a:xfrm>
              <a:off x="7529546" y="1265806"/>
              <a:ext cx="1379164" cy="868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defTabSz="760265">
                <a:spcBef>
                  <a:spcPct val="0"/>
                </a:spcBef>
                <a:buNone/>
                <a:defRPr/>
              </a:pPr>
              <a:r>
                <a:rPr lang="ja-JP" altLang="en-US" sz="1496" b="1" kern="0">
                  <a:solidFill>
                    <a:srgbClr val="FFFFFF"/>
                  </a:solidFill>
                  <a:latin typeface="Times New Roman" panose="02020603050405020304" pitchFamily="18" charset="0"/>
                </a:rPr>
                <a:t>社会生活との関わり</a:t>
              </a:r>
              <a:endParaRPr lang="en-US" altLang="ja-JP" sz="1496" b="1" kern="0">
                <a:solidFill>
                  <a:srgbClr val="FFFFFF"/>
                </a:solidFill>
                <a:latin typeface="Times New Roman" panose="02020603050405020304" pitchFamily="18" charset="0"/>
              </a:endParaRPr>
            </a:p>
          </p:txBody>
        </p:sp>
        <p:sp>
          <p:nvSpPr>
            <p:cNvPr id="167965" name="テキスト ボックス 49"/>
            <p:cNvSpPr txBox="1">
              <a:spLocks noChangeArrowheads="1"/>
            </p:cNvSpPr>
            <p:nvPr/>
          </p:nvSpPr>
          <p:spPr bwMode="auto">
            <a:xfrm>
              <a:off x="253165" y="3303089"/>
              <a:ext cx="1660657" cy="949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defTabSz="760265">
                <a:spcBef>
                  <a:spcPct val="0"/>
                </a:spcBef>
                <a:buNone/>
                <a:defRPr/>
              </a:pPr>
              <a:r>
                <a:rPr lang="ja-JP" altLang="en-US" sz="1663" b="1" kern="0">
                  <a:solidFill>
                    <a:srgbClr val="FFFFFF"/>
                  </a:solidFill>
                  <a:latin typeface="Times New Roman" panose="02020603050405020304" pitchFamily="18" charset="0"/>
                </a:rPr>
                <a:t>思考力の</a:t>
              </a:r>
              <a:endParaRPr lang="en-US" altLang="ja-JP" sz="1663" b="1" kern="0">
                <a:solidFill>
                  <a:srgbClr val="FFFFFF"/>
                </a:solidFill>
                <a:latin typeface="Times New Roman" panose="02020603050405020304" pitchFamily="18" charset="0"/>
              </a:endParaRPr>
            </a:p>
            <a:p>
              <a:pPr defTabSz="760265">
                <a:spcBef>
                  <a:spcPct val="0"/>
                </a:spcBef>
                <a:buNone/>
                <a:defRPr/>
              </a:pPr>
              <a:r>
                <a:rPr lang="ja-JP" altLang="en-US" sz="1663" b="1" kern="0">
                  <a:solidFill>
                    <a:srgbClr val="FFFFFF"/>
                  </a:solidFill>
                  <a:latin typeface="Times New Roman" panose="02020603050405020304" pitchFamily="18" charset="0"/>
                </a:rPr>
                <a:t>芽生え</a:t>
              </a:r>
              <a:endParaRPr lang="en-US" altLang="ja-JP" sz="1663" b="1" kern="0">
                <a:solidFill>
                  <a:srgbClr val="FFFFFF"/>
                </a:solidFill>
                <a:latin typeface="Times New Roman" panose="02020603050405020304" pitchFamily="18" charset="0"/>
              </a:endParaRPr>
            </a:p>
          </p:txBody>
        </p:sp>
        <p:sp>
          <p:nvSpPr>
            <p:cNvPr id="167966" name="テキスト ボックス 49"/>
            <p:cNvSpPr txBox="1">
              <a:spLocks noChangeArrowheads="1"/>
            </p:cNvSpPr>
            <p:nvPr/>
          </p:nvSpPr>
          <p:spPr bwMode="auto">
            <a:xfrm>
              <a:off x="2033338" y="3390221"/>
              <a:ext cx="1712552" cy="788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defTabSz="760265">
                <a:spcBef>
                  <a:spcPct val="0"/>
                </a:spcBef>
                <a:buNone/>
                <a:defRPr/>
              </a:pPr>
              <a:r>
                <a:rPr lang="ja-JP" altLang="en-US" sz="1330" b="1" kern="0">
                  <a:solidFill>
                    <a:srgbClr val="FFFFFF"/>
                  </a:solidFill>
                  <a:latin typeface="Times New Roman" panose="02020603050405020304" pitchFamily="18" charset="0"/>
                </a:rPr>
                <a:t>自然との関わり</a:t>
              </a:r>
              <a:endParaRPr lang="en-US" altLang="ja-JP" sz="1330" b="1" kern="0">
                <a:solidFill>
                  <a:srgbClr val="FFFFFF"/>
                </a:solidFill>
                <a:latin typeface="Times New Roman" panose="02020603050405020304" pitchFamily="18" charset="0"/>
              </a:endParaRPr>
            </a:p>
            <a:p>
              <a:pPr defTabSz="760265">
                <a:spcBef>
                  <a:spcPct val="0"/>
                </a:spcBef>
                <a:buNone/>
                <a:defRPr/>
              </a:pPr>
              <a:r>
                <a:rPr lang="ja-JP" altLang="en-US" sz="1330" b="1" kern="0">
                  <a:solidFill>
                    <a:srgbClr val="FFFFFF"/>
                  </a:solidFill>
                  <a:latin typeface="Times New Roman" panose="02020603050405020304" pitchFamily="18" charset="0"/>
                </a:rPr>
                <a:t>・生命尊重</a:t>
              </a:r>
              <a:endParaRPr lang="en-US" altLang="ja-JP" sz="1330" b="1" kern="0">
                <a:solidFill>
                  <a:srgbClr val="FFFFFF"/>
                </a:solidFill>
                <a:latin typeface="Times New Roman" panose="02020603050405020304" pitchFamily="18" charset="0"/>
              </a:endParaRPr>
            </a:p>
          </p:txBody>
        </p:sp>
        <p:sp>
          <p:nvSpPr>
            <p:cNvPr id="167967" name="テキスト ボックス 49"/>
            <p:cNvSpPr txBox="1">
              <a:spLocks noChangeArrowheads="1"/>
            </p:cNvSpPr>
            <p:nvPr/>
          </p:nvSpPr>
          <p:spPr bwMode="auto">
            <a:xfrm>
              <a:off x="4060409" y="3197282"/>
              <a:ext cx="1482953" cy="1110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defTabSz="760265">
                <a:spcBef>
                  <a:spcPct val="0"/>
                </a:spcBef>
                <a:buNone/>
                <a:defRPr/>
              </a:pPr>
              <a:r>
                <a:rPr lang="ja-JP" altLang="en-US" sz="1330" b="1" kern="0">
                  <a:solidFill>
                    <a:srgbClr val="FFFFFF"/>
                  </a:solidFill>
                  <a:latin typeface="Times New Roman" panose="02020603050405020304" pitchFamily="18" charset="0"/>
                </a:rPr>
                <a:t>数量・図形、</a:t>
              </a:r>
              <a:endParaRPr lang="en-US" altLang="ja-JP" sz="1330" b="1" kern="0">
                <a:solidFill>
                  <a:srgbClr val="FFFFFF"/>
                </a:solidFill>
                <a:latin typeface="Times New Roman" panose="02020603050405020304" pitchFamily="18" charset="0"/>
              </a:endParaRPr>
            </a:p>
            <a:p>
              <a:pPr defTabSz="760265">
                <a:spcBef>
                  <a:spcPct val="0"/>
                </a:spcBef>
                <a:buNone/>
                <a:defRPr/>
              </a:pPr>
              <a:r>
                <a:rPr lang="ja-JP" altLang="en-US" sz="1330" b="1" kern="0">
                  <a:solidFill>
                    <a:srgbClr val="FFFFFF"/>
                  </a:solidFill>
                  <a:latin typeface="Times New Roman" panose="02020603050405020304" pitchFamily="18" charset="0"/>
                </a:rPr>
                <a:t>文字等への</a:t>
              </a:r>
              <a:endParaRPr lang="en-US" altLang="ja-JP" sz="1330" b="1" kern="0">
                <a:solidFill>
                  <a:srgbClr val="FFFFFF"/>
                </a:solidFill>
                <a:latin typeface="Times New Roman" panose="02020603050405020304" pitchFamily="18" charset="0"/>
              </a:endParaRPr>
            </a:p>
            <a:p>
              <a:pPr defTabSz="760265">
                <a:spcBef>
                  <a:spcPct val="0"/>
                </a:spcBef>
                <a:buNone/>
                <a:defRPr/>
              </a:pPr>
              <a:r>
                <a:rPr lang="ja-JP" altLang="en-US" sz="1330" b="1" kern="0">
                  <a:solidFill>
                    <a:srgbClr val="FFFFFF"/>
                  </a:solidFill>
                  <a:latin typeface="Times New Roman" panose="02020603050405020304" pitchFamily="18" charset="0"/>
                </a:rPr>
                <a:t>関心・感覚</a:t>
              </a:r>
              <a:endParaRPr lang="en-US" altLang="ja-JP" sz="1330" b="1" kern="0">
                <a:solidFill>
                  <a:srgbClr val="FFFFFF"/>
                </a:solidFill>
                <a:latin typeface="Times New Roman" panose="02020603050405020304" pitchFamily="18" charset="0"/>
              </a:endParaRPr>
            </a:p>
          </p:txBody>
        </p:sp>
        <p:sp>
          <p:nvSpPr>
            <p:cNvPr id="167968" name="テキスト ボックス 49"/>
            <p:cNvSpPr txBox="1">
              <a:spLocks noChangeArrowheads="1"/>
            </p:cNvSpPr>
            <p:nvPr/>
          </p:nvSpPr>
          <p:spPr bwMode="auto">
            <a:xfrm>
              <a:off x="7424182" y="3373624"/>
              <a:ext cx="1710980" cy="949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defTabSz="760265">
                <a:spcBef>
                  <a:spcPct val="0"/>
                </a:spcBef>
                <a:buNone/>
                <a:defRPr/>
              </a:pPr>
              <a:r>
                <a:rPr lang="ja-JP" altLang="en-US" sz="1663" b="1" kern="0">
                  <a:solidFill>
                    <a:srgbClr val="FFFFFF"/>
                  </a:solidFill>
                  <a:latin typeface="Times New Roman" panose="02020603050405020304" pitchFamily="18" charset="0"/>
                </a:rPr>
                <a:t>豊かな感性</a:t>
              </a:r>
              <a:endParaRPr lang="en-US" altLang="ja-JP" sz="1663" b="1" kern="0">
                <a:solidFill>
                  <a:srgbClr val="FFFFFF"/>
                </a:solidFill>
                <a:latin typeface="Times New Roman" panose="02020603050405020304" pitchFamily="18" charset="0"/>
              </a:endParaRPr>
            </a:p>
            <a:p>
              <a:pPr defTabSz="760265">
                <a:spcBef>
                  <a:spcPct val="0"/>
                </a:spcBef>
                <a:buNone/>
                <a:defRPr/>
              </a:pPr>
              <a:r>
                <a:rPr lang="ja-JP" altLang="en-US" sz="1663" b="1" kern="0">
                  <a:solidFill>
                    <a:srgbClr val="FFFFFF"/>
                  </a:solidFill>
                  <a:latin typeface="Times New Roman" panose="02020603050405020304" pitchFamily="18" charset="0"/>
                </a:rPr>
                <a:t>と表現</a:t>
              </a:r>
              <a:endParaRPr lang="en-US" altLang="ja-JP" sz="1663" b="1" kern="0">
                <a:solidFill>
                  <a:srgbClr val="FFFFFF"/>
                </a:solidFill>
                <a:latin typeface="Times New Roman" panose="02020603050405020304" pitchFamily="18" charset="0"/>
              </a:endParaRPr>
            </a:p>
          </p:txBody>
        </p:sp>
        <p:sp>
          <p:nvSpPr>
            <p:cNvPr id="167969" name="テキスト ボックス 49"/>
            <p:cNvSpPr txBox="1">
              <a:spLocks noChangeArrowheads="1"/>
            </p:cNvSpPr>
            <p:nvPr/>
          </p:nvSpPr>
          <p:spPr bwMode="auto">
            <a:xfrm>
              <a:off x="5744655" y="3427565"/>
              <a:ext cx="1662229" cy="868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defTabSz="760265">
                <a:spcBef>
                  <a:spcPct val="0"/>
                </a:spcBef>
                <a:buNone/>
                <a:defRPr/>
              </a:pPr>
              <a:r>
                <a:rPr lang="ja-JP" altLang="en-US" sz="1496" b="1" kern="0">
                  <a:solidFill>
                    <a:srgbClr val="FFFFFF"/>
                  </a:solidFill>
                  <a:latin typeface="Times New Roman" panose="02020603050405020304" pitchFamily="18" charset="0"/>
                </a:rPr>
                <a:t>言葉による</a:t>
              </a:r>
              <a:endParaRPr lang="en-US" altLang="ja-JP" sz="1496" b="1" kern="0">
                <a:solidFill>
                  <a:srgbClr val="FFFFFF"/>
                </a:solidFill>
                <a:latin typeface="Times New Roman" panose="02020603050405020304" pitchFamily="18" charset="0"/>
              </a:endParaRPr>
            </a:p>
            <a:p>
              <a:pPr defTabSz="760265">
                <a:spcBef>
                  <a:spcPct val="0"/>
                </a:spcBef>
                <a:buNone/>
                <a:defRPr/>
              </a:pPr>
              <a:r>
                <a:rPr lang="ja-JP" altLang="en-US" sz="1496" b="1" kern="0">
                  <a:solidFill>
                    <a:srgbClr val="FFFFFF"/>
                  </a:solidFill>
                  <a:latin typeface="Times New Roman" panose="02020603050405020304" pitchFamily="18" charset="0"/>
                </a:rPr>
                <a:t>伝え合い</a:t>
              </a:r>
              <a:endParaRPr lang="en-US" altLang="ja-JP" sz="1496" b="1" kern="0">
                <a:solidFill>
                  <a:srgbClr val="FFFFFF"/>
                </a:solidFill>
                <a:latin typeface="Times New Roman" panose="02020603050405020304" pitchFamily="18" charset="0"/>
              </a:endParaRPr>
            </a:p>
          </p:txBody>
        </p:sp>
        <p:sp>
          <p:nvSpPr>
            <p:cNvPr id="167970" name="テキスト ボックス 54"/>
            <p:cNvSpPr txBox="1">
              <a:spLocks noChangeArrowheads="1"/>
            </p:cNvSpPr>
            <p:nvPr/>
          </p:nvSpPr>
          <p:spPr bwMode="auto">
            <a:xfrm>
              <a:off x="165100" y="825986"/>
              <a:ext cx="717102" cy="627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defTabSz="760265">
                <a:spcBef>
                  <a:spcPct val="0"/>
                </a:spcBef>
                <a:buNone/>
                <a:defRPr/>
              </a:pPr>
              <a:endParaRPr lang="ja-JP" altLang="en-US" sz="1996" kern="0">
                <a:solidFill>
                  <a:srgbClr val="000000"/>
                </a:solidFill>
                <a:latin typeface="Times New Roman" panose="02020603050405020304" pitchFamily="18" charset="0"/>
              </a:endParaRPr>
            </a:p>
          </p:txBody>
        </p:sp>
      </p:grpSp>
      <p:sp>
        <p:nvSpPr>
          <p:cNvPr id="167941" name="テキスト ボックス 38"/>
          <p:cNvSpPr txBox="1">
            <a:spLocks noChangeArrowheads="1"/>
          </p:cNvSpPr>
          <p:nvPr/>
        </p:nvSpPr>
        <p:spPr bwMode="auto">
          <a:xfrm>
            <a:off x="824047" y="5107561"/>
            <a:ext cx="7779357" cy="1627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defTabSz="760265">
              <a:defRPr/>
            </a:pPr>
            <a:r>
              <a:rPr kumimoji="0" lang="ja-JP" altLang="en-US" sz="1663" kern="0" dirty="0">
                <a:solidFill>
                  <a:srgbClr val="000000"/>
                </a:solidFill>
              </a:rPr>
              <a:t>　</a:t>
            </a:r>
            <a:r>
              <a:rPr kumimoji="0" lang="ja-JP" altLang="en-US" sz="1600" kern="0" dirty="0">
                <a:solidFill>
                  <a:srgbClr val="000000"/>
                </a:solidFill>
                <a:latin typeface="ＤＦ特太ゴシック体" panose="020B0509000000000000" pitchFamily="49" charset="-128"/>
                <a:ea typeface="ＤＦ特太ゴシック体" panose="020B0509000000000000" pitchFamily="49" charset="-128"/>
              </a:rPr>
              <a:t>幼保連携型認定こども園・幼稚園・保育所の職員と小学校の教員が持つ５歳児修了時の姿が共有化されることにより、小学校教育との接続の一層の強化</a:t>
            </a:r>
            <a:r>
              <a:rPr kumimoji="0" lang="ja-JP" altLang="en-US" sz="1600" kern="0" dirty="0">
                <a:solidFill>
                  <a:srgbClr val="000000"/>
                </a:solidFill>
                <a:latin typeface="HG丸ｺﾞｼｯｸM-PRO" panose="020F0600000000000000" pitchFamily="50" charset="-128"/>
              </a:rPr>
              <a:t>が図られることを期待。</a:t>
            </a:r>
            <a:endParaRPr kumimoji="0" lang="en-US" altLang="ja-JP" sz="1600" kern="0" dirty="0">
              <a:solidFill>
                <a:srgbClr val="000000"/>
              </a:solidFill>
              <a:latin typeface="HG丸ｺﾞｼｯｸM-PRO" panose="020F0600000000000000" pitchFamily="50" charset="-128"/>
            </a:endParaRPr>
          </a:p>
          <a:p>
            <a:pPr defTabSz="760265">
              <a:defRPr/>
            </a:pPr>
            <a:endParaRPr kumimoji="0" lang="en-US" altLang="ja-JP" sz="1600" kern="0" dirty="0">
              <a:solidFill>
                <a:srgbClr val="000000"/>
              </a:solidFill>
              <a:latin typeface="HG丸ｺﾞｼｯｸM-PRO" panose="020F0600000000000000" pitchFamily="50" charset="-128"/>
            </a:endParaRPr>
          </a:p>
          <a:p>
            <a:pPr defTabSz="760265">
              <a:defRPr/>
            </a:pPr>
            <a:r>
              <a:rPr kumimoji="0" lang="ja-JP" altLang="en-US" sz="1600" kern="0" dirty="0">
                <a:solidFill>
                  <a:srgbClr val="000000"/>
                </a:solidFill>
                <a:latin typeface="HG丸ｺﾞｼｯｸM-PRO" panose="020F0600000000000000" pitchFamily="50" charset="-128"/>
              </a:rPr>
              <a:t>　「幼児期の終わりまで育ってほしい姿」が</a:t>
            </a:r>
            <a:r>
              <a:rPr kumimoji="0" lang="ja-JP" altLang="en-US" sz="1600" kern="0" dirty="0">
                <a:solidFill>
                  <a:srgbClr val="000000"/>
                </a:solidFill>
                <a:latin typeface="ＤＦ特太ゴシック体" panose="020B0509000000000000" pitchFamily="49" charset="-128"/>
                <a:ea typeface="ＤＦ特太ゴシック体" panose="020B0509000000000000" pitchFamily="49" charset="-128"/>
              </a:rPr>
              <a:t>到達すべき目標ではないことや，個別に取り出されて指導するものではないことに留意</a:t>
            </a:r>
            <a:r>
              <a:rPr kumimoji="0" lang="ja-JP" altLang="en-US" sz="1600" kern="0" dirty="0">
                <a:solidFill>
                  <a:srgbClr val="000000"/>
                </a:solidFill>
                <a:latin typeface="HG丸ｺﾞｼｯｸM-PRO" panose="020F0600000000000000" pitchFamily="50" charset="-128"/>
              </a:rPr>
              <a:t>が必要。</a:t>
            </a:r>
            <a:endParaRPr kumimoji="0" lang="en-US" altLang="ja-JP" sz="1600" kern="0" dirty="0">
              <a:solidFill>
                <a:srgbClr val="000000"/>
              </a:solidFill>
              <a:latin typeface="HG丸ｺﾞｼｯｸM-PRO" panose="020F0600000000000000" pitchFamily="50" charset="-128"/>
            </a:endParaRPr>
          </a:p>
        </p:txBody>
      </p:sp>
      <p:sp>
        <p:nvSpPr>
          <p:cNvPr id="36" name="Rectangle 6"/>
          <p:cNvSpPr>
            <a:spLocks noChangeArrowheads="1"/>
          </p:cNvSpPr>
          <p:nvPr/>
        </p:nvSpPr>
        <p:spPr bwMode="auto">
          <a:xfrm>
            <a:off x="477202" y="916144"/>
            <a:ext cx="8208962" cy="572464"/>
          </a:xfrm>
          <a:prstGeom prst="rect">
            <a:avLst/>
          </a:prstGeom>
          <a:solidFill>
            <a:schemeClr val="accent1">
              <a:lumMod val="20000"/>
              <a:lumOff val="80000"/>
            </a:schemeClr>
          </a:solidFill>
          <a:ln>
            <a:noFill/>
          </a:ln>
          <a:effectLst/>
        </p:spPr>
        <p:txBody>
          <a:bodyPr>
            <a:spAutoFit/>
          </a:bodyPr>
          <a:lstStyle/>
          <a:p>
            <a:pPr>
              <a:lnSpc>
                <a:spcPct val="130000"/>
              </a:lnSpc>
            </a:pPr>
            <a:r>
              <a:rPr lang="ja-JP" altLang="en-US" sz="2400" b="1" dirty="0">
                <a:solidFill>
                  <a:schemeClr val="tx2"/>
                </a:solidFill>
              </a:rPr>
              <a:t>○「幼児期の終わりまでに育ってほしい姿」を明確化</a:t>
            </a:r>
          </a:p>
        </p:txBody>
      </p:sp>
      <p:sp>
        <p:nvSpPr>
          <p:cNvPr id="38" name="Rectangle 2"/>
          <p:cNvSpPr txBox="1">
            <a:spLocks noChangeArrowheads="1"/>
          </p:cNvSpPr>
          <p:nvPr/>
        </p:nvSpPr>
        <p:spPr bwMode="auto">
          <a:xfrm>
            <a:off x="0" y="0"/>
            <a:ext cx="9163366" cy="647232"/>
          </a:xfrm>
          <a:prstGeom prst="rect">
            <a:avLst/>
          </a:prstGeom>
          <a:solidFill>
            <a:srgbClr val="00B0F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kern="12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2pPr>
            <a:lvl3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3pPr>
            <a:lvl4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4pPr>
            <a:lvl5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9pPr>
          </a:lstStyle>
          <a:p>
            <a:pPr eaLnBrk="1" hangingPunct="1">
              <a:defRPr/>
            </a:pPr>
            <a:r>
              <a:rPr lang="ja-JP" altLang="en-US" sz="2000" b="1" u="sng" dirty="0">
                <a:solidFill>
                  <a:schemeClr val="bg1"/>
                </a:solidFill>
                <a:latin typeface="HG丸ｺﾞｼｯｸM-PRO" panose="020F0600000000000000" pitchFamily="50" charset="-128"/>
                <a:ea typeface="HG丸ｺﾞｼｯｸM-PRO" panose="020F0600000000000000" pitchFamily="50" charset="-128"/>
              </a:rPr>
              <a:t>幼児期の終わりまでに育ってほしい姿</a:t>
            </a:r>
          </a:p>
        </p:txBody>
      </p:sp>
      <p:sp>
        <p:nvSpPr>
          <p:cNvPr id="2" name="スライド番号プレースホルダー 1"/>
          <p:cNvSpPr>
            <a:spLocks noGrp="1"/>
          </p:cNvSpPr>
          <p:nvPr>
            <p:ph type="sldNum" sz="quarter" idx="12"/>
          </p:nvPr>
        </p:nvSpPr>
        <p:spPr>
          <a:xfrm>
            <a:off x="6917907" y="6369974"/>
            <a:ext cx="2057400" cy="365125"/>
          </a:xfrm>
        </p:spPr>
        <p:txBody>
          <a:bodyPr/>
          <a:lstStyle/>
          <a:p>
            <a:pPr>
              <a:defRPr/>
            </a:pPr>
            <a:fld id="{D52B936F-3842-49C2-AD30-1F5E3BBBF6A4}" type="slidenum">
              <a:rPr lang="en-US" altLang="ja-JP" smtClean="0"/>
              <a:pPr>
                <a:defRPr/>
              </a:pPr>
              <a:t>7</a:t>
            </a:fld>
            <a:endParaRPr lang="en-US" altLang="ja-JP" dirty="0"/>
          </a:p>
        </p:txBody>
      </p:sp>
    </p:spTree>
    <p:extLst>
      <p:ext uri="{BB962C8B-B14F-4D97-AF65-F5344CB8AC3E}">
        <p14:creationId xmlns:p14="http://schemas.microsoft.com/office/powerpoint/2010/main" val="25725229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14304" y="662176"/>
            <a:ext cx="8964488" cy="614150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marL="327501" indent="-327501">
              <a:buFontTx/>
              <a:buAutoNum type="arabicParenBoth"/>
              <a:defRPr/>
            </a:pPr>
            <a:r>
              <a:rPr lang="ja-JP" altLang="en-US" sz="1528" dirty="0">
                <a:solidFill>
                  <a:schemeClr val="tx1"/>
                </a:solidFill>
              </a:rPr>
              <a:t>健康な心と体</a:t>
            </a:r>
            <a:r>
              <a:rPr lang="en-US" altLang="ja-JP" sz="1528" dirty="0">
                <a:solidFill>
                  <a:schemeClr val="tx1"/>
                </a:solidFill>
              </a:rPr>
              <a:t/>
            </a:r>
            <a:br>
              <a:rPr lang="en-US" altLang="ja-JP" sz="1528" dirty="0">
                <a:solidFill>
                  <a:schemeClr val="tx1"/>
                </a:solidFill>
              </a:rPr>
            </a:br>
            <a:r>
              <a:rPr lang="en-US" altLang="ja-JP" sz="1528" dirty="0">
                <a:solidFill>
                  <a:schemeClr val="tx1"/>
                </a:solidFill>
              </a:rPr>
              <a:t> </a:t>
            </a:r>
            <a:r>
              <a:rPr lang="ja-JP" altLang="en-US" sz="1528" dirty="0">
                <a:solidFill>
                  <a:schemeClr val="tx1"/>
                </a:solidFill>
              </a:rPr>
              <a:t>   </a:t>
            </a:r>
            <a:r>
              <a:rPr lang="en-US" altLang="ja-JP" sz="1528" dirty="0">
                <a:solidFill>
                  <a:schemeClr val="tx1"/>
                </a:solidFill>
              </a:rPr>
              <a:t>【</a:t>
            </a:r>
            <a:r>
              <a:rPr lang="ja-JP" altLang="en-US" sz="1528" dirty="0">
                <a:solidFill>
                  <a:schemeClr val="tx1"/>
                </a:solidFill>
              </a:rPr>
              <a:t>幼保連携型認定こども園における生活、幼稚園生活、保育所の生活</a:t>
            </a:r>
            <a:r>
              <a:rPr lang="en-US" altLang="ja-JP" sz="1528" dirty="0">
                <a:solidFill>
                  <a:schemeClr val="tx1"/>
                </a:solidFill>
              </a:rPr>
              <a:t>】</a:t>
            </a:r>
            <a:r>
              <a:rPr lang="ja-JP" altLang="en-US" sz="1528" dirty="0">
                <a:solidFill>
                  <a:schemeClr val="tx1"/>
                </a:solidFill>
              </a:rPr>
              <a:t>の中で，充実感をもって自分のやりたいことに向かって心と体を十分に働かせ，見通しをもって行動し，自ら健康で安全な生活をつくり出すようになる。</a:t>
            </a:r>
            <a:endParaRPr lang="en-US" altLang="ja-JP" sz="1528" dirty="0">
              <a:solidFill>
                <a:schemeClr val="tx1"/>
              </a:solidFill>
            </a:endParaRPr>
          </a:p>
          <a:p>
            <a:pPr marL="327501" indent="-327501">
              <a:buFontTx/>
              <a:buAutoNum type="arabicParenBoth"/>
              <a:defRPr/>
            </a:pPr>
            <a:endParaRPr lang="en-US" altLang="ja-JP" sz="1528" dirty="0">
              <a:solidFill>
                <a:schemeClr val="tx1"/>
              </a:solidFill>
            </a:endParaRPr>
          </a:p>
          <a:p>
            <a:pPr marL="327501" indent="-327501">
              <a:buFontTx/>
              <a:buAutoNum type="arabicParenBoth"/>
              <a:defRPr/>
            </a:pPr>
            <a:r>
              <a:rPr lang="ja-JP" altLang="en-US" sz="1528" dirty="0">
                <a:solidFill>
                  <a:schemeClr val="tx1"/>
                </a:solidFill>
              </a:rPr>
              <a:t>自立心</a:t>
            </a:r>
            <a:r>
              <a:rPr lang="en-US" altLang="ja-JP" sz="1528" dirty="0">
                <a:solidFill>
                  <a:schemeClr val="tx1"/>
                </a:solidFill>
              </a:rPr>
              <a:t/>
            </a:r>
            <a:br>
              <a:rPr lang="en-US" altLang="ja-JP" sz="1528" dirty="0">
                <a:solidFill>
                  <a:schemeClr val="tx1"/>
                </a:solidFill>
              </a:rPr>
            </a:br>
            <a:r>
              <a:rPr lang="ja-JP" altLang="en-US" sz="1528" dirty="0">
                <a:solidFill>
                  <a:schemeClr val="tx1"/>
                </a:solidFill>
              </a:rPr>
              <a:t>　身近な環境に主体的に関わり様々な活動を楽しむ中で，しなければならないことを自覚し，自分の力で行うために考えたり，工夫したりしながら，諦めずにやり遂げることで達成感を味わい，自信をもって行動するようになる。</a:t>
            </a:r>
            <a:endParaRPr lang="en-US" altLang="ja-JP" sz="1528" dirty="0">
              <a:solidFill>
                <a:schemeClr val="tx1"/>
              </a:solidFill>
            </a:endParaRPr>
          </a:p>
          <a:p>
            <a:pPr marL="327501" indent="-327501">
              <a:buFontTx/>
              <a:buAutoNum type="arabicParenBoth"/>
              <a:defRPr/>
            </a:pPr>
            <a:endParaRPr lang="en-US" altLang="ja-JP" sz="1528" dirty="0">
              <a:solidFill>
                <a:schemeClr val="tx1"/>
              </a:solidFill>
            </a:endParaRPr>
          </a:p>
          <a:p>
            <a:pPr>
              <a:defRPr/>
            </a:pPr>
            <a:r>
              <a:rPr lang="en-US" altLang="ja-JP" sz="1528" dirty="0">
                <a:solidFill>
                  <a:schemeClr val="tx1"/>
                </a:solidFill>
              </a:rPr>
              <a:t>(3) </a:t>
            </a:r>
            <a:r>
              <a:rPr lang="ja-JP" altLang="en-US" sz="1528" dirty="0">
                <a:solidFill>
                  <a:schemeClr val="tx1"/>
                </a:solidFill>
              </a:rPr>
              <a:t>協同性　</a:t>
            </a:r>
            <a:endParaRPr lang="en-US" altLang="ja-JP" sz="1528" dirty="0">
              <a:solidFill>
                <a:schemeClr val="tx1"/>
              </a:solidFill>
            </a:endParaRPr>
          </a:p>
          <a:p>
            <a:pPr>
              <a:defRPr/>
            </a:pPr>
            <a:r>
              <a:rPr lang="ja-JP" altLang="en-US" sz="1528" dirty="0">
                <a:solidFill>
                  <a:schemeClr val="tx1"/>
                </a:solidFill>
              </a:rPr>
              <a:t>　  　 友達と関わる中で，互いの思いや考えなどを共有し，共通の目的の実現に向けて，考えたり，</a:t>
            </a:r>
            <a:r>
              <a:rPr lang="en-US" altLang="ja-JP" sz="1528" dirty="0">
                <a:solidFill>
                  <a:schemeClr val="tx1"/>
                </a:solidFill>
              </a:rPr>
              <a:t/>
            </a:r>
            <a:br>
              <a:rPr lang="en-US" altLang="ja-JP" sz="1528" dirty="0">
                <a:solidFill>
                  <a:schemeClr val="tx1"/>
                </a:solidFill>
              </a:rPr>
            </a:br>
            <a:r>
              <a:rPr lang="en-US" altLang="ja-JP" sz="1528" dirty="0">
                <a:solidFill>
                  <a:schemeClr val="tx1"/>
                </a:solidFill>
              </a:rPr>
              <a:t>     </a:t>
            </a:r>
            <a:r>
              <a:rPr lang="ja-JP" altLang="en-US" sz="1528" dirty="0">
                <a:solidFill>
                  <a:schemeClr val="tx1"/>
                </a:solidFill>
              </a:rPr>
              <a:t>工夫したり，協力したりし，充実感をもってやり遂げるようになる。</a:t>
            </a:r>
            <a:r>
              <a:rPr lang="en-US" altLang="ja-JP" sz="1528" dirty="0">
                <a:solidFill>
                  <a:schemeClr val="tx1"/>
                </a:solidFill>
              </a:rPr>
              <a:t/>
            </a:r>
            <a:br>
              <a:rPr lang="en-US" altLang="ja-JP" sz="1528" dirty="0">
                <a:solidFill>
                  <a:schemeClr val="tx1"/>
                </a:solidFill>
              </a:rPr>
            </a:br>
            <a:endParaRPr lang="en-US" altLang="ja-JP" sz="1528" dirty="0">
              <a:solidFill>
                <a:schemeClr val="tx1"/>
              </a:solidFill>
            </a:endParaRPr>
          </a:p>
          <a:p>
            <a:pPr>
              <a:defRPr/>
            </a:pPr>
            <a:r>
              <a:rPr lang="en-US" altLang="ja-JP" sz="1528" dirty="0">
                <a:solidFill>
                  <a:schemeClr val="tx1"/>
                </a:solidFill>
              </a:rPr>
              <a:t>(4) </a:t>
            </a:r>
            <a:r>
              <a:rPr lang="ja-JP" altLang="en-US" sz="1528" dirty="0">
                <a:solidFill>
                  <a:schemeClr val="tx1"/>
                </a:solidFill>
              </a:rPr>
              <a:t>道徳性・規範意識の芽生え　</a:t>
            </a:r>
            <a:endParaRPr lang="en-US" altLang="ja-JP" sz="1528" dirty="0">
              <a:solidFill>
                <a:schemeClr val="tx1"/>
              </a:solidFill>
            </a:endParaRPr>
          </a:p>
          <a:p>
            <a:pPr>
              <a:defRPr/>
            </a:pPr>
            <a:r>
              <a:rPr lang="ja-JP" altLang="en-US" sz="1528" dirty="0">
                <a:solidFill>
                  <a:schemeClr val="tx1"/>
                </a:solidFill>
              </a:rPr>
              <a:t>         友達と様々な体験を重ねる中で，してよいことや悪いことが分かり，自分の行動を振り返ったり</a:t>
            </a:r>
            <a:r>
              <a:rPr lang="en-US" altLang="ja-JP" sz="1528" dirty="0">
                <a:solidFill>
                  <a:schemeClr val="tx1"/>
                </a:solidFill>
              </a:rPr>
              <a:t> </a:t>
            </a:r>
            <a:r>
              <a:rPr lang="ja-JP" altLang="en-US" sz="1528" dirty="0" err="1">
                <a:solidFill>
                  <a:schemeClr val="tx1"/>
                </a:solidFill>
              </a:rPr>
              <a:t>，</a:t>
            </a:r>
            <a:r>
              <a:rPr lang="ja-JP" altLang="en-US" sz="1528" dirty="0">
                <a:solidFill>
                  <a:schemeClr val="tx1"/>
                </a:solidFill>
              </a:rPr>
              <a:t>友達の</a:t>
            </a:r>
            <a:r>
              <a:rPr lang="en-US" altLang="ja-JP" sz="1528" dirty="0">
                <a:solidFill>
                  <a:schemeClr val="tx1"/>
                </a:solidFill>
              </a:rPr>
              <a:t/>
            </a:r>
            <a:br>
              <a:rPr lang="en-US" altLang="ja-JP" sz="1528" dirty="0">
                <a:solidFill>
                  <a:schemeClr val="tx1"/>
                </a:solidFill>
              </a:rPr>
            </a:br>
            <a:r>
              <a:rPr lang="ja-JP" altLang="en-US" sz="1528" dirty="0">
                <a:solidFill>
                  <a:schemeClr val="tx1"/>
                </a:solidFill>
              </a:rPr>
              <a:t>　　気持ちに共感したりし，相手の立場に立って行動するようになる。また，きまりを守る必要性が分かり，自</a:t>
            </a:r>
            <a:r>
              <a:rPr lang="en-US" altLang="ja-JP" sz="1528" dirty="0">
                <a:solidFill>
                  <a:schemeClr val="tx1"/>
                </a:solidFill>
              </a:rPr>
              <a:t/>
            </a:r>
            <a:br>
              <a:rPr lang="en-US" altLang="ja-JP" sz="1528" dirty="0">
                <a:solidFill>
                  <a:schemeClr val="tx1"/>
                </a:solidFill>
              </a:rPr>
            </a:br>
            <a:r>
              <a:rPr lang="ja-JP" altLang="en-US" sz="1528" dirty="0">
                <a:solidFill>
                  <a:schemeClr val="tx1"/>
                </a:solidFill>
              </a:rPr>
              <a:t>　　分の気持ちを調整し，友達と折り合いを付けながら，きまりをつくったり，守ったりするようになる。</a:t>
            </a:r>
            <a:r>
              <a:rPr lang="en-US" altLang="ja-JP" sz="1528" dirty="0">
                <a:solidFill>
                  <a:schemeClr val="tx1"/>
                </a:solidFill>
              </a:rPr>
              <a:t/>
            </a:r>
            <a:br>
              <a:rPr lang="en-US" altLang="ja-JP" sz="1528" dirty="0">
                <a:solidFill>
                  <a:schemeClr val="tx1"/>
                </a:solidFill>
              </a:rPr>
            </a:br>
            <a:endParaRPr lang="en-US" altLang="ja-JP" sz="1528" dirty="0">
              <a:solidFill>
                <a:schemeClr val="tx1"/>
              </a:solidFill>
            </a:endParaRPr>
          </a:p>
          <a:p>
            <a:pPr>
              <a:defRPr/>
            </a:pPr>
            <a:r>
              <a:rPr lang="en-US" altLang="ja-JP" sz="1528" dirty="0">
                <a:solidFill>
                  <a:schemeClr val="tx1"/>
                </a:solidFill>
              </a:rPr>
              <a:t>(5) </a:t>
            </a:r>
            <a:r>
              <a:rPr lang="ja-JP" altLang="en-US" sz="1528" dirty="0">
                <a:solidFill>
                  <a:schemeClr val="tx1"/>
                </a:solidFill>
              </a:rPr>
              <a:t>社会生活との関わり</a:t>
            </a:r>
            <a:endParaRPr lang="en-US" altLang="ja-JP" sz="1528" dirty="0">
              <a:solidFill>
                <a:schemeClr val="tx1"/>
              </a:solidFill>
            </a:endParaRPr>
          </a:p>
          <a:p>
            <a:pPr>
              <a:defRPr/>
            </a:pPr>
            <a:r>
              <a:rPr lang="ja-JP" altLang="en-US" sz="1528" dirty="0">
                <a:solidFill>
                  <a:schemeClr val="tx1"/>
                </a:solidFill>
              </a:rPr>
              <a:t>　      家族を大切にしようとする気持ちをもつとともに，地域の身近な人と触れ合う中で，人との様々な関わり</a:t>
            </a:r>
            <a:r>
              <a:rPr lang="en-US" altLang="ja-JP" sz="1528" dirty="0">
                <a:solidFill>
                  <a:schemeClr val="tx1"/>
                </a:solidFill>
              </a:rPr>
              <a:t/>
            </a:r>
            <a:br>
              <a:rPr lang="en-US" altLang="ja-JP" sz="1528" dirty="0">
                <a:solidFill>
                  <a:schemeClr val="tx1"/>
                </a:solidFill>
              </a:rPr>
            </a:br>
            <a:r>
              <a:rPr lang="ja-JP" altLang="en-US" sz="1528" dirty="0">
                <a:solidFill>
                  <a:schemeClr val="tx1"/>
                </a:solidFill>
              </a:rPr>
              <a:t>　　方に気付き，相手の気持ちを考えて関わり，自分が役に立つ喜びを感じ，地域に親しみをもつようになる。</a:t>
            </a:r>
            <a:r>
              <a:rPr lang="en-US" altLang="ja-JP" sz="1528" dirty="0">
                <a:solidFill>
                  <a:schemeClr val="tx1"/>
                </a:solidFill>
              </a:rPr>
              <a:t/>
            </a:r>
            <a:br>
              <a:rPr lang="en-US" altLang="ja-JP" sz="1528" dirty="0">
                <a:solidFill>
                  <a:schemeClr val="tx1"/>
                </a:solidFill>
              </a:rPr>
            </a:br>
            <a:r>
              <a:rPr lang="ja-JP" altLang="en-US" sz="1528" dirty="0">
                <a:solidFill>
                  <a:schemeClr val="tx1"/>
                </a:solidFill>
              </a:rPr>
              <a:t>　　また，</a:t>
            </a:r>
            <a:r>
              <a:rPr lang="en-US" altLang="ja-JP" sz="1528" dirty="0">
                <a:solidFill>
                  <a:schemeClr val="tx1"/>
                </a:solidFill>
              </a:rPr>
              <a:t>【</a:t>
            </a:r>
            <a:r>
              <a:rPr lang="ja-JP" altLang="en-US" sz="1528" dirty="0">
                <a:solidFill>
                  <a:schemeClr val="tx1"/>
                </a:solidFill>
              </a:rPr>
              <a:t>幼保連携型認定こども園内外、幼稚園内外、保育所内外</a:t>
            </a:r>
            <a:r>
              <a:rPr lang="en-US" altLang="ja-JP" sz="1528" dirty="0">
                <a:solidFill>
                  <a:schemeClr val="tx1"/>
                </a:solidFill>
              </a:rPr>
              <a:t>】</a:t>
            </a:r>
            <a:r>
              <a:rPr lang="ja-JP" altLang="en-US" sz="1528" dirty="0">
                <a:solidFill>
                  <a:schemeClr val="tx1"/>
                </a:solidFill>
              </a:rPr>
              <a:t>の様々な環境に関わる中で，遊びや生</a:t>
            </a:r>
            <a:r>
              <a:rPr lang="en-US" altLang="ja-JP" sz="1528" dirty="0">
                <a:solidFill>
                  <a:schemeClr val="tx1"/>
                </a:solidFill>
              </a:rPr>
              <a:t/>
            </a:r>
            <a:br>
              <a:rPr lang="en-US" altLang="ja-JP" sz="1528" dirty="0">
                <a:solidFill>
                  <a:schemeClr val="tx1"/>
                </a:solidFill>
              </a:rPr>
            </a:br>
            <a:r>
              <a:rPr lang="ja-JP" altLang="en-US" sz="1528" dirty="0">
                <a:solidFill>
                  <a:schemeClr val="tx1"/>
                </a:solidFill>
              </a:rPr>
              <a:t>　　活に必要な情報を取り入れ，情報に基づき判断したり，情報を伝え合ったり活用したりするなど，情報を役</a:t>
            </a:r>
            <a:r>
              <a:rPr lang="en-US" altLang="ja-JP" sz="1528" dirty="0">
                <a:solidFill>
                  <a:schemeClr val="tx1"/>
                </a:solidFill>
              </a:rPr>
              <a:t/>
            </a:r>
            <a:br>
              <a:rPr lang="en-US" altLang="ja-JP" sz="1528" dirty="0">
                <a:solidFill>
                  <a:schemeClr val="tx1"/>
                </a:solidFill>
              </a:rPr>
            </a:br>
            <a:r>
              <a:rPr lang="ja-JP" altLang="en-US" sz="1528" dirty="0">
                <a:solidFill>
                  <a:schemeClr val="tx1"/>
                </a:solidFill>
              </a:rPr>
              <a:t>　　立てながら活動するようになるとともに，公共の施設を大切に利用するなどして，社会とのつながりなどを</a:t>
            </a:r>
            <a:r>
              <a:rPr lang="en-US" altLang="ja-JP" sz="1528" dirty="0">
                <a:solidFill>
                  <a:schemeClr val="tx1"/>
                </a:solidFill>
              </a:rPr>
              <a:t/>
            </a:r>
            <a:br>
              <a:rPr lang="en-US" altLang="ja-JP" sz="1528" dirty="0">
                <a:solidFill>
                  <a:schemeClr val="tx1"/>
                </a:solidFill>
              </a:rPr>
            </a:br>
            <a:r>
              <a:rPr lang="ja-JP" altLang="en-US" sz="1528" dirty="0">
                <a:solidFill>
                  <a:schemeClr val="tx1"/>
                </a:solidFill>
              </a:rPr>
              <a:t>　　意識するようになる。</a:t>
            </a:r>
            <a:r>
              <a:rPr lang="en-US" altLang="ja-JP" sz="1528" dirty="0">
                <a:solidFill>
                  <a:schemeClr val="tx1"/>
                </a:solidFill>
              </a:rPr>
              <a:t/>
            </a:r>
            <a:br>
              <a:rPr lang="en-US" altLang="ja-JP" sz="1528" dirty="0">
                <a:solidFill>
                  <a:schemeClr val="tx1"/>
                </a:solidFill>
              </a:rPr>
            </a:br>
            <a:endParaRPr lang="ja-JP" altLang="en-US" sz="1528" dirty="0">
              <a:solidFill>
                <a:schemeClr val="tx1"/>
              </a:solidFill>
            </a:endParaRPr>
          </a:p>
        </p:txBody>
      </p:sp>
      <p:sp>
        <p:nvSpPr>
          <p:cNvPr id="2" name="スライド番号プレースホルダー 1"/>
          <p:cNvSpPr>
            <a:spLocks noGrp="1"/>
          </p:cNvSpPr>
          <p:nvPr>
            <p:ph type="sldNum" sz="quarter" idx="12"/>
          </p:nvPr>
        </p:nvSpPr>
        <p:spPr>
          <a:xfrm>
            <a:off x="7086600" y="6438557"/>
            <a:ext cx="2057400" cy="365125"/>
          </a:xfrm>
        </p:spPr>
        <p:txBody>
          <a:bodyPr/>
          <a:lstStyle/>
          <a:p>
            <a:fld id="{3F991C33-C8BF-4895-8FD1-7F8BFDB9C824}" type="slidenum">
              <a:rPr kumimoji="1" lang="ja-JP" altLang="en-US" sz="1600" smtClean="0">
                <a:solidFill>
                  <a:schemeClr val="tx1"/>
                </a:solidFill>
              </a:rPr>
              <a:t>8</a:t>
            </a:fld>
            <a:endParaRPr kumimoji="1" lang="ja-JP" altLang="en-US" sz="1600" dirty="0">
              <a:solidFill>
                <a:schemeClr val="tx1"/>
              </a:solidFill>
            </a:endParaRPr>
          </a:p>
        </p:txBody>
      </p:sp>
      <p:sp>
        <p:nvSpPr>
          <p:cNvPr id="5" name="Rectangle 2"/>
          <p:cNvSpPr txBox="1">
            <a:spLocks noChangeArrowheads="1"/>
          </p:cNvSpPr>
          <p:nvPr/>
        </p:nvSpPr>
        <p:spPr bwMode="auto">
          <a:xfrm>
            <a:off x="0" y="0"/>
            <a:ext cx="9163366" cy="647232"/>
          </a:xfrm>
          <a:prstGeom prst="rect">
            <a:avLst/>
          </a:prstGeom>
          <a:solidFill>
            <a:srgbClr val="00B0F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kern="12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2pPr>
            <a:lvl3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3pPr>
            <a:lvl4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4pPr>
            <a:lvl5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9pPr>
          </a:lstStyle>
          <a:p>
            <a:pPr eaLnBrk="1" hangingPunct="1">
              <a:defRPr/>
            </a:pPr>
            <a:r>
              <a:rPr lang="ja-JP" altLang="en-US" sz="2000" b="1" u="sng" dirty="0">
                <a:solidFill>
                  <a:schemeClr val="bg1"/>
                </a:solidFill>
                <a:latin typeface="HG丸ｺﾞｼｯｸM-PRO" panose="020F0600000000000000" pitchFamily="50" charset="-128"/>
                <a:ea typeface="HG丸ｺﾞｼｯｸM-PRO" panose="020F0600000000000000" pitchFamily="50" charset="-128"/>
              </a:rPr>
              <a:t>小学校教育との接続について</a:t>
            </a:r>
            <a:endParaRPr lang="en-US" altLang="ja-JP" sz="2000" b="1" u="sng" dirty="0">
              <a:solidFill>
                <a:schemeClr val="bg1"/>
              </a:solidFill>
              <a:latin typeface="HG丸ｺﾞｼｯｸM-PRO" panose="020F0600000000000000" pitchFamily="50" charset="-128"/>
              <a:ea typeface="HG丸ｺﾞｼｯｸM-PRO" panose="020F0600000000000000" pitchFamily="50" charset="-128"/>
            </a:endParaRPr>
          </a:p>
          <a:p>
            <a:pPr eaLnBrk="1" hangingPunct="1">
              <a:defRPr/>
            </a:pPr>
            <a:r>
              <a:rPr lang="ja-JP" altLang="en-US" sz="2000" b="1" dirty="0">
                <a:solidFill>
                  <a:schemeClr val="bg1"/>
                </a:solidFill>
                <a:latin typeface="HG丸ｺﾞｼｯｸM-PRO" panose="020F0600000000000000" pitchFamily="50" charset="-128"/>
                <a:ea typeface="HG丸ｺﾞｼｯｸM-PRO" panose="020F0600000000000000" pitchFamily="50" charset="-128"/>
              </a:rPr>
              <a:t>幼児期の終わりまでに育ってほしい姿</a:t>
            </a:r>
          </a:p>
        </p:txBody>
      </p:sp>
    </p:spTree>
    <p:extLst>
      <p:ext uri="{BB962C8B-B14F-4D97-AF65-F5344CB8AC3E}">
        <p14:creationId xmlns:p14="http://schemas.microsoft.com/office/powerpoint/2010/main" val="3957301007"/>
      </p:ext>
    </p:extLst>
  </p:cSld>
  <p:clrMapOvr>
    <a:masterClrMapping/>
  </p:clrMapOvr>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1_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2_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4.xml><?xml version="1.0" encoding="utf-8"?>
<a:theme xmlns:a="http://schemas.openxmlformats.org/drawingml/2006/main" name="3_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5.xml><?xml version="1.0" encoding="utf-8"?>
<a:theme xmlns:a="http://schemas.openxmlformats.org/drawingml/2006/main" name="4_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6.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8.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1740</Words>
  <Application>Microsoft Office PowerPoint</Application>
  <PresentationFormat>画面に合わせる (4:3)</PresentationFormat>
  <Paragraphs>412</Paragraphs>
  <Slides>21</Slides>
  <Notes>11</Notes>
  <HiddenSlides>0</HiddenSlides>
  <MMClips>0</MMClips>
  <ScaleCrop>false</ScaleCrop>
  <HeadingPairs>
    <vt:vector size="4" baseType="variant">
      <vt:variant>
        <vt:lpstr>テーマ</vt:lpstr>
      </vt:variant>
      <vt:variant>
        <vt:i4>6</vt:i4>
      </vt:variant>
      <vt:variant>
        <vt:lpstr>スライド タイトル</vt:lpstr>
      </vt:variant>
      <vt:variant>
        <vt:i4>21</vt:i4>
      </vt:variant>
    </vt:vector>
  </HeadingPairs>
  <TitlesOfParts>
    <vt:vector size="27" baseType="lpstr">
      <vt:lpstr>HDOfficeLightV0</vt:lpstr>
      <vt:lpstr>1_HDOfficeLightV0</vt:lpstr>
      <vt:lpstr>2_HDOfficeLightV0</vt:lpstr>
      <vt:lpstr>3_HDOfficeLightV0</vt:lpstr>
      <vt:lpstr>4_HDOfficeLightV0</vt:lpstr>
      <vt:lpstr>Office テーマ</vt:lpstr>
      <vt:lpstr>PowerPoint プレゼンテーション</vt:lpstr>
      <vt:lpstr>PowerPoint プレゼンテーション</vt:lpstr>
      <vt:lpstr>PowerPoint プレゼンテーション</vt:lpstr>
      <vt:lpstr>今改訂・改定でも変わらない基本的な考え方</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新しい各要領・指針の構成</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2017-07-31T04:42:50Z</dcterms:created>
  <dcterms:modified xsi:type="dcterms:W3CDTF">2018-03-19T05:23:45Z</dcterms:modified>
</cp:coreProperties>
</file>