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967" autoAdjust="0"/>
  </p:normalViewPr>
  <p:slideViewPr>
    <p:cSldViewPr snapToGrid="0">
      <p:cViewPr varScale="1">
        <p:scale>
          <a:sx n="113" d="100"/>
          <a:sy n="113" d="100"/>
        </p:scale>
        <p:origin x="13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宮谷 正巳" userId="33d57a0f-2a45-43ee-a960-f636a713a179" providerId="ADAL" clId="{ABC36297-C892-4E4B-A8E0-FC5929B8E07B}"/>
    <pc:docChg chg="modSld">
      <pc:chgData name="宮谷 正巳" userId="33d57a0f-2a45-43ee-a960-f636a713a179" providerId="ADAL" clId="{ABC36297-C892-4E4B-A8E0-FC5929B8E07B}" dt="2021-08-03T23:47:06.703" v="4" actId="207"/>
      <pc:docMkLst>
        <pc:docMk/>
      </pc:docMkLst>
      <pc:sldChg chg="modSp">
        <pc:chgData name="宮谷 正巳" userId="33d57a0f-2a45-43ee-a960-f636a713a179" providerId="ADAL" clId="{ABC36297-C892-4E4B-A8E0-FC5929B8E07B}" dt="2021-08-03T23:46:48.304" v="3" actId="207"/>
        <pc:sldMkLst>
          <pc:docMk/>
          <pc:sldMk cId="3755159158" sldId="258"/>
        </pc:sldMkLst>
        <pc:spChg chg="mod">
          <ac:chgData name="宮谷 正巳" userId="33d57a0f-2a45-43ee-a960-f636a713a179" providerId="ADAL" clId="{ABC36297-C892-4E4B-A8E0-FC5929B8E07B}" dt="2021-08-03T23:46:27.001" v="0" actId="207"/>
          <ac:spMkLst>
            <pc:docMk/>
            <pc:sldMk cId="3755159158" sldId="258"/>
            <ac:spMk id="4" creationId="{B2F90717-A9C4-4A92-921C-D4BCE68052AD}"/>
          </ac:spMkLst>
        </pc:spChg>
        <pc:spChg chg="mod">
          <ac:chgData name="宮谷 正巳" userId="33d57a0f-2a45-43ee-a960-f636a713a179" providerId="ADAL" clId="{ABC36297-C892-4E4B-A8E0-FC5929B8E07B}" dt="2021-08-03T23:46:37.969" v="2" actId="207"/>
          <ac:spMkLst>
            <pc:docMk/>
            <pc:sldMk cId="3755159158" sldId="258"/>
            <ac:spMk id="25" creationId="{A0E65EF2-1097-4CE9-AF3E-F07F91625524}"/>
          </ac:spMkLst>
        </pc:spChg>
        <pc:spChg chg="mod">
          <ac:chgData name="宮谷 正巳" userId="33d57a0f-2a45-43ee-a960-f636a713a179" providerId="ADAL" clId="{ABC36297-C892-4E4B-A8E0-FC5929B8E07B}" dt="2021-08-03T23:46:48.304" v="3" actId="207"/>
          <ac:spMkLst>
            <pc:docMk/>
            <pc:sldMk cId="3755159158" sldId="258"/>
            <ac:spMk id="26" creationId="{9085B0CF-F2A7-4544-99BC-D0B2CAD71449}"/>
          </ac:spMkLst>
        </pc:spChg>
        <pc:spChg chg="mod">
          <ac:chgData name="宮谷 正巳" userId="33d57a0f-2a45-43ee-a960-f636a713a179" providerId="ADAL" clId="{ABC36297-C892-4E4B-A8E0-FC5929B8E07B}" dt="2021-08-03T23:46:30.051" v="1" actId="1076"/>
          <ac:spMkLst>
            <pc:docMk/>
            <pc:sldMk cId="3755159158" sldId="258"/>
            <ac:spMk id="30" creationId="{8B491808-221A-4490-A7C4-D822C6A0C8C2}"/>
          </ac:spMkLst>
        </pc:spChg>
      </pc:sldChg>
      <pc:sldChg chg="modSp">
        <pc:chgData name="宮谷 正巳" userId="33d57a0f-2a45-43ee-a960-f636a713a179" providerId="ADAL" clId="{ABC36297-C892-4E4B-A8E0-FC5929B8E07B}" dt="2021-08-03T23:47:06.703" v="4" actId="207"/>
        <pc:sldMkLst>
          <pc:docMk/>
          <pc:sldMk cId="2819033810" sldId="260"/>
        </pc:sldMkLst>
        <pc:spChg chg="mod">
          <ac:chgData name="宮谷 正巳" userId="33d57a0f-2a45-43ee-a960-f636a713a179" providerId="ADAL" clId="{ABC36297-C892-4E4B-A8E0-FC5929B8E07B}" dt="2021-08-03T23:47:06.703" v="4" actId="207"/>
          <ac:spMkLst>
            <pc:docMk/>
            <pc:sldMk cId="2819033810" sldId="260"/>
            <ac:spMk id="25" creationId="{A0E65EF2-1097-4CE9-AF3E-F07F91625524}"/>
          </ac:spMkLst>
        </pc:spChg>
      </pc:sldChg>
    </pc:docChg>
  </pc:docChgLst>
  <pc:docChgLst>
    <pc:chgData name="宮谷 正巳" userId="33d57a0f-2a45-43ee-a960-f636a713a179" providerId="ADAL" clId="{247106B1-E7BC-4EFE-B1FA-E99A12556EA0}"/>
    <pc:docChg chg="modSld">
      <pc:chgData name="宮谷 正巳" userId="33d57a0f-2a45-43ee-a960-f636a713a179" providerId="ADAL" clId="{247106B1-E7BC-4EFE-B1FA-E99A12556EA0}" dt="2022-04-19T05:40:36.791" v="61" actId="20577"/>
      <pc:docMkLst>
        <pc:docMk/>
      </pc:docMkLst>
      <pc:sldChg chg="modSp mod">
        <pc:chgData name="宮谷 正巳" userId="33d57a0f-2a45-43ee-a960-f636a713a179" providerId="ADAL" clId="{247106B1-E7BC-4EFE-B1FA-E99A12556EA0}" dt="2022-04-19T05:40:36.791" v="61" actId="20577"/>
        <pc:sldMkLst>
          <pc:docMk/>
          <pc:sldMk cId="3755159158" sldId="258"/>
        </pc:sldMkLst>
        <pc:spChg chg="mod">
          <ac:chgData name="宮谷 正巳" userId="33d57a0f-2a45-43ee-a960-f636a713a179" providerId="ADAL" clId="{247106B1-E7BC-4EFE-B1FA-E99A12556EA0}" dt="2022-04-19T05:40:36.791" v="61" actId="20577"/>
          <ac:spMkLst>
            <pc:docMk/>
            <pc:sldMk cId="3755159158" sldId="258"/>
            <ac:spMk id="26" creationId="{9085B0CF-F2A7-4544-99BC-D0B2CAD71449}"/>
          </ac:spMkLst>
        </pc:spChg>
        <pc:spChg chg="mod">
          <ac:chgData name="宮谷 正巳" userId="33d57a0f-2a45-43ee-a960-f636a713a179" providerId="ADAL" clId="{247106B1-E7BC-4EFE-B1FA-E99A12556EA0}" dt="2022-04-19T05:39:16.155" v="12" actId="20577"/>
          <ac:spMkLst>
            <pc:docMk/>
            <pc:sldMk cId="3755159158" sldId="258"/>
            <ac:spMk id="73" creationId="{DAE81E65-45F5-4025-A971-D61DA6323D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3138" y="1241425"/>
            <a:ext cx="4851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82212"/>
            <a:ext cx="5156423" cy="351173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厩舎に訪問した者（乗馬者や見学者除く）記録や</a:t>
            </a:r>
            <a:endParaRPr lang="en-US" altLang="ja-JP" sz="14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　以下の作業の記録を行うこと</a:t>
            </a:r>
            <a:endParaRPr lang="en-US" altLang="ja-JP" sz="14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・給餌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時間後、通路にこぼれた飼料の掃除。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・毎月第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金曜日、防護柵・防鳥ネットの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　破損や野生動物の侵入の有無を確認。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月、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8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月第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金曜日、農場周囲の除草。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・毎日、厩舎内の掃除と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　整理・整頓する。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・第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金曜日、ネズミの侵入跡や粘着シートを確認。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侵入跡があれば、侵入跡上に粘着シートを設置し、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飼料保管場所付近に殺鼠剤を撒く。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・家畜が死亡した場合、ブルーシートで覆うか死体保管庫などの施設に収容し、家畜保健衛生所に連絡する。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1039"/>
            <a:ext cx="5136652" cy="2874733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1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・他厩舎で使用した物品や海外で使用した衣服等は、厩舎内で使用しない。</a:t>
            </a:r>
            <a:endParaRPr lang="en-US" altLang="ja-JP" sz="11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1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・持ち込む場合は消毒薬の噴霧もしくは煮沸消毒を行う。</a:t>
            </a:r>
            <a:endParaRPr lang="en-US" altLang="ja-JP" sz="11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1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3" y="-21175"/>
            <a:ext cx="576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飼養衛生管理マニュアル（</a:t>
            </a:r>
            <a:r>
              <a:rPr lang="ja-JP" altLang="en-US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氏名　　　　　　　</a:t>
            </a:r>
            <a:r>
              <a:rPr kumimoji="1" lang="ja-JP" altLang="en-US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（１）厩舎に入るために</a:t>
            </a:r>
            <a:endParaRPr lang="en-US" altLang="ja-JP" sz="1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2707" y="4033403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（２）物品の取扱い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（３）衛生管理区域内に病原菌を入らせないために</a:t>
            </a:r>
            <a:endParaRPr lang="en-US" altLang="ja-JP" sz="1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4" y="6125238"/>
            <a:ext cx="3418527" cy="540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①沸騰水中等で加熱。（作用時間　</a:t>
            </a:r>
            <a:r>
              <a:rPr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80℃-5</a:t>
            </a: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分）</a:t>
            </a:r>
            <a:endParaRPr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②脱水後、自然乾燥。</a:t>
            </a:r>
            <a:endParaRPr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478588" y="170191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963779" y="155039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9022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①手指の洗浄・消毒後、更衣室に入場する。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②外靴を脱ぐ。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③専用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衣服を着る</a:t>
            </a:r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④専用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靴を履く</a:t>
            </a:r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⑤手袋や防具など消毒されたものを使用する。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835253" y="3213310"/>
            <a:ext cx="26400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①靴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底をブ</a:t>
            </a:r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ラシで洗浄後、消毒する。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②防具や衣服は使用毎に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洗濯</a:t>
            </a:r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する。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手指を洗浄後、消毒する</a:t>
            </a:r>
            <a:r>
              <a:rPr kumimoji="1"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kumimoji="1"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7566471" y="3925682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392322"/>
            <a:ext cx="3294863" cy="540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・煮沸消毒</a:t>
            </a:r>
            <a:endParaRPr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対象：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被服、毛布、毛、器具、布製の飼料袋等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6772" y="4934974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①</a:t>
              </a:r>
            </a:p>
          </p:txBody>
        </p:sp>
      </p:grpSp>
      <p:sp>
        <p:nvSpPr>
          <p:cNvPr id="71" name="楕円 70">
            <a:extLst>
              <a:ext uri="{FF2B5EF4-FFF2-40B4-BE49-F238E27FC236}">
                <a16:creationId xmlns:a16="http://schemas.microsoft.com/office/drawing/2014/main" id="{C457B5B8-467A-4875-AC02-A04762719A8E}"/>
              </a:ext>
            </a:extLst>
          </p:cNvPr>
          <p:cNvSpPr/>
          <p:nvPr/>
        </p:nvSpPr>
        <p:spPr>
          <a:xfrm>
            <a:off x="3545435" y="2068937"/>
            <a:ext cx="108128" cy="111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3460909" y="2009798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③</a:t>
              </a: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544180A-17A3-4F5B-B770-3717BE86CD33}"/>
              </a:ext>
            </a:extLst>
          </p:cNvPr>
          <p:cNvSpPr txBox="1"/>
          <p:nvPr/>
        </p:nvSpPr>
        <p:spPr>
          <a:xfrm>
            <a:off x="4164590" y="2019529"/>
            <a:ext cx="2880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A6F7845-43B2-4A35-8605-4BA6239D8557}"/>
              </a:ext>
            </a:extLst>
          </p:cNvPr>
          <p:cNvSpPr/>
          <p:nvPr/>
        </p:nvSpPr>
        <p:spPr>
          <a:xfrm>
            <a:off x="1980884" y="4895748"/>
            <a:ext cx="3294863" cy="540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・消毒薬</a:t>
            </a:r>
            <a:r>
              <a:rPr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(500</a:t>
            </a: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倍希釈のパコマなど</a:t>
            </a:r>
            <a:r>
              <a:rPr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噴霧</a:t>
            </a:r>
            <a:endParaRPr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対象：器具等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05" y="1043162"/>
            <a:ext cx="1379384" cy="841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63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319951" y="2444766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545508" y="5105508"/>
            <a:ext cx="2405633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消毒薬を揉み込むように手のひら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93896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フロアマットやペダルを消毒する。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消毒前の汚物を除去し、薬液を浸漬。消毒薬作成手順書及び作業日誌を設置し、記録する。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490120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250993"/>
            <a:ext cx="2138193" cy="90024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○消毒場所：厩舎出入口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○消毒薬：パコマ、アストップ等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○希釈倍率：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500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倍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○自然乾燥。目安は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653919" y="5506551"/>
            <a:ext cx="1917827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○消毒場所：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①衛生管理区域境界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②厩舎境界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○消毒薬の種類：アルコール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364971" y="5064954"/>
            <a:ext cx="2320109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○消毒場所：衛生管理区域境界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○消毒薬：パコマやアストップ等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○希釈倍率：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500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倍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5205"/>
          <a:stretch/>
        </p:blipFill>
        <p:spPr>
          <a:xfrm>
            <a:off x="7690155" y="5733203"/>
            <a:ext cx="994822" cy="56150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外部業者には、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専用の長靴を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890243" y="5329217"/>
            <a:ext cx="2368310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○消毒場所：畜舎出入口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○消毒薬：パコマ、アストップ等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○希釈倍率：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500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倍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○自然乾燥、目安は</a:t>
            </a:r>
            <a:r>
              <a:rPr lang="en-US" altLang="ja-JP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</a:t>
            </a:r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254F0E2-3501-4070-BEB2-56D7765CB69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723" t="11319" r="19440" b="7998"/>
          <a:stretch/>
        </p:blipFill>
        <p:spPr>
          <a:xfrm>
            <a:off x="2885138" y="2573717"/>
            <a:ext cx="1466210" cy="111312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C7BEC6-555C-4A0A-99E7-DF32D975FB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7447" y="4036042"/>
            <a:ext cx="1610446" cy="10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939</TotalTime>
  <Words>689</Words>
  <Application>Microsoft Office PowerPoint</Application>
  <PresentationFormat>ユーザー設定</PresentationFormat>
  <Paragraphs>113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木村 美貴</cp:lastModifiedBy>
  <cp:revision>17</cp:revision>
  <cp:lastPrinted>2021-07-26T04:17:04Z</cp:lastPrinted>
  <dcterms:created xsi:type="dcterms:W3CDTF">2020-06-30T02:54:34Z</dcterms:created>
  <dcterms:modified xsi:type="dcterms:W3CDTF">2025-04-29T23:45:25Z</dcterms:modified>
</cp:coreProperties>
</file>