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6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9FF"/>
    <a:srgbClr val="CCFFCC"/>
    <a:srgbClr val="FFFF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5DF0935-5848-4EDE-8B89-FC60DE97849E}" v="1" dt="2024-02-15T05:03:53.80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049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00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澤田 理緒" userId="177b5a37-bfdb-4405-8e76-b74b43240de7" providerId="ADAL" clId="{48CA17A7-340D-4B03-ADC8-A078E756F2C4}"/>
    <pc:docChg chg="undo custSel addSld delSld modSld sldOrd">
      <pc:chgData name="澤田 理緒" userId="177b5a37-bfdb-4405-8e76-b74b43240de7" providerId="ADAL" clId="{48CA17A7-340D-4B03-ADC8-A078E756F2C4}" dt="2024-02-06T04:32:40.472" v="207" actId="6549"/>
      <pc:docMkLst>
        <pc:docMk/>
      </pc:docMkLst>
      <pc:sldChg chg="addSp delSp modSp mod">
        <pc:chgData name="澤田 理緒" userId="177b5a37-bfdb-4405-8e76-b74b43240de7" providerId="ADAL" clId="{48CA17A7-340D-4B03-ADC8-A078E756F2C4}" dt="2024-02-06T04:32:03.117" v="202" actId="20577"/>
        <pc:sldMkLst>
          <pc:docMk/>
          <pc:sldMk cId="2544141098" sldId="256"/>
        </pc:sldMkLst>
        <pc:spChg chg="mod">
          <ac:chgData name="澤田 理緒" userId="177b5a37-bfdb-4405-8e76-b74b43240de7" providerId="ADAL" clId="{48CA17A7-340D-4B03-ADC8-A078E756F2C4}" dt="2024-02-06T04:28:59.664" v="159" actId="20577"/>
          <ac:spMkLst>
            <pc:docMk/>
            <pc:sldMk cId="2544141098" sldId="256"/>
            <ac:spMk id="5" creationId="{D12B647E-C920-4063-B1EB-7A70802D2EB6}"/>
          </ac:spMkLst>
        </pc:spChg>
        <pc:spChg chg="del mod">
          <ac:chgData name="澤田 理緒" userId="177b5a37-bfdb-4405-8e76-b74b43240de7" providerId="ADAL" clId="{48CA17A7-340D-4B03-ADC8-A078E756F2C4}" dt="2024-02-06T04:27:52.521" v="66" actId="478"/>
          <ac:spMkLst>
            <pc:docMk/>
            <pc:sldMk cId="2544141098" sldId="256"/>
            <ac:spMk id="6" creationId="{2DA44963-D0CF-4703-8EA1-A12A1F07BB67}"/>
          </ac:spMkLst>
        </pc:spChg>
        <pc:spChg chg="mod">
          <ac:chgData name="澤田 理緒" userId="177b5a37-bfdb-4405-8e76-b74b43240de7" providerId="ADAL" clId="{48CA17A7-340D-4B03-ADC8-A078E756F2C4}" dt="2024-02-06T04:30:12.950" v="181" actId="1076"/>
          <ac:spMkLst>
            <pc:docMk/>
            <pc:sldMk cId="2544141098" sldId="256"/>
            <ac:spMk id="7" creationId="{86DA9018-8452-46BB-8B1A-1BFAE645DCCB}"/>
          </ac:spMkLst>
        </pc:spChg>
        <pc:spChg chg="mod">
          <ac:chgData name="澤田 理緒" userId="177b5a37-bfdb-4405-8e76-b74b43240de7" providerId="ADAL" clId="{48CA17A7-340D-4B03-ADC8-A078E756F2C4}" dt="2024-02-06T04:29:57.879" v="172"/>
          <ac:spMkLst>
            <pc:docMk/>
            <pc:sldMk cId="2544141098" sldId="256"/>
            <ac:spMk id="14" creationId="{421033DA-E52F-806A-1E1E-2D6343372557}"/>
          </ac:spMkLst>
        </pc:spChg>
        <pc:spChg chg="mod">
          <ac:chgData name="澤田 理緒" userId="177b5a37-bfdb-4405-8e76-b74b43240de7" providerId="ADAL" clId="{48CA17A7-340D-4B03-ADC8-A078E756F2C4}" dt="2024-02-06T04:30:01.653" v="174" actId="1076"/>
          <ac:spMkLst>
            <pc:docMk/>
            <pc:sldMk cId="2544141098" sldId="256"/>
            <ac:spMk id="26" creationId="{4E950BE8-B761-2A49-EEA9-EE3E21E9C117}"/>
          </ac:spMkLst>
        </pc:spChg>
        <pc:spChg chg="mod">
          <ac:chgData name="澤田 理緒" userId="177b5a37-bfdb-4405-8e76-b74b43240de7" providerId="ADAL" clId="{48CA17A7-340D-4B03-ADC8-A078E756F2C4}" dt="2024-02-06T04:29:57.879" v="172"/>
          <ac:spMkLst>
            <pc:docMk/>
            <pc:sldMk cId="2544141098" sldId="256"/>
            <ac:spMk id="30" creationId="{410AA291-A8BA-F68F-3507-21596EE53B1B}"/>
          </ac:spMkLst>
        </pc:spChg>
        <pc:spChg chg="mod">
          <ac:chgData name="澤田 理緒" userId="177b5a37-bfdb-4405-8e76-b74b43240de7" providerId="ADAL" clId="{48CA17A7-340D-4B03-ADC8-A078E756F2C4}" dt="2024-02-06T04:29:57.879" v="172"/>
          <ac:spMkLst>
            <pc:docMk/>
            <pc:sldMk cId="2544141098" sldId="256"/>
            <ac:spMk id="32" creationId="{939FE505-88C8-FCA3-E9DB-885911A33257}"/>
          </ac:spMkLst>
        </pc:spChg>
        <pc:spChg chg="mod">
          <ac:chgData name="澤田 理緒" userId="177b5a37-bfdb-4405-8e76-b74b43240de7" providerId="ADAL" clId="{48CA17A7-340D-4B03-ADC8-A078E756F2C4}" dt="2024-02-06T04:29:57.879" v="172"/>
          <ac:spMkLst>
            <pc:docMk/>
            <pc:sldMk cId="2544141098" sldId="256"/>
            <ac:spMk id="34" creationId="{13703AFF-9477-ECF1-810C-687B7D656DC1}"/>
          </ac:spMkLst>
        </pc:spChg>
        <pc:spChg chg="mod">
          <ac:chgData name="澤田 理緒" userId="177b5a37-bfdb-4405-8e76-b74b43240de7" providerId="ADAL" clId="{48CA17A7-340D-4B03-ADC8-A078E756F2C4}" dt="2024-02-06T04:29:57.879" v="172"/>
          <ac:spMkLst>
            <pc:docMk/>
            <pc:sldMk cId="2544141098" sldId="256"/>
            <ac:spMk id="36" creationId="{32CD5F35-C756-8A7A-681A-76A3165DDEF3}"/>
          </ac:spMkLst>
        </pc:spChg>
        <pc:spChg chg="mod">
          <ac:chgData name="澤田 理緒" userId="177b5a37-bfdb-4405-8e76-b74b43240de7" providerId="ADAL" clId="{48CA17A7-340D-4B03-ADC8-A078E756F2C4}" dt="2024-02-06T04:31:30.370" v="194"/>
          <ac:spMkLst>
            <pc:docMk/>
            <pc:sldMk cId="2544141098" sldId="256"/>
            <ac:spMk id="38" creationId="{DDAF0049-43BB-2453-346F-1908C2762C58}"/>
          </ac:spMkLst>
        </pc:spChg>
        <pc:spChg chg="mod">
          <ac:chgData name="澤田 理緒" userId="177b5a37-bfdb-4405-8e76-b74b43240de7" providerId="ADAL" clId="{48CA17A7-340D-4B03-ADC8-A078E756F2C4}" dt="2024-02-06T04:31:48.539" v="198" actId="6549"/>
          <ac:spMkLst>
            <pc:docMk/>
            <pc:sldMk cId="2544141098" sldId="256"/>
            <ac:spMk id="39" creationId="{9E7E5881-4EE4-2998-372C-61ABA2C40F49}"/>
          </ac:spMkLst>
        </pc:spChg>
        <pc:spChg chg="mod">
          <ac:chgData name="澤田 理緒" userId="177b5a37-bfdb-4405-8e76-b74b43240de7" providerId="ADAL" clId="{48CA17A7-340D-4B03-ADC8-A078E756F2C4}" dt="2024-02-06T04:31:30.370" v="194"/>
          <ac:spMkLst>
            <pc:docMk/>
            <pc:sldMk cId="2544141098" sldId="256"/>
            <ac:spMk id="41" creationId="{28ACAF25-2B98-22DC-559D-6D6F8B058D35}"/>
          </ac:spMkLst>
        </pc:spChg>
        <pc:spChg chg="mod">
          <ac:chgData name="澤田 理緒" userId="177b5a37-bfdb-4405-8e76-b74b43240de7" providerId="ADAL" clId="{48CA17A7-340D-4B03-ADC8-A078E756F2C4}" dt="2024-02-06T04:31:56.417" v="200" actId="20577"/>
          <ac:spMkLst>
            <pc:docMk/>
            <pc:sldMk cId="2544141098" sldId="256"/>
            <ac:spMk id="42" creationId="{942F8B65-1A6D-5A34-D896-1B5337B923A3}"/>
          </ac:spMkLst>
        </pc:spChg>
        <pc:spChg chg="mod">
          <ac:chgData name="澤田 理緒" userId="177b5a37-bfdb-4405-8e76-b74b43240de7" providerId="ADAL" clId="{48CA17A7-340D-4B03-ADC8-A078E756F2C4}" dt="2024-02-06T04:31:30.370" v="194"/>
          <ac:spMkLst>
            <pc:docMk/>
            <pc:sldMk cId="2544141098" sldId="256"/>
            <ac:spMk id="44" creationId="{0108EDC6-F98C-1AEA-68CA-50370250B5AB}"/>
          </ac:spMkLst>
        </pc:spChg>
        <pc:spChg chg="mod">
          <ac:chgData name="澤田 理緒" userId="177b5a37-bfdb-4405-8e76-b74b43240de7" providerId="ADAL" clId="{48CA17A7-340D-4B03-ADC8-A078E756F2C4}" dt="2024-02-06T04:32:03.117" v="202" actId="20577"/>
          <ac:spMkLst>
            <pc:docMk/>
            <pc:sldMk cId="2544141098" sldId="256"/>
            <ac:spMk id="45" creationId="{268E2C78-90D9-60D2-1FE4-7FC1DB4CDD16}"/>
          </ac:spMkLst>
        </pc:spChg>
        <pc:spChg chg="mod">
          <ac:chgData name="澤田 理緒" userId="177b5a37-bfdb-4405-8e76-b74b43240de7" providerId="ADAL" clId="{48CA17A7-340D-4B03-ADC8-A078E756F2C4}" dt="2024-02-06T04:28:06.542" v="70" actId="1076"/>
          <ac:spMkLst>
            <pc:docMk/>
            <pc:sldMk cId="2544141098" sldId="256"/>
            <ac:spMk id="65" creationId="{82C691BF-4CC7-77F6-6DA3-6B1966ABB76F}"/>
          </ac:spMkLst>
        </pc:spChg>
        <pc:grpChg chg="add del mod">
          <ac:chgData name="澤田 理緒" userId="177b5a37-bfdb-4405-8e76-b74b43240de7" providerId="ADAL" clId="{48CA17A7-340D-4B03-ADC8-A078E756F2C4}" dt="2024-02-06T04:30:04.375" v="175"/>
          <ac:grpSpMkLst>
            <pc:docMk/>
            <pc:sldMk cId="2544141098" sldId="256"/>
            <ac:grpSpMk id="2" creationId="{A08D47C2-79B5-A546-79C9-7D1AE36040CD}"/>
          </ac:grpSpMkLst>
        </pc:grpChg>
        <pc:grpChg chg="del mod">
          <ac:chgData name="澤田 理緒" userId="177b5a37-bfdb-4405-8e76-b74b43240de7" providerId="ADAL" clId="{48CA17A7-340D-4B03-ADC8-A078E756F2C4}" dt="2024-02-06T04:30:32.829" v="184" actId="478"/>
          <ac:grpSpMkLst>
            <pc:docMk/>
            <pc:sldMk cId="2544141098" sldId="256"/>
            <ac:grpSpMk id="9" creationId="{EE053F1F-541F-EBE8-8C7E-75B043506633}"/>
          </ac:grpSpMkLst>
        </pc:grpChg>
        <pc:grpChg chg="del">
          <ac:chgData name="澤田 理緒" userId="177b5a37-bfdb-4405-8e76-b74b43240de7" providerId="ADAL" clId="{48CA17A7-340D-4B03-ADC8-A078E756F2C4}" dt="2024-02-06T04:30:31.483" v="183" actId="478"/>
          <ac:grpSpMkLst>
            <pc:docMk/>
            <pc:sldMk cId="2544141098" sldId="256"/>
            <ac:grpSpMk id="10" creationId="{69C095F6-D828-FEC2-8AAC-7F91781F9E1A}"/>
          </ac:grpSpMkLst>
        </pc:grpChg>
        <pc:grpChg chg="del">
          <ac:chgData name="澤田 理緒" userId="177b5a37-bfdb-4405-8e76-b74b43240de7" providerId="ADAL" clId="{48CA17A7-340D-4B03-ADC8-A078E756F2C4}" dt="2024-02-06T04:30:31.483" v="183" actId="478"/>
          <ac:grpSpMkLst>
            <pc:docMk/>
            <pc:sldMk cId="2544141098" sldId="256"/>
            <ac:grpSpMk id="11" creationId="{109CBB31-104E-3105-97DE-2CD3302EC224}"/>
          </ac:grpSpMkLst>
        </pc:grpChg>
        <pc:grpChg chg="add del mod">
          <ac:chgData name="澤田 理緒" userId="177b5a37-bfdb-4405-8e76-b74b43240de7" providerId="ADAL" clId="{48CA17A7-340D-4B03-ADC8-A078E756F2C4}" dt="2024-02-06T04:30:04.375" v="175"/>
          <ac:grpSpMkLst>
            <pc:docMk/>
            <pc:sldMk cId="2544141098" sldId="256"/>
            <ac:grpSpMk id="27" creationId="{4089C684-0854-7659-4123-DB824FEA6615}"/>
          </ac:grpSpMkLst>
        </pc:grpChg>
        <pc:grpChg chg="add del mod">
          <ac:chgData name="澤田 理緒" userId="177b5a37-bfdb-4405-8e76-b74b43240de7" providerId="ADAL" clId="{48CA17A7-340D-4B03-ADC8-A078E756F2C4}" dt="2024-02-06T04:30:04.375" v="175"/>
          <ac:grpSpMkLst>
            <pc:docMk/>
            <pc:sldMk cId="2544141098" sldId="256"/>
            <ac:grpSpMk id="33" creationId="{714FB246-EA06-D91E-3DBB-42B5AC3D9A89}"/>
          </ac:grpSpMkLst>
        </pc:grpChg>
        <pc:grpChg chg="add mod">
          <ac:chgData name="澤田 理緒" userId="177b5a37-bfdb-4405-8e76-b74b43240de7" providerId="ADAL" clId="{48CA17A7-340D-4B03-ADC8-A078E756F2C4}" dt="2024-02-06T04:31:30.370" v="194"/>
          <ac:grpSpMkLst>
            <pc:docMk/>
            <pc:sldMk cId="2544141098" sldId="256"/>
            <ac:grpSpMk id="37" creationId="{581B4D4F-CD3F-D0C6-A5EC-4EBF3B1A5788}"/>
          </ac:grpSpMkLst>
        </pc:grpChg>
        <pc:grpChg chg="add mod">
          <ac:chgData name="澤田 理緒" userId="177b5a37-bfdb-4405-8e76-b74b43240de7" providerId="ADAL" clId="{48CA17A7-340D-4B03-ADC8-A078E756F2C4}" dt="2024-02-06T04:31:30.370" v="194"/>
          <ac:grpSpMkLst>
            <pc:docMk/>
            <pc:sldMk cId="2544141098" sldId="256"/>
            <ac:grpSpMk id="40" creationId="{E2269DDA-1E92-5A1F-6D42-6823650E14B1}"/>
          </ac:grpSpMkLst>
        </pc:grpChg>
        <pc:grpChg chg="add mod">
          <ac:chgData name="澤田 理緒" userId="177b5a37-bfdb-4405-8e76-b74b43240de7" providerId="ADAL" clId="{48CA17A7-340D-4B03-ADC8-A078E756F2C4}" dt="2024-02-06T04:31:30.370" v="194"/>
          <ac:grpSpMkLst>
            <pc:docMk/>
            <pc:sldMk cId="2544141098" sldId="256"/>
            <ac:grpSpMk id="43" creationId="{FFC92E46-F9A7-8BCF-8DE0-331AD93F1E04}"/>
          </ac:grpSpMkLst>
        </pc:grpChg>
      </pc:sldChg>
      <pc:sldChg chg="delSp modSp mod ord">
        <pc:chgData name="澤田 理緒" userId="177b5a37-bfdb-4405-8e76-b74b43240de7" providerId="ADAL" clId="{48CA17A7-340D-4B03-ADC8-A078E756F2C4}" dt="2024-02-06T04:32:40.472" v="207" actId="6549"/>
        <pc:sldMkLst>
          <pc:docMk/>
          <pc:sldMk cId="1063363080" sldId="257"/>
        </pc:sldMkLst>
        <pc:spChg chg="mod">
          <ac:chgData name="澤田 理緒" userId="177b5a37-bfdb-4405-8e76-b74b43240de7" providerId="ADAL" clId="{48CA17A7-340D-4B03-ADC8-A078E756F2C4}" dt="2024-02-06T04:32:40.472" v="207" actId="6549"/>
          <ac:spMkLst>
            <pc:docMk/>
            <pc:sldMk cId="1063363080" sldId="257"/>
            <ac:spMk id="5" creationId="{D12B647E-C920-4063-B1EB-7A70802D2EB6}"/>
          </ac:spMkLst>
        </pc:spChg>
        <pc:spChg chg="del mod">
          <ac:chgData name="澤田 理緒" userId="177b5a37-bfdb-4405-8e76-b74b43240de7" providerId="ADAL" clId="{48CA17A7-340D-4B03-ADC8-A078E756F2C4}" dt="2024-02-06T04:28:16.838" v="71" actId="478"/>
          <ac:spMkLst>
            <pc:docMk/>
            <pc:sldMk cId="1063363080" sldId="257"/>
            <ac:spMk id="6" creationId="{2DA44963-D0CF-4703-8EA1-A12A1F07BB67}"/>
          </ac:spMkLst>
        </pc:spChg>
        <pc:spChg chg="mod">
          <ac:chgData name="澤田 理緒" userId="177b5a37-bfdb-4405-8e76-b74b43240de7" providerId="ADAL" clId="{48CA17A7-340D-4B03-ADC8-A078E756F2C4}" dt="2024-02-06T04:29:23.281" v="164" actId="14100"/>
          <ac:spMkLst>
            <pc:docMk/>
            <pc:sldMk cId="1063363080" sldId="257"/>
            <ac:spMk id="7" creationId="{86DA9018-8452-46BB-8B1A-1BFAE645DCCB}"/>
          </ac:spMkLst>
        </pc:spChg>
        <pc:spChg chg="mod">
          <ac:chgData name="澤田 理緒" userId="177b5a37-bfdb-4405-8e76-b74b43240de7" providerId="ADAL" clId="{48CA17A7-340D-4B03-ADC8-A078E756F2C4}" dt="2024-02-06T04:29:20.877" v="163" actId="14100"/>
          <ac:spMkLst>
            <pc:docMk/>
            <pc:sldMk cId="1063363080" sldId="257"/>
            <ac:spMk id="12" creationId="{D76E3221-9B02-4AAF-B16C-D179E9EC9724}"/>
          </ac:spMkLst>
        </pc:spChg>
        <pc:spChg chg="mod">
          <ac:chgData name="澤田 理緒" userId="177b5a37-bfdb-4405-8e76-b74b43240de7" providerId="ADAL" clId="{48CA17A7-340D-4B03-ADC8-A078E756F2C4}" dt="2024-02-06T04:29:18.791" v="162" actId="14100"/>
          <ac:spMkLst>
            <pc:docMk/>
            <pc:sldMk cId="1063363080" sldId="257"/>
            <ac:spMk id="13" creationId="{05AC0BED-7D71-45B0-8362-D13C99C137D2}"/>
          </ac:spMkLst>
        </pc:spChg>
        <pc:spChg chg="mod">
          <ac:chgData name="澤田 理緒" userId="177b5a37-bfdb-4405-8e76-b74b43240de7" providerId="ADAL" clId="{48CA17A7-340D-4B03-ADC8-A078E756F2C4}" dt="2024-02-06T04:31:13.624" v="190" actId="14100"/>
          <ac:spMkLst>
            <pc:docMk/>
            <pc:sldMk cId="1063363080" sldId="257"/>
            <ac:spMk id="17" creationId="{4DE5CBB6-51C2-4FE9-9348-B13757DE7C57}"/>
          </ac:spMkLst>
        </pc:spChg>
        <pc:spChg chg="mod">
          <ac:chgData name="澤田 理緒" userId="177b5a37-bfdb-4405-8e76-b74b43240de7" providerId="ADAL" clId="{48CA17A7-340D-4B03-ADC8-A078E756F2C4}" dt="2024-02-06T04:31:00.105" v="188" actId="14100"/>
          <ac:spMkLst>
            <pc:docMk/>
            <pc:sldMk cId="1063363080" sldId="257"/>
            <ac:spMk id="18" creationId="{777229FD-096A-45F7-BDAA-4E8CE0575262}"/>
          </ac:spMkLst>
        </pc:spChg>
        <pc:spChg chg="mod">
          <ac:chgData name="澤田 理緒" userId="177b5a37-bfdb-4405-8e76-b74b43240de7" providerId="ADAL" clId="{48CA17A7-340D-4B03-ADC8-A078E756F2C4}" dt="2024-02-06T04:31:24.634" v="193" actId="14100"/>
          <ac:spMkLst>
            <pc:docMk/>
            <pc:sldMk cId="1063363080" sldId="257"/>
            <ac:spMk id="19" creationId="{32B030AC-78AC-46F5-8D86-17D09D113348}"/>
          </ac:spMkLst>
        </pc:spChg>
        <pc:grpChg chg="mod">
          <ac:chgData name="澤田 理緒" userId="177b5a37-bfdb-4405-8e76-b74b43240de7" providerId="ADAL" clId="{48CA17A7-340D-4B03-ADC8-A078E756F2C4}" dt="2024-02-06T04:29:49.694" v="171" actId="14100"/>
          <ac:grpSpMkLst>
            <pc:docMk/>
            <pc:sldMk cId="1063363080" sldId="257"/>
            <ac:grpSpMk id="10" creationId="{69C095F6-D828-FEC2-8AAC-7F91781F9E1A}"/>
          </ac:grpSpMkLst>
        </pc:grpChg>
      </pc:sldChg>
      <pc:sldChg chg="add del">
        <pc:chgData name="澤田 理緒" userId="177b5a37-bfdb-4405-8e76-b74b43240de7" providerId="ADAL" clId="{48CA17A7-340D-4B03-ADC8-A078E756F2C4}" dt="2024-02-06T04:32:12.774" v="203" actId="2696"/>
        <pc:sldMkLst>
          <pc:docMk/>
          <pc:sldMk cId="2983857426" sldId="258"/>
        </pc:sldMkLst>
      </pc:sldChg>
    </pc:docChg>
  </pc:docChgLst>
  <pc:docChgLst>
    <pc:chgData name="澤田 理緒" userId="177b5a37-bfdb-4405-8e76-b74b43240de7" providerId="ADAL" clId="{3444021E-B4D4-480E-9D31-DAB3C6AC33D6}"/>
    <pc:docChg chg="undo custSel addSld delSld modSld">
      <pc:chgData name="澤田 理緒" userId="177b5a37-bfdb-4405-8e76-b74b43240de7" providerId="ADAL" clId="{3444021E-B4D4-480E-9D31-DAB3C6AC33D6}" dt="2024-02-06T03:04:54.743" v="3077" actId="167"/>
      <pc:docMkLst>
        <pc:docMk/>
      </pc:docMkLst>
      <pc:sldChg chg="addSp delSp modSp mod">
        <pc:chgData name="澤田 理緒" userId="177b5a37-bfdb-4405-8e76-b74b43240de7" providerId="ADAL" clId="{3444021E-B4D4-480E-9D31-DAB3C6AC33D6}" dt="2024-02-06T03:04:38.412" v="3073" actId="1038"/>
        <pc:sldMkLst>
          <pc:docMk/>
          <pc:sldMk cId="2544141098" sldId="256"/>
        </pc:sldMkLst>
        <pc:spChg chg="mod">
          <ac:chgData name="澤田 理緒" userId="177b5a37-bfdb-4405-8e76-b74b43240de7" providerId="ADAL" clId="{3444021E-B4D4-480E-9D31-DAB3C6AC33D6}" dt="2024-02-06T03:04:33.606" v="3063" actId="14100"/>
          <ac:spMkLst>
            <pc:docMk/>
            <pc:sldMk cId="2544141098" sldId="256"/>
            <ac:spMk id="4" creationId="{393B07A4-2DA1-4F95-909E-681EB1472045}"/>
          </ac:spMkLst>
        </pc:spChg>
        <pc:spChg chg="mod">
          <ac:chgData name="澤田 理緒" userId="177b5a37-bfdb-4405-8e76-b74b43240de7" providerId="ADAL" clId="{3444021E-B4D4-480E-9D31-DAB3C6AC33D6}" dt="2024-02-06T03:00:33.937" v="2932" actId="20577"/>
          <ac:spMkLst>
            <pc:docMk/>
            <pc:sldMk cId="2544141098" sldId="256"/>
            <ac:spMk id="5" creationId="{D12B647E-C920-4063-B1EB-7A70802D2EB6}"/>
          </ac:spMkLst>
        </pc:spChg>
        <pc:spChg chg="mod">
          <ac:chgData name="澤田 理緒" userId="177b5a37-bfdb-4405-8e76-b74b43240de7" providerId="ADAL" clId="{3444021E-B4D4-480E-9D31-DAB3C6AC33D6}" dt="2024-02-06T03:01:10.561" v="2973" actId="6549"/>
          <ac:spMkLst>
            <pc:docMk/>
            <pc:sldMk cId="2544141098" sldId="256"/>
            <ac:spMk id="6" creationId="{2DA44963-D0CF-4703-8EA1-A12A1F07BB67}"/>
          </ac:spMkLst>
        </pc:spChg>
        <pc:spChg chg="mod">
          <ac:chgData name="澤田 理緒" userId="177b5a37-bfdb-4405-8e76-b74b43240de7" providerId="ADAL" clId="{3444021E-B4D4-480E-9D31-DAB3C6AC33D6}" dt="2024-02-06T01:58:32.367" v="2245" actId="164"/>
          <ac:spMkLst>
            <pc:docMk/>
            <pc:sldMk cId="2544141098" sldId="256"/>
            <ac:spMk id="7" creationId="{86DA9018-8452-46BB-8B1A-1BFAE645DCCB}"/>
          </ac:spMkLst>
        </pc:spChg>
        <pc:spChg chg="mod">
          <ac:chgData name="澤田 理緒" userId="177b5a37-bfdb-4405-8e76-b74b43240de7" providerId="ADAL" clId="{3444021E-B4D4-480E-9D31-DAB3C6AC33D6}" dt="2024-02-06T02:46:20.906" v="2736" actId="14100"/>
          <ac:spMkLst>
            <pc:docMk/>
            <pc:sldMk cId="2544141098" sldId="256"/>
            <ac:spMk id="12" creationId="{D76E3221-9B02-4AAF-B16C-D179E9EC9724}"/>
          </ac:spMkLst>
        </pc:spChg>
        <pc:spChg chg="mod">
          <ac:chgData name="澤田 理緒" userId="177b5a37-bfdb-4405-8e76-b74b43240de7" providerId="ADAL" clId="{3444021E-B4D4-480E-9D31-DAB3C6AC33D6}" dt="2024-02-06T01:58:39.347" v="2247" actId="164"/>
          <ac:spMkLst>
            <pc:docMk/>
            <pc:sldMk cId="2544141098" sldId="256"/>
            <ac:spMk id="13" creationId="{05AC0BED-7D71-45B0-8362-D13C99C137D2}"/>
          </ac:spMkLst>
        </pc:spChg>
        <pc:spChg chg="del mod">
          <ac:chgData name="澤田 理緒" userId="177b5a37-bfdb-4405-8e76-b74b43240de7" providerId="ADAL" clId="{3444021E-B4D4-480E-9D31-DAB3C6AC33D6}" dt="2024-02-06T02:52:57.747" v="2784" actId="478"/>
          <ac:spMkLst>
            <pc:docMk/>
            <pc:sldMk cId="2544141098" sldId="256"/>
            <ac:spMk id="14" creationId="{BD35A304-A397-CC80-CE07-20D94DB0463A}"/>
          </ac:spMkLst>
        </pc:spChg>
        <pc:spChg chg="mod">
          <ac:chgData name="澤田 理緒" userId="177b5a37-bfdb-4405-8e76-b74b43240de7" providerId="ADAL" clId="{3444021E-B4D4-480E-9D31-DAB3C6AC33D6}" dt="2024-02-06T03:00:51.346" v="2942" actId="20577"/>
          <ac:spMkLst>
            <pc:docMk/>
            <pc:sldMk cId="2544141098" sldId="256"/>
            <ac:spMk id="15" creationId="{4E7D7D15-B192-4BC9-A942-FEED24B8A25C}"/>
          </ac:spMkLst>
        </pc:spChg>
        <pc:spChg chg="mod">
          <ac:chgData name="澤田 理緒" userId="177b5a37-bfdb-4405-8e76-b74b43240de7" providerId="ADAL" clId="{3444021E-B4D4-480E-9D31-DAB3C6AC33D6}" dt="2024-02-06T01:58:32.367" v="2245" actId="164"/>
          <ac:spMkLst>
            <pc:docMk/>
            <pc:sldMk cId="2544141098" sldId="256"/>
            <ac:spMk id="17" creationId="{4DE5CBB6-51C2-4FE9-9348-B13757DE7C57}"/>
          </ac:spMkLst>
        </pc:spChg>
        <pc:spChg chg="mod">
          <ac:chgData name="澤田 理緒" userId="177b5a37-bfdb-4405-8e76-b74b43240de7" providerId="ADAL" clId="{3444021E-B4D4-480E-9D31-DAB3C6AC33D6}" dt="2024-02-06T02:46:16.318" v="2735" actId="14100"/>
          <ac:spMkLst>
            <pc:docMk/>
            <pc:sldMk cId="2544141098" sldId="256"/>
            <ac:spMk id="18" creationId="{777229FD-096A-45F7-BDAA-4E8CE0575262}"/>
          </ac:spMkLst>
        </pc:spChg>
        <pc:spChg chg="mod">
          <ac:chgData name="澤田 理緒" userId="177b5a37-bfdb-4405-8e76-b74b43240de7" providerId="ADAL" clId="{3444021E-B4D4-480E-9D31-DAB3C6AC33D6}" dt="2024-02-06T02:45:02.640" v="2721" actId="1076"/>
          <ac:spMkLst>
            <pc:docMk/>
            <pc:sldMk cId="2544141098" sldId="256"/>
            <ac:spMk id="19" creationId="{32B030AC-78AC-46F5-8D86-17D09D113348}"/>
          </ac:spMkLst>
        </pc:spChg>
        <pc:spChg chg="mod">
          <ac:chgData name="澤田 理緒" userId="177b5a37-bfdb-4405-8e76-b74b43240de7" providerId="ADAL" clId="{3444021E-B4D4-480E-9D31-DAB3C6AC33D6}" dt="2024-02-06T02:45:22.613" v="2725" actId="1076"/>
          <ac:spMkLst>
            <pc:docMk/>
            <pc:sldMk cId="2544141098" sldId="256"/>
            <ac:spMk id="20" creationId="{D2046C2A-28A4-411E-B0E7-4B86FD99F333}"/>
          </ac:spMkLst>
        </pc:spChg>
        <pc:spChg chg="mod">
          <ac:chgData name="澤田 理緒" userId="177b5a37-bfdb-4405-8e76-b74b43240de7" providerId="ADAL" clId="{3444021E-B4D4-480E-9D31-DAB3C6AC33D6}" dt="2024-02-06T02:57:57.047" v="2828" actId="1076"/>
          <ac:spMkLst>
            <pc:docMk/>
            <pc:sldMk cId="2544141098" sldId="256"/>
            <ac:spMk id="21" creationId="{5BCC6427-66DC-4B50-AF22-E8AD88A3D7F5}"/>
          </ac:spMkLst>
        </pc:spChg>
        <pc:spChg chg="mod">
          <ac:chgData name="澤田 理緒" userId="177b5a37-bfdb-4405-8e76-b74b43240de7" providerId="ADAL" clId="{3444021E-B4D4-480E-9D31-DAB3C6AC33D6}" dt="2024-02-06T02:46:55.344" v="2744" actId="14100"/>
          <ac:spMkLst>
            <pc:docMk/>
            <pc:sldMk cId="2544141098" sldId="256"/>
            <ac:spMk id="22" creationId="{A13CE25B-6ACB-47DA-B8B7-A3ABB9F0EF67}"/>
          </ac:spMkLst>
        </pc:spChg>
        <pc:spChg chg="mod">
          <ac:chgData name="澤田 理緒" userId="177b5a37-bfdb-4405-8e76-b74b43240de7" providerId="ADAL" clId="{3444021E-B4D4-480E-9D31-DAB3C6AC33D6}" dt="2024-02-06T02:46:30.126" v="2738" actId="14100"/>
          <ac:spMkLst>
            <pc:docMk/>
            <pc:sldMk cId="2544141098" sldId="256"/>
            <ac:spMk id="23" creationId="{6AA7EEFF-963F-4CCE-B3D4-07658DB98E1E}"/>
          </ac:spMkLst>
        </pc:spChg>
        <pc:spChg chg="mod">
          <ac:chgData name="澤田 理緒" userId="177b5a37-bfdb-4405-8e76-b74b43240de7" providerId="ADAL" clId="{3444021E-B4D4-480E-9D31-DAB3C6AC33D6}" dt="2024-02-06T01:59:21.554" v="2265" actId="164"/>
          <ac:spMkLst>
            <pc:docMk/>
            <pc:sldMk cId="2544141098" sldId="256"/>
            <ac:spMk id="24" creationId="{3AF6635E-1725-4CDC-A25B-C1A3098AD1A6}"/>
          </ac:spMkLst>
        </pc:spChg>
        <pc:spChg chg="del mod">
          <ac:chgData name="澤田 理緒" userId="177b5a37-bfdb-4405-8e76-b74b43240de7" providerId="ADAL" clId="{3444021E-B4D4-480E-9D31-DAB3C6AC33D6}" dt="2024-02-06T01:59:31.089" v="2268" actId="478"/>
          <ac:spMkLst>
            <pc:docMk/>
            <pc:sldMk cId="2544141098" sldId="256"/>
            <ac:spMk id="25" creationId="{D78049BC-955F-4DB0-A343-3BE2043458B2}"/>
          </ac:spMkLst>
        </pc:spChg>
        <pc:spChg chg="del">
          <ac:chgData name="澤田 理緒" userId="177b5a37-bfdb-4405-8e76-b74b43240de7" providerId="ADAL" clId="{3444021E-B4D4-480E-9D31-DAB3C6AC33D6}" dt="2024-02-06T02:42:35.970" v="2640" actId="478"/>
          <ac:spMkLst>
            <pc:docMk/>
            <pc:sldMk cId="2544141098" sldId="256"/>
            <ac:spMk id="26" creationId="{81168776-44E5-4E03-973E-EB6D4D9E6F5F}"/>
          </ac:spMkLst>
        </pc:spChg>
        <pc:spChg chg="del mod">
          <ac:chgData name="澤田 理緒" userId="177b5a37-bfdb-4405-8e76-b74b43240de7" providerId="ADAL" clId="{3444021E-B4D4-480E-9D31-DAB3C6AC33D6}" dt="2024-02-06T02:42:30.635" v="2638" actId="478"/>
          <ac:spMkLst>
            <pc:docMk/>
            <pc:sldMk cId="2544141098" sldId="256"/>
            <ac:spMk id="27" creationId="{8EFD6A77-F84A-4F88-8E74-B359409061D8}"/>
          </ac:spMkLst>
        </pc:spChg>
        <pc:spChg chg="mod">
          <ac:chgData name="澤田 理緒" userId="177b5a37-bfdb-4405-8e76-b74b43240de7" providerId="ADAL" clId="{3444021E-B4D4-480E-9D31-DAB3C6AC33D6}" dt="2024-02-06T02:44:47.448" v="2716" actId="20577"/>
          <ac:spMkLst>
            <pc:docMk/>
            <pc:sldMk cId="2544141098" sldId="256"/>
            <ac:spMk id="28" creationId="{0E19C142-37CC-41DB-8751-DAF109B23B7D}"/>
          </ac:spMkLst>
        </pc:spChg>
        <pc:spChg chg="mod">
          <ac:chgData name="澤田 理緒" userId="177b5a37-bfdb-4405-8e76-b74b43240de7" providerId="ADAL" clId="{3444021E-B4D4-480E-9D31-DAB3C6AC33D6}" dt="2024-02-06T02:59:26.590" v="2921" actId="20577"/>
          <ac:spMkLst>
            <pc:docMk/>
            <pc:sldMk cId="2544141098" sldId="256"/>
            <ac:spMk id="29" creationId="{C46592AC-F97E-4A7E-BA37-D5A1E90C3BCF}"/>
          </ac:spMkLst>
        </pc:spChg>
        <pc:spChg chg="del mod">
          <ac:chgData name="澤田 理緒" userId="177b5a37-bfdb-4405-8e76-b74b43240de7" providerId="ADAL" clId="{3444021E-B4D4-480E-9D31-DAB3C6AC33D6}" dt="2024-02-06T02:41:04.722" v="2632" actId="478"/>
          <ac:spMkLst>
            <pc:docMk/>
            <pc:sldMk cId="2544141098" sldId="256"/>
            <ac:spMk id="30" creationId="{799E2730-ACFC-484E-B435-B13E8DA7C626}"/>
          </ac:spMkLst>
        </pc:spChg>
        <pc:spChg chg="del mod">
          <ac:chgData name="澤田 理緒" userId="177b5a37-bfdb-4405-8e76-b74b43240de7" providerId="ADAL" clId="{3444021E-B4D4-480E-9D31-DAB3C6AC33D6}" dt="2024-02-06T02:42:33.929" v="2639" actId="478"/>
          <ac:spMkLst>
            <pc:docMk/>
            <pc:sldMk cId="2544141098" sldId="256"/>
            <ac:spMk id="32" creationId="{C8137259-C68E-4354-8AA6-6D46722A0D51}"/>
          </ac:spMkLst>
        </pc:spChg>
        <pc:spChg chg="del mod">
          <ac:chgData name="澤田 理緒" userId="177b5a37-bfdb-4405-8e76-b74b43240de7" providerId="ADAL" clId="{3444021E-B4D4-480E-9D31-DAB3C6AC33D6}" dt="2024-02-06T02:47:05.526" v="2747" actId="478"/>
          <ac:spMkLst>
            <pc:docMk/>
            <pc:sldMk cId="2544141098" sldId="256"/>
            <ac:spMk id="33" creationId="{64AC3C02-00A5-499D-8079-6D2DE955A213}"/>
          </ac:spMkLst>
        </pc:spChg>
        <pc:spChg chg="del mod">
          <ac:chgData name="澤田 理緒" userId="177b5a37-bfdb-4405-8e76-b74b43240de7" providerId="ADAL" clId="{3444021E-B4D4-480E-9D31-DAB3C6AC33D6}" dt="2024-02-06T01:30:13.043" v="1258" actId="478"/>
          <ac:spMkLst>
            <pc:docMk/>
            <pc:sldMk cId="2544141098" sldId="256"/>
            <ac:spMk id="35" creationId="{EBB60F5F-0A36-4262-AC63-0DAFD634438B}"/>
          </ac:spMkLst>
        </pc:spChg>
        <pc:spChg chg="del mod">
          <ac:chgData name="澤田 理緒" userId="177b5a37-bfdb-4405-8e76-b74b43240de7" providerId="ADAL" clId="{3444021E-B4D4-480E-9D31-DAB3C6AC33D6}" dt="2024-02-06T01:57:13.785" v="2190" actId="478"/>
          <ac:spMkLst>
            <pc:docMk/>
            <pc:sldMk cId="2544141098" sldId="256"/>
            <ac:spMk id="36" creationId="{36CF7621-556A-44C0-92F7-8C30C2378B52}"/>
          </ac:spMkLst>
        </pc:spChg>
        <pc:spChg chg="del mod">
          <ac:chgData name="澤田 理緒" userId="177b5a37-bfdb-4405-8e76-b74b43240de7" providerId="ADAL" clId="{3444021E-B4D4-480E-9D31-DAB3C6AC33D6}" dt="2024-02-06T02:52:55.097" v="2782" actId="478"/>
          <ac:spMkLst>
            <pc:docMk/>
            <pc:sldMk cId="2544141098" sldId="256"/>
            <ac:spMk id="49" creationId="{A4622EE7-09B7-8C62-AEB1-4070CB333301}"/>
          </ac:spMkLst>
        </pc:spChg>
        <pc:spChg chg="del mod">
          <ac:chgData name="澤田 理緒" userId="177b5a37-bfdb-4405-8e76-b74b43240de7" providerId="ADAL" clId="{3444021E-B4D4-480E-9D31-DAB3C6AC33D6}" dt="2024-02-06T02:52:59.018" v="2785" actId="478"/>
          <ac:spMkLst>
            <pc:docMk/>
            <pc:sldMk cId="2544141098" sldId="256"/>
            <ac:spMk id="50" creationId="{E3D8BE3B-C517-9FF6-F162-6097F3EAB3DD}"/>
          </ac:spMkLst>
        </pc:spChg>
        <pc:spChg chg="del mod">
          <ac:chgData name="澤田 理緒" userId="177b5a37-bfdb-4405-8e76-b74b43240de7" providerId="ADAL" clId="{3444021E-B4D4-480E-9D31-DAB3C6AC33D6}" dt="2024-02-06T02:52:56.220" v="2783" actId="478"/>
          <ac:spMkLst>
            <pc:docMk/>
            <pc:sldMk cId="2544141098" sldId="256"/>
            <ac:spMk id="51" creationId="{4D3B2280-9E7C-7649-BDC4-54BFC01F700F}"/>
          </ac:spMkLst>
        </pc:spChg>
        <pc:spChg chg="add del mod">
          <ac:chgData name="澤田 理緒" userId="177b5a37-bfdb-4405-8e76-b74b43240de7" providerId="ADAL" clId="{3444021E-B4D4-480E-9D31-DAB3C6AC33D6}" dt="2024-02-06T02:53:45.400" v="2792" actId="478"/>
          <ac:spMkLst>
            <pc:docMk/>
            <pc:sldMk cId="2544141098" sldId="256"/>
            <ac:spMk id="56" creationId="{382E2EA6-B7E9-D113-FC88-00580DF22010}"/>
          </ac:spMkLst>
        </pc:spChg>
        <pc:spChg chg="add mod">
          <ac:chgData name="澤田 理緒" userId="177b5a37-bfdb-4405-8e76-b74b43240de7" providerId="ADAL" clId="{3444021E-B4D4-480E-9D31-DAB3C6AC33D6}" dt="2024-02-06T02:59:40.468" v="2923" actId="207"/>
          <ac:spMkLst>
            <pc:docMk/>
            <pc:sldMk cId="2544141098" sldId="256"/>
            <ac:spMk id="59" creationId="{BC73AD20-CF83-D41C-7550-5E93D046B5B5}"/>
          </ac:spMkLst>
        </pc:spChg>
        <pc:spChg chg="add mod">
          <ac:chgData name="澤田 理緒" userId="177b5a37-bfdb-4405-8e76-b74b43240de7" providerId="ADAL" clId="{3444021E-B4D4-480E-9D31-DAB3C6AC33D6}" dt="2024-02-06T02:59:49.263" v="2925" actId="208"/>
          <ac:spMkLst>
            <pc:docMk/>
            <pc:sldMk cId="2544141098" sldId="256"/>
            <ac:spMk id="60" creationId="{30EB7A8D-B84F-06DA-3978-232636F86F5C}"/>
          </ac:spMkLst>
        </pc:spChg>
        <pc:spChg chg="add mod">
          <ac:chgData name="澤田 理緒" userId="177b5a37-bfdb-4405-8e76-b74b43240de7" providerId="ADAL" clId="{3444021E-B4D4-480E-9D31-DAB3C6AC33D6}" dt="2024-02-06T03:00:01.066" v="2928" actId="207"/>
          <ac:spMkLst>
            <pc:docMk/>
            <pc:sldMk cId="2544141098" sldId="256"/>
            <ac:spMk id="61" creationId="{CF90940F-A295-6596-8390-E50ED440EFFF}"/>
          </ac:spMkLst>
        </pc:spChg>
        <pc:spChg chg="add mod">
          <ac:chgData name="澤田 理緒" userId="177b5a37-bfdb-4405-8e76-b74b43240de7" providerId="ADAL" clId="{3444021E-B4D4-480E-9D31-DAB3C6AC33D6}" dt="2024-02-06T03:00:04.302" v="2929" actId="207"/>
          <ac:spMkLst>
            <pc:docMk/>
            <pc:sldMk cId="2544141098" sldId="256"/>
            <ac:spMk id="62" creationId="{ECD79D7A-632C-D1EC-BECB-E7F6FDB3DB3C}"/>
          </ac:spMkLst>
        </pc:spChg>
        <pc:spChg chg="add mod">
          <ac:chgData name="澤田 理緒" userId="177b5a37-bfdb-4405-8e76-b74b43240de7" providerId="ADAL" clId="{3444021E-B4D4-480E-9D31-DAB3C6AC33D6}" dt="2024-02-06T03:04:38.412" v="3073" actId="1038"/>
          <ac:spMkLst>
            <pc:docMk/>
            <pc:sldMk cId="2544141098" sldId="256"/>
            <ac:spMk id="65" creationId="{82C691BF-4CC7-77F6-6DA3-6B1966ABB76F}"/>
          </ac:spMkLst>
        </pc:spChg>
        <pc:grpChg chg="del">
          <ac:chgData name="澤田 理緒" userId="177b5a37-bfdb-4405-8e76-b74b43240de7" providerId="ADAL" clId="{3444021E-B4D4-480E-9D31-DAB3C6AC33D6}" dt="2024-02-06T02:41:13.083" v="2633" actId="478"/>
          <ac:grpSpMkLst>
            <pc:docMk/>
            <pc:sldMk cId="2544141098" sldId="256"/>
            <ac:grpSpMk id="2" creationId="{BC878AB6-E10F-6126-7344-01220419B264}"/>
          </ac:grpSpMkLst>
        </pc:grpChg>
        <pc:grpChg chg="add mod">
          <ac:chgData name="澤田 理緒" userId="177b5a37-bfdb-4405-8e76-b74b43240de7" providerId="ADAL" clId="{3444021E-B4D4-480E-9D31-DAB3C6AC33D6}" dt="2024-02-06T02:46:04.171" v="2731" actId="1076"/>
          <ac:grpSpMkLst>
            <pc:docMk/>
            <pc:sldMk cId="2544141098" sldId="256"/>
            <ac:grpSpMk id="9" creationId="{EE053F1F-541F-EBE8-8C7E-75B043506633}"/>
          </ac:grpSpMkLst>
        </pc:grpChg>
        <pc:grpChg chg="add mod">
          <ac:chgData name="澤田 理緒" userId="177b5a37-bfdb-4405-8e76-b74b43240de7" providerId="ADAL" clId="{3444021E-B4D4-480E-9D31-DAB3C6AC33D6}" dt="2024-02-06T02:46:01.619" v="2730" actId="1076"/>
          <ac:grpSpMkLst>
            <pc:docMk/>
            <pc:sldMk cId="2544141098" sldId="256"/>
            <ac:grpSpMk id="10" creationId="{69C095F6-D828-FEC2-8AAC-7F91781F9E1A}"/>
          </ac:grpSpMkLst>
        </pc:grpChg>
        <pc:grpChg chg="add mod">
          <ac:chgData name="澤田 理緒" userId="177b5a37-bfdb-4405-8e76-b74b43240de7" providerId="ADAL" clId="{3444021E-B4D4-480E-9D31-DAB3C6AC33D6}" dt="2024-02-06T02:45:59.484" v="2729" actId="1076"/>
          <ac:grpSpMkLst>
            <pc:docMk/>
            <pc:sldMk cId="2544141098" sldId="256"/>
            <ac:grpSpMk id="11" creationId="{109CBB31-104E-3105-97DE-2CD3302EC224}"/>
          </ac:grpSpMkLst>
        </pc:grpChg>
        <pc:grpChg chg="add mod">
          <ac:chgData name="澤田 理緒" userId="177b5a37-bfdb-4405-8e76-b74b43240de7" providerId="ADAL" clId="{3444021E-B4D4-480E-9D31-DAB3C6AC33D6}" dt="2024-02-06T02:45:54.123" v="2728" actId="1076"/>
          <ac:grpSpMkLst>
            <pc:docMk/>
            <pc:sldMk cId="2544141098" sldId="256"/>
            <ac:grpSpMk id="16" creationId="{EB236D26-6FAB-BE9F-26DD-B07D16CFDA43}"/>
          </ac:grpSpMkLst>
        </pc:grpChg>
        <pc:grpChg chg="add mod">
          <ac:chgData name="澤田 理緒" userId="177b5a37-bfdb-4405-8e76-b74b43240de7" providerId="ADAL" clId="{3444021E-B4D4-480E-9D31-DAB3C6AC33D6}" dt="2024-02-06T02:46:44.420" v="2742" actId="14100"/>
          <ac:grpSpMkLst>
            <pc:docMk/>
            <pc:sldMk cId="2544141098" sldId="256"/>
            <ac:grpSpMk id="25" creationId="{22D40A9F-D73A-F21C-9223-03686BC7E4F6}"/>
          </ac:grpSpMkLst>
        </pc:grpChg>
        <pc:grpChg chg="add mod">
          <ac:chgData name="澤田 理緒" userId="177b5a37-bfdb-4405-8e76-b74b43240de7" providerId="ADAL" clId="{3444021E-B4D4-480E-9D31-DAB3C6AC33D6}" dt="2024-02-06T02:45:54.123" v="2728" actId="1076"/>
          <ac:grpSpMkLst>
            <pc:docMk/>
            <pc:sldMk cId="2544141098" sldId="256"/>
            <ac:grpSpMk id="31" creationId="{C74D5C5D-B913-53EF-AE49-56E4ED86BF39}"/>
          </ac:grpSpMkLst>
        </pc:grpChg>
        <pc:picChg chg="del">
          <ac:chgData name="澤田 理緒" userId="177b5a37-bfdb-4405-8e76-b74b43240de7" providerId="ADAL" clId="{3444021E-B4D4-480E-9D31-DAB3C6AC33D6}" dt="2024-02-06T02:41:13.083" v="2633" actId="478"/>
          <ac:picMkLst>
            <pc:docMk/>
            <pc:sldMk cId="2544141098" sldId="256"/>
            <ac:picMk id="38" creationId="{B93675E6-B8AD-C667-92AC-97F627B5047A}"/>
          </ac:picMkLst>
        </pc:picChg>
        <pc:picChg chg="del">
          <ac:chgData name="澤田 理緒" userId="177b5a37-bfdb-4405-8e76-b74b43240de7" providerId="ADAL" clId="{3444021E-B4D4-480E-9D31-DAB3C6AC33D6}" dt="2024-02-06T02:41:13.083" v="2633" actId="478"/>
          <ac:picMkLst>
            <pc:docMk/>
            <pc:sldMk cId="2544141098" sldId="256"/>
            <ac:picMk id="39" creationId="{F98B4B06-5DF2-5196-26AB-EEB5197E16AF}"/>
          </ac:picMkLst>
        </pc:picChg>
        <pc:picChg chg="del">
          <ac:chgData name="澤田 理緒" userId="177b5a37-bfdb-4405-8e76-b74b43240de7" providerId="ADAL" clId="{3444021E-B4D4-480E-9D31-DAB3C6AC33D6}" dt="2024-02-06T02:41:13.083" v="2633" actId="478"/>
          <ac:picMkLst>
            <pc:docMk/>
            <pc:sldMk cId="2544141098" sldId="256"/>
            <ac:picMk id="40" creationId="{A8DFCB12-62B0-5814-C524-8232E33CF471}"/>
          </ac:picMkLst>
        </pc:picChg>
        <pc:picChg chg="del">
          <ac:chgData name="澤田 理緒" userId="177b5a37-bfdb-4405-8e76-b74b43240de7" providerId="ADAL" clId="{3444021E-B4D4-480E-9D31-DAB3C6AC33D6}" dt="2024-02-06T02:41:13.083" v="2633" actId="478"/>
          <ac:picMkLst>
            <pc:docMk/>
            <pc:sldMk cId="2544141098" sldId="256"/>
            <ac:picMk id="44" creationId="{4A85DE63-DC7F-D82F-296F-5954C2B6F0C2}"/>
          </ac:picMkLst>
        </pc:picChg>
        <pc:picChg chg="del">
          <ac:chgData name="澤田 理緒" userId="177b5a37-bfdb-4405-8e76-b74b43240de7" providerId="ADAL" clId="{3444021E-B4D4-480E-9D31-DAB3C6AC33D6}" dt="2024-02-06T02:41:13.083" v="2633" actId="478"/>
          <ac:picMkLst>
            <pc:docMk/>
            <pc:sldMk cId="2544141098" sldId="256"/>
            <ac:picMk id="46" creationId="{6B800F92-39D2-B11C-7723-99E7A3A04801}"/>
          </ac:picMkLst>
        </pc:picChg>
        <pc:picChg chg="del">
          <ac:chgData name="澤田 理緒" userId="177b5a37-bfdb-4405-8e76-b74b43240de7" providerId="ADAL" clId="{3444021E-B4D4-480E-9D31-DAB3C6AC33D6}" dt="2024-02-06T02:41:13.083" v="2633" actId="478"/>
          <ac:picMkLst>
            <pc:docMk/>
            <pc:sldMk cId="2544141098" sldId="256"/>
            <ac:picMk id="47" creationId="{55C393A0-8A3B-4FC6-E645-5C4AC44BCCA0}"/>
          </ac:picMkLst>
        </pc:picChg>
        <pc:picChg chg="del">
          <ac:chgData name="澤田 理緒" userId="177b5a37-bfdb-4405-8e76-b74b43240de7" providerId="ADAL" clId="{3444021E-B4D4-480E-9D31-DAB3C6AC33D6}" dt="2024-02-06T02:41:13.083" v="2633" actId="478"/>
          <ac:picMkLst>
            <pc:docMk/>
            <pc:sldMk cId="2544141098" sldId="256"/>
            <ac:picMk id="52" creationId="{E3763924-4EBA-0E90-E867-52AF62BF140E}"/>
          </ac:picMkLst>
        </pc:picChg>
        <pc:picChg chg="del">
          <ac:chgData name="澤田 理緒" userId="177b5a37-bfdb-4405-8e76-b74b43240de7" providerId="ADAL" clId="{3444021E-B4D4-480E-9D31-DAB3C6AC33D6}" dt="2024-02-06T02:41:13.083" v="2633" actId="478"/>
          <ac:picMkLst>
            <pc:docMk/>
            <pc:sldMk cId="2544141098" sldId="256"/>
            <ac:picMk id="53" creationId="{41C8EA53-9F2E-44AC-67BE-A340511DFABB}"/>
          </ac:picMkLst>
        </pc:picChg>
        <pc:cxnChg chg="mod">
          <ac:chgData name="澤田 理緒" userId="177b5a37-bfdb-4405-8e76-b74b43240de7" providerId="ADAL" clId="{3444021E-B4D4-480E-9D31-DAB3C6AC33D6}" dt="2024-02-06T02:57:57.047" v="2828" actId="1076"/>
          <ac:cxnSpMkLst>
            <pc:docMk/>
            <pc:sldMk cId="2544141098" sldId="256"/>
            <ac:cxnSpMk id="8" creationId="{E53F5884-DBB9-ADDA-6675-E9355BA87F32}"/>
          </ac:cxnSpMkLst>
        </pc:cxnChg>
        <pc:cxnChg chg="add mod">
          <ac:chgData name="澤田 理緒" userId="177b5a37-bfdb-4405-8e76-b74b43240de7" providerId="ADAL" clId="{3444021E-B4D4-480E-9D31-DAB3C6AC33D6}" dt="2024-02-06T02:57:57.047" v="2828" actId="1076"/>
          <ac:cxnSpMkLst>
            <pc:docMk/>
            <pc:sldMk cId="2544141098" sldId="256"/>
            <ac:cxnSpMk id="35" creationId="{48B40191-F363-63C5-77D1-A9DA969DA690}"/>
          </ac:cxnSpMkLst>
        </pc:cxnChg>
        <pc:cxnChg chg="del mod">
          <ac:chgData name="澤田 理緒" userId="177b5a37-bfdb-4405-8e76-b74b43240de7" providerId="ADAL" clId="{3444021E-B4D4-480E-9D31-DAB3C6AC33D6}" dt="2024-02-06T02:51:18.194" v="2758" actId="478"/>
          <ac:cxnSpMkLst>
            <pc:docMk/>
            <pc:sldMk cId="2544141098" sldId="256"/>
            <ac:cxnSpMk id="48" creationId="{572D0430-AD1F-93F9-2590-9BAC2431AA9A}"/>
          </ac:cxnSpMkLst>
        </pc:cxnChg>
      </pc:sldChg>
      <pc:sldChg chg="del">
        <pc:chgData name="澤田 理緒" userId="177b5a37-bfdb-4405-8e76-b74b43240de7" providerId="ADAL" clId="{3444021E-B4D4-480E-9D31-DAB3C6AC33D6}" dt="2024-02-06T01:13:44.675" v="0" actId="2696"/>
        <pc:sldMkLst>
          <pc:docMk/>
          <pc:sldMk cId="3812050" sldId="257"/>
        </pc:sldMkLst>
      </pc:sldChg>
      <pc:sldChg chg="add del">
        <pc:chgData name="澤田 理緒" userId="177b5a37-bfdb-4405-8e76-b74b43240de7" providerId="ADAL" clId="{3444021E-B4D4-480E-9D31-DAB3C6AC33D6}" dt="2024-02-06T03:01:03.242" v="2943" actId="2696"/>
        <pc:sldMkLst>
          <pc:docMk/>
          <pc:sldMk cId="33021618" sldId="257"/>
        </pc:sldMkLst>
      </pc:sldChg>
      <pc:sldChg chg="addSp delSp modSp add mod">
        <pc:chgData name="澤田 理緒" userId="177b5a37-bfdb-4405-8e76-b74b43240de7" providerId="ADAL" clId="{3444021E-B4D4-480E-9D31-DAB3C6AC33D6}" dt="2024-02-06T03:04:54.743" v="3077" actId="167"/>
        <pc:sldMkLst>
          <pc:docMk/>
          <pc:sldMk cId="1063363080" sldId="257"/>
        </pc:sldMkLst>
        <pc:spChg chg="add mod ord">
          <ac:chgData name="澤田 理緒" userId="177b5a37-bfdb-4405-8e76-b74b43240de7" providerId="ADAL" clId="{3444021E-B4D4-480E-9D31-DAB3C6AC33D6}" dt="2024-02-06T03:04:54.743" v="3077" actId="167"/>
          <ac:spMkLst>
            <pc:docMk/>
            <pc:sldMk cId="1063363080" sldId="257"/>
            <ac:spMk id="2" creationId="{9F2CB951-7D24-4BE1-B297-A388A007DBD5}"/>
          </ac:spMkLst>
        </pc:spChg>
        <pc:spChg chg="del">
          <ac:chgData name="澤田 理緒" userId="177b5a37-bfdb-4405-8e76-b74b43240de7" providerId="ADAL" clId="{3444021E-B4D4-480E-9D31-DAB3C6AC33D6}" dt="2024-02-06T03:04:48.854" v="3074" actId="478"/>
          <ac:spMkLst>
            <pc:docMk/>
            <pc:sldMk cId="1063363080" sldId="257"/>
            <ac:spMk id="4" creationId="{393B07A4-2DA1-4F95-909E-681EB1472045}"/>
          </ac:spMkLst>
        </pc:spChg>
        <pc:spChg chg="mod">
          <ac:chgData name="澤田 理緒" userId="177b5a37-bfdb-4405-8e76-b74b43240de7" providerId="ADAL" clId="{3444021E-B4D4-480E-9D31-DAB3C6AC33D6}" dt="2024-02-06T03:01:43.753" v="2993" actId="20577"/>
          <ac:spMkLst>
            <pc:docMk/>
            <pc:sldMk cId="1063363080" sldId="257"/>
            <ac:spMk id="5" creationId="{D12B647E-C920-4063-B1EB-7A70802D2EB6}"/>
          </ac:spMkLst>
        </pc:spChg>
        <pc:spChg chg="mod">
          <ac:chgData name="澤田 理緒" userId="177b5a37-bfdb-4405-8e76-b74b43240de7" providerId="ADAL" clId="{3444021E-B4D4-480E-9D31-DAB3C6AC33D6}" dt="2024-02-06T03:02:10.537" v="3009" actId="6549"/>
          <ac:spMkLst>
            <pc:docMk/>
            <pc:sldMk cId="1063363080" sldId="257"/>
            <ac:spMk id="15" creationId="{4E7D7D15-B192-4BC9-A942-FEED24B8A25C}"/>
          </ac:spMkLst>
        </pc:spChg>
        <pc:spChg chg="mod">
          <ac:chgData name="澤田 理緒" userId="177b5a37-bfdb-4405-8e76-b74b43240de7" providerId="ADAL" clId="{3444021E-B4D4-480E-9D31-DAB3C6AC33D6}" dt="2024-02-06T03:01:51.779" v="3003" actId="207"/>
          <ac:spMkLst>
            <pc:docMk/>
            <pc:sldMk cId="1063363080" sldId="257"/>
            <ac:spMk id="17" creationId="{4DE5CBB6-51C2-4FE9-9348-B13757DE7C57}"/>
          </ac:spMkLst>
        </pc:spChg>
        <pc:spChg chg="mod">
          <ac:chgData name="澤田 理緒" userId="177b5a37-bfdb-4405-8e76-b74b43240de7" providerId="ADAL" clId="{3444021E-B4D4-480E-9D31-DAB3C6AC33D6}" dt="2024-02-06T03:01:56.231" v="3005" actId="207"/>
          <ac:spMkLst>
            <pc:docMk/>
            <pc:sldMk cId="1063363080" sldId="257"/>
            <ac:spMk id="18" creationId="{777229FD-096A-45F7-BDAA-4E8CE0575262}"/>
          </ac:spMkLst>
        </pc:spChg>
        <pc:spChg chg="mod">
          <ac:chgData name="澤田 理緒" userId="177b5a37-bfdb-4405-8e76-b74b43240de7" providerId="ADAL" clId="{3444021E-B4D4-480E-9D31-DAB3C6AC33D6}" dt="2024-02-06T03:01:59.121" v="3007" actId="207"/>
          <ac:spMkLst>
            <pc:docMk/>
            <pc:sldMk cId="1063363080" sldId="257"/>
            <ac:spMk id="19" creationId="{32B030AC-78AC-46F5-8D86-17D09D113348}"/>
          </ac:spMkLst>
        </pc:spChg>
        <pc:spChg chg="add del">
          <ac:chgData name="澤田 理緒" userId="177b5a37-bfdb-4405-8e76-b74b43240de7" providerId="ADAL" clId="{3444021E-B4D4-480E-9D31-DAB3C6AC33D6}" dt="2024-02-06T03:02:30.715" v="3018" actId="478"/>
          <ac:spMkLst>
            <pc:docMk/>
            <pc:sldMk cId="1063363080" sldId="257"/>
            <ac:spMk id="21" creationId="{5BCC6427-66DC-4B50-AF22-E8AD88A3D7F5}"/>
          </ac:spMkLst>
        </pc:spChg>
        <pc:spChg chg="mod">
          <ac:chgData name="澤田 理緒" userId="177b5a37-bfdb-4405-8e76-b74b43240de7" providerId="ADAL" clId="{3444021E-B4D4-480E-9D31-DAB3C6AC33D6}" dt="2024-02-06T03:02:15.192" v="3012" actId="207"/>
          <ac:spMkLst>
            <pc:docMk/>
            <pc:sldMk cId="1063363080" sldId="257"/>
            <ac:spMk id="23" creationId="{6AA7EEFF-963F-4CCE-B3D4-07658DB98E1E}"/>
          </ac:spMkLst>
        </pc:spChg>
        <pc:spChg chg="mod">
          <ac:chgData name="澤田 理緒" userId="177b5a37-bfdb-4405-8e76-b74b43240de7" providerId="ADAL" clId="{3444021E-B4D4-480E-9D31-DAB3C6AC33D6}" dt="2024-02-06T03:02:23.365" v="3014" actId="6549"/>
          <ac:spMkLst>
            <pc:docMk/>
            <pc:sldMk cId="1063363080" sldId="257"/>
            <ac:spMk id="29" creationId="{C46592AC-F97E-4A7E-BA37-D5A1E90C3BCF}"/>
          </ac:spMkLst>
        </pc:spChg>
        <pc:spChg chg="del">
          <ac:chgData name="澤田 理緒" userId="177b5a37-bfdb-4405-8e76-b74b43240de7" providerId="ADAL" clId="{3444021E-B4D4-480E-9D31-DAB3C6AC33D6}" dt="2024-02-06T03:02:25.884" v="3015" actId="478"/>
          <ac:spMkLst>
            <pc:docMk/>
            <pc:sldMk cId="1063363080" sldId="257"/>
            <ac:spMk id="59" creationId="{BC73AD20-CF83-D41C-7550-5E93D046B5B5}"/>
          </ac:spMkLst>
        </pc:spChg>
        <pc:spChg chg="del">
          <ac:chgData name="澤田 理緒" userId="177b5a37-bfdb-4405-8e76-b74b43240de7" providerId="ADAL" clId="{3444021E-B4D4-480E-9D31-DAB3C6AC33D6}" dt="2024-02-06T03:02:28.704" v="3016" actId="478"/>
          <ac:spMkLst>
            <pc:docMk/>
            <pc:sldMk cId="1063363080" sldId="257"/>
            <ac:spMk id="60" creationId="{30EB7A8D-B84F-06DA-3978-232636F86F5C}"/>
          </ac:spMkLst>
        </pc:spChg>
        <pc:spChg chg="del">
          <ac:chgData name="澤田 理緒" userId="177b5a37-bfdb-4405-8e76-b74b43240de7" providerId="ADAL" clId="{3444021E-B4D4-480E-9D31-DAB3C6AC33D6}" dt="2024-02-06T03:02:32.093" v="3019" actId="478"/>
          <ac:spMkLst>
            <pc:docMk/>
            <pc:sldMk cId="1063363080" sldId="257"/>
            <ac:spMk id="61" creationId="{CF90940F-A295-6596-8390-E50ED440EFFF}"/>
          </ac:spMkLst>
        </pc:spChg>
        <pc:spChg chg="del">
          <ac:chgData name="澤田 理緒" userId="177b5a37-bfdb-4405-8e76-b74b43240de7" providerId="ADAL" clId="{3444021E-B4D4-480E-9D31-DAB3C6AC33D6}" dt="2024-02-06T03:02:32.810" v="3020" actId="478"/>
          <ac:spMkLst>
            <pc:docMk/>
            <pc:sldMk cId="1063363080" sldId="257"/>
            <ac:spMk id="62" creationId="{ECD79D7A-632C-D1EC-BECB-E7F6FDB3DB3C}"/>
          </ac:spMkLst>
        </pc:spChg>
        <pc:cxnChg chg="mod">
          <ac:chgData name="澤田 理緒" userId="177b5a37-bfdb-4405-8e76-b74b43240de7" providerId="ADAL" clId="{3444021E-B4D4-480E-9D31-DAB3C6AC33D6}" dt="2024-02-06T03:02:30.715" v="3018" actId="478"/>
          <ac:cxnSpMkLst>
            <pc:docMk/>
            <pc:sldMk cId="1063363080" sldId="257"/>
            <ac:cxnSpMk id="8" creationId="{E53F5884-DBB9-ADDA-6675-E9355BA87F32}"/>
          </ac:cxnSpMkLst>
        </pc:cxnChg>
        <pc:cxnChg chg="mod">
          <ac:chgData name="澤田 理緒" userId="177b5a37-bfdb-4405-8e76-b74b43240de7" providerId="ADAL" clId="{3444021E-B4D4-480E-9D31-DAB3C6AC33D6}" dt="2024-02-06T03:02:30.715" v="3018" actId="478"/>
          <ac:cxnSpMkLst>
            <pc:docMk/>
            <pc:sldMk cId="1063363080" sldId="257"/>
            <ac:cxnSpMk id="35" creationId="{48B40191-F363-63C5-77D1-A9DA969DA690}"/>
          </ac:cxnSpMkLst>
        </pc:cxnChg>
      </pc:sldChg>
      <pc:sldChg chg="del">
        <pc:chgData name="澤田 理緒" userId="177b5a37-bfdb-4405-8e76-b74b43240de7" providerId="ADAL" clId="{3444021E-B4D4-480E-9D31-DAB3C6AC33D6}" dt="2024-02-06T01:13:44.675" v="0" actId="2696"/>
        <pc:sldMkLst>
          <pc:docMk/>
          <pc:sldMk cId="703748227" sldId="258"/>
        </pc:sldMkLst>
      </pc:sldChg>
      <pc:sldChg chg="del">
        <pc:chgData name="澤田 理緒" userId="177b5a37-bfdb-4405-8e76-b74b43240de7" providerId="ADAL" clId="{3444021E-B4D4-480E-9D31-DAB3C6AC33D6}" dt="2024-02-06T01:13:44.675" v="0" actId="2696"/>
        <pc:sldMkLst>
          <pc:docMk/>
          <pc:sldMk cId="1700927312" sldId="259"/>
        </pc:sldMkLst>
      </pc:sldChg>
      <pc:sldChg chg="del">
        <pc:chgData name="澤田 理緒" userId="177b5a37-bfdb-4405-8e76-b74b43240de7" providerId="ADAL" clId="{3444021E-B4D4-480E-9D31-DAB3C6AC33D6}" dt="2024-02-06T01:13:44.675" v="0" actId="2696"/>
        <pc:sldMkLst>
          <pc:docMk/>
          <pc:sldMk cId="4051264859" sldId="260"/>
        </pc:sldMkLst>
      </pc:sldChg>
      <pc:sldChg chg="del">
        <pc:chgData name="澤田 理緒" userId="177b5a37-bfdb-4405-8e76-b74b43240de7" providerId="ADAL" clId="{3444021E-B4D4-480E-9D31-DAB3C6AC33D6}" dt="2024-02-06T01:13:44.675" v="0" actId="2696"/>
        <pc:sldMkLst>
          <pc:docMk/>
          <pc:sldMk cId="1083859083" sldId="262"/>
        </pc:sldMkLst>
      </pc:sldChg>
    </pc:docChg>
  </pc:docChgLst>
  <pc:docChgLst>
    <pc:chgData name="澤田 理緒" userId="177b5a37-bfdb-4405-8e76-b74b43240de7" providerId="ADAL" clId="{A5DF0935-5848-4EDE-8B89-FC60DE97849E}"/>
    <pc:docChg chg="modSld">
      <pc:chgData name="澤田 理緒" userId="177b5a37-bfdb-4405-8e76-b74b43240de7" providerId="ADAL" clId="{A5DF0935-5848-4EDE-8B89-FC60DE97849E}" dt="2024-02-15T05:04:34.326" v="69" actId="1036"/>
      <pc:docMkLst>
        <pc:docMk/>
      </pc:docMkLst>
      <pc:sldChg chg="addSp modSp mod">
        <pc:chgData name="澤田 理緒" userId="177b5a37-bfdb-4405-8e76-b74b43240de7" providerId="ADAL" clId="{A5DF0935-5848-4EDE-8B89-FC60DE97849E}" dt="2024-02-15T05:04:34.326" v="69" actId="1036"/>
        <pc:sldMkLst>
          <pc:docMk/>
          <pc:sldMk cId="1063363080" sldId="257"/>
        </pc:sldMkLst>
        <pc:spChg chg="add mod">
          <ac:chgData name="澤田 理緒" userId="177b5a37-bfdb-4405-8e76-b74b43240de7" providerId="ADAL" clId="{A5DF0935-5848-4EDE-8B89-FC60DE97849E}" dt="2024-02-15T05:04:34.326" v="69" actId="1036"/>
          <ac:spMkLst>
            <pc:docMk/>
            <pc:sldMk cId="1063363080" sldId="257"/>
            <ac:spMk id="4" creationId="{4F369229-7F4C-3774-CF2C-47ECA2E2E062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8F9621-EC79-47B8-9897-492667C5AE7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C868033-8A2D-4008-9311-5C7B064DDDB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C3936F9-C57C-4966-A3A0-17E914F02C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6E9288A-66B6-4F54-A7C1-8565218A0A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B9553DC-CDC4-439E-B60E-9263E2CE59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43468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4D5916B-8DA6-4B42-8C3B-FE7B280B10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1B1014F-6B65-460F-8D7B-68CA5F0F9F4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5C49DEF-044D-43C9-BCFB-203799684B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B47E97A-9292-4BB5-A33E-7FAD744314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9BB5479-AC07-4FB6-8CD7-81CDE7137F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62627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49BFB83-1ACD-43AD-AD92-C87D3092DC4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F73D3E7-EC1D-47AD-B014-9C4FA74BDF0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F63085E-95A8-41A1-A3D9-B9B2F0313F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FC7E022-50E6-4FF5-8559-3767FBEC6B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059A29D-605B-47BE-8E46-B46F41E52A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10738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939EA3F-5389-4112-A315-16C65F6B25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CEC1448-37C6-456D-AFD4-BA8E0AC1C91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6066332-1B0C-4140-808B-7AFCD57CEF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BC95189-5871-4D33-85C2-AEE2FCF9AE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04D0CAC-3523-447A-AD74-6ACDB149E4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61591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E68D2D-1366-45F3-9F52-38E0A55317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4443AB4-32B9-4637-A1D8-59E672F3D1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57D5286-CE04-4927-919E-7D0910FF93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B9A1901-9EF1-4DFD-90B5-C0FA6EB63E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752AF77-76BB-4CCC-86D6-A5EC592317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01072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1089033-4AD0-4B2D-9A3B-848592CD9E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54E2755-56E9-4945-A85B-49CDE2DC1B0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49DBAFE1-1BDF-4511-8AE4-4439E2305E9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DFEAF0C-1E8A-4C4F-8FA5-05EDEB98E2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CE8A09D-9A7A-4EB9-8171-10B25BF7F9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762CE5D-82A1-429B-8D94-2C0D30F72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30356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4D1660-C01D-4A6F-8677-0C01B79F27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ED33A67-BF8A-459A-954F-C5CE87D5B0C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D4E534E-D866-4BBA-8118-914D4EF2DF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2FB39FE7-42B3-4456-BD67-4D50DD020AC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8C051236-7697-461C-8E94-B1FE480BAFB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0D70D1BF-C99A-4731-A191-6A51650B63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EC3F15E-13CA-4707-AB04-70515D8BCC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B5A932CE-768B-44CF-B02D-CAE582041A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9933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43C50AB-8519-4EA6-8165-B45D3FBCA9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6651FC7-07CA-4128-9736-AF46110CDC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16BBB7B4-FF52-4C0F-8C6B-8FE27609C0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3FDD0F58-4AC1-49EC-B2B1-ED3296938C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91295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37FA9CCF-41B8-4D47-AB34-26DE1F5E03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7CE4742-AF2D-40D0-922A-4BD93F8D9D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83AD84A7-2115-4284-9C21-646F2834D0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07800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59F0AB-92E4-4A1F-8B34-0F1B125F9D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F5E0EFF-D67E-408A-9AB9-CFBAFAF6D6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5AE84D7-9386-47E3-B337-DEDD4884F32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4DB8D49-4E43-4ABB-BC25-DC844C754B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67F9B93-4552-44D9-8724-326E3923C1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D8B2E23-4FB3-48E1-A4C3-2A547ADDBF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3304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6D2662-D1B6-475C-9836-CB28AA8E34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C4652D52-6601-48C4-82F4-97ACC25EF29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640EAF4D-233B-4F3F-8A49-F5045862D36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A5E55A5-5BD9-46D1-8C8E-1CFFF8612F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86F2D4F-5A88-47D6-B25A-1F683BB9B8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40801CA-BCE9-40CE-B954-FBFAF1F07A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25955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6B4E6201-8020-4381-9F6A-B19B0CDD5D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314EC6B-5ED3-41B5-AAD3-D73A60C458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2B5AA17-1413-45E0-B732-4363856E923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BC24CA-194D-4F2E-95C6-9E4A495E755B}" type="datetimeFigureOut">
              <a:rPr kumimoji="1" lang="ja-JP" altLang="en-US" smtClean="0"/>
              <a:t>2024/2/15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D9C6CF0-AA55-48DB-921A-0B6E64190BE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98C640E-6E62-4AA8-9BDE-1F9F4DD72CC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26F4A6-BB0E-4452-A8BE-0C31B6DA998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01943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9F2CB951-7D24-4BE1-B297-A388A007DBD5}"/>
              </a:ext>
            </a:extLst>
          </p:cNvPr>
          <p:cNvSpPr/>
          <p:nvPr/>
        </p:nvSpPr>
        <p:spPr>
          <a:xfrm>
            <a:off x="0" y="0"/>
            <a:ext cx="12192000" cy="468760"/>
          </a:xfrm>
          <a:prstGeom prst="rect">
            <a:avLst/>
          </a:prstGeom>
          <a:solidFill>
            <a:srgbClr val="CCFF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12B647E-C920-4063-B1EB-7A70802D2EB6}"/>
              </a:ext>
            </a:extLst>
          </p:cNvPr>
          <p:cNvSpPr txBox="1"/>
          <p:nvPr/>
        </p:nvSpPr>
        <p:spPr>
          <a:xfrm>
            <a:off x="0" y="80387"/>
            <a:ext cx="609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事業者名</a:t>
            </a:r>
            <a:r>
              <a:rPr kumimoji="1" lang="ja-JP" altLang="en-US" b="1">
                <a:latin typeface="メイリオ" panose="020B0604030504040204" pitchFamily="50" charset="-128"/>
                <a:ea typeface="メイリオ" panose="020B0604030504040204" pitchFamily="50" charset="-128"/>
              </a:rPr>
              <a:t>：　　　　　　　　　　</a:t>
            </a:r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企画提案概要書</a:t>
            </a: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EE053F1F-541F-EBE8-8C7E-75B043506633}"/>
              </a:ext>
            </a:extLst>
          </p:cNvPr>
          <p:cNvGrpSpPr/>
          <p:nvPr/>
        </p:nvGrpSpPr>
        <p:grpSpPr>
          <a:xfrm>
            <a:off x="93501" y="552407"/>
            <a:ext cx="6400800" cy="360761"/>
            <a:chOff x="101600" y="546101"/>
            <a:chExt cx="6400800" cy="360761"/>
          </a:xfrm>
        </p:grpSpPr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86DA9018-8452-46BB-8B1A-1BFAE645DCCB}"/>
                </a:ext>
              </a:extLst>
            </p:cNvPr>
            <p:cNvSpPr/>
            <p:nvPr/>
          </p:nvSpPr>
          <p:spPr>
            <a:xfrm>
              <a:off x="101600" y="546101"/>
              <a:ext cx="1769420" cy="360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事業名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正方形/長方形 16">
              <a:extLst>
                <a:ext uri="{FF2B5EF4-FFF2-40B4-BE49-F238E27FC236}">
                  <a16:creationId xmlns:a16="http://schemas.microsoft.com/office/drawing/2014/main" id="{4DE5CBB6-51C2-4FE9-9348-B13757DE7C57}"/>
                </a:ext>
              </a:extLst>
            </p:cNvPr>
            <p:cNvSpPr/>
            <p:nvPr/>
          </p:nvSpPr>
          <p:spPr>
            <a:xfrm>
              <a:off x="1871020" y="546862"/>
              <a:ext cx="4631380" cy="360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69C095F6-D828-FEC2-8AAC-7F91781F9E1A}"/>
              </a:ext>
            </a:extLst>
          </p:cNvPr>
          <p:cNvGrpSpPr/>
          <p:nvPr/>
        </p:nvGrpSpPr>
        <p:grpSpPr>
          <a:xfrm>
            <a:off x="93501" y="996054"/>
            <a:ext cx="6405247" cy="726566"/>
            <a:chOff x="93411" y="988606"/>
            <a:chExt cx="6408989" cy="726566"/>
          </a:xfrm>
        </p:grpSpPr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D76E3221-9B02-4AAF-B16C-D179E9EC9724}"/>
                </a:ext>
              </a:extLst>
            </p:cNvPr>
            <p:cNvSpPr/>
            <p:nvPr/>
          </p:nvSpPr>
          <p:spPr>
            <a:xfrm>
              <a:off x="93411" y="988606"/>
              <a:ext cx="1770455" cy="726565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整備予定地</a:t>
              </a:r>
              <a:endParaRPr kumimoji="1" lang="en-US" altLang="ja-JP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宿泊施設名</a:t>
              </a:r>
              <a:endParaRPr kumimoji="1" lang="en-US" altLang="ja-JP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整備予定期間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8" name="正方形/長方形 17">
              <a:extLst>
                <a:ext uri="{FF2B5EF4-FFF2-40B4-BE49-F238E27FC236}">
                  <a16:creationId xmlns:a16="http://schemas.microsoft.com/office/drawing/2014/main" id="{777229FD-096A-45F7-BDAA-4E8CE0575262}"/>
                </a:ext>
              </a:extLst>
            </p:cNvPr>
            <p:cNvSpPr/>
            <p:nvPr/>
          </p:nvSpPr>
          <p:spPr>
            <a:xfrm>
              <a:off x="1863865" y="988606"/>
              <a:ext cx="4638535" cy="726566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kumimoji="1" lang="ja-JP" altLang="en-US" sz="14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109CBB31-104E-3105-97DE-2CD3302EC224}"/>
              </a:ext>
            </a:extLst>
          </p:cNvPr>
          <p:cNvGrpSpPr/>
          <p:nvPr/>
        </p:nvGrpSpPr>
        <p:grpSpPr>
          <a:xfrm>
            <a:off x="94212" y="1793663"/>
            <a:ext cx="6407372" cy="504001"/>
            <a:chOff x="101600" y="1803098"/>
            <a:chExt cx="6407372" cy="504001"/>
          </a:xfrm>
        </p:grpSpPr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05AC0BED-7D71-45B0-8362-D13C99C137D2}"/>
                </a:ext>
              </a:extLst>
            </p:cNvPr>
            <p:cNvSpPr/>
            <p:nvPr/>
          </p:nvSpPr>
          <p:spPr>
            <a:xfrm>
              <a:off x="101600" y="1803099"/>
              <a:ext cx="1769422" cy="504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事業のコンセプト</a:t>
              </a:r>
            </a:p>
          </p:txBody>
        </p:sp>
        <p:sp>
          <p:nvSpPr>
            <p:cNvPr id="19" name="正方形/長方形 18">
              <a:extLst>
                <a:ext uri="{FF2B5EF4-FFF2-40B4-BE49-F238E27FC236}">
                  <a16:creationId xmlns:a16="http://schemas.microsoft.com/office/drawing/2014/main" id="{32B030AC-78AC-46F5-8D86-17D09D113348}"/>
                </a:ext>
              </a:extLst>
            </p:cNvPr>
            <p:cNvSpPr/>
            <p:nvPr/>
          </p:nvSpPr>
          <p:spPr>
            <a:xfrm>
              <a:off x="1877592" y="1803098"/>
              <a:ext cx="4631380" cy="504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kumimoji="1" lang="ja-JP" altLang="en-US" sz="14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EB236D26-6FAB-BE9F-26DD-B07D16CFDA43}"/>
              </a:ext>
            </a:extLst>
          </p:cNvPr>
          <p:cNvGrpSpPr/>
          <p:nvPr/>
        </p:nvGrpSpPr>
        <p:grpSpPr>
          <a:xfrm>
            <a:off x="100784" y="2367252"/>
            <a:ext cx="6400800" cy="1201221"/>
            <a:chOff x="93123" y="2402938"/>
            <a:chExt cx="6400800" cy="1201221"/>
          </a:xfrm>
        </p:grpSpPr>
        <p:sp>
          <p:nvSpPr>
            <p:cNvPr id="15" name="正方形/長方形 14">
              <a:extLst>
                <a:ext uri="{FF2B5EF4-FFF2-40B4-BE49-F238E27FC236}">
                  <a16:creationId xmlns:a16="http://schemas.microsoft.com/office/drawing/2014/main" id="{4E7D7D15-B192-4BC9-A942-FEED24B8A25C}"/>
                </a:ext>
              </a:extLst>
            </p:cNvPr>
            <p:cNvSpPr/>
            <p:nvPr/>
          </p:nvSpPr>
          <p:spPr>
            <a:xfrm>
              <a:off x="93123" y="2807831"/>
              <a:ext cx="6400800" cy="796328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altLang="ja-JP" sz="13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" name="正方形/長方形 19">
              <a:extLst>
                <a:ext uri="{FF2B5EF4-FFF2-40B4-BE49-F238E27FC236}">
                  <a16:creationId xmlns:a16="http://schemas.microsoft.com/office/drawing/2014/main" id="{D2046C2A-28A4-411E-B0E7-4B86FD99F333}"/>
                </a:ext>
              </a:extLst>
            </p:cNvPr>
            <p:cNvSpPr/>
            <p:nvPr/>
          </p:nvSpPr>
          <p:spPr>
            <a:xfrm>
              <a:off x="93123" y="2402938"/>
              <a:ext cx="6400800" cy="404892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kumimoji="1"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想定する客層、客単価、ターゲット</a:t>
              </a:r>
            </a:p>
          </p:txBody>
        </p:sp>
      </p:grp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5BCC6427-66DC-4B50-AF22-E8AD88A3D7F5}"/>
              </a:ext>
            </a:extLst>
          </p:cNvPr>
          <p:cNvSpPr/>
          <p:nvPr/>
        </p:nvSpPr>
        <p:spPr>
          <a:xfrm>
            <a:off x="6616450" y="2757981"/>
            <a:ext cx="5455920" cy="401963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ja-JP" altLang="ja-JP" sz="13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13CE25B-6ACB-47DA-B8B7-A3ABB9F0EF67}"/>
              </a:ext>
            </a:extLst>
          </p:cNvPr>
          <p:cNvSpPr/>
          <p:nvPr/>
        </p:nvSpPr>
        <p:spPr>
          <a:xfrm>
            <a:off x="6616451" y="2361032"/>
            <a:ext cx="5455920" cy="40489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整備予定地の写真、事業イメージ、イラストなど</a:t>
            </a:r>
            <a:endParaRPr kumimoji="1" lang="ja-JP" altLang="en-US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C74D5C5D-B913-53EF-AE49-56E4ED86BF39}"/>
              </a:ext>
            </a:extLst>
          </p:cNvPr>
          <p:cNvGrpSpPr/>
          <p:nvPr/>
        </p:nvGrpSpPr>
        <p:grpSpPr>
          <a:xfrm>
            <a:off x="95725" y="3639517"/>
            <a:ext cx="6400800" cy="3138096"/>
            <a:chOff x="101600" y="3673663"/>
            <a:chExt cx="6400800" cy="3138096"/>
          </a:xfrm>
        </p:grpSpPr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6AA7EEFF-963F-4CCE-B3D4-07658DB98E1E}"/>
                </a:ext>
              </a:extLst>
            </p:cNvPr>
            <p:cNvSpPr/>
            <p:nvPr/>
          </p:nvSpPr>
          <p:spPr>
            <a:xfrm>
              <a:off x="101600" y="4182625"/>
              <a:ext cx="6400800" cy="262913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en-US" altLang="ja-JP" sz="14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3AF6635E-1725-4CDC-A25B-C1A3098AD1A6}"/>
                </a:ext>
              </a:extLst>
            </p:cNvPr>
            <p:cNvSpPr/>
            <p:nvPr/>
          </p:nvSpPr>
          <p:spPr>
            <a:xfrm>
              <a:off x="101600" y="3673663"/>
              <a:ext cx="6400800" cy="498733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提案の特徴（客室内装、付帯設備、食事、サービス）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22D40A9F-D73A-F21C-9223-03686BC7E4F6}"/>
              </a:ext>
            </a:extLst>
          </p:cNvPr>
          <p:cNvGrpSpPr/>
          <p:nvPr/>
        </p:nvGrpSpPr>
        <p:grpSpPr>
          <a:xfrm>
            <a:off x="6616451" y="564478"/>
            <a:ext cx="5455919" cy="1731093"/>
            <a:chOff x="3214238" y="6222915"/>
            <a:chExt cx="2468880" cy="2511307"/>
          </a:xfrm>
        </p:grpSpPr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0E19C142-37CC-41DB-8751-DAF109B23B7D}"/>
                </a:ext>
              </a:extLst>
            </p:cNvPr>
            <p:cNvSpPr/>
            <p:nvPr/>
          </p:nvSpPr>
          <p:spPr>
            <a:xfrm>
              <a:off x="3214238" y="6222915"/>
              <a:ext cx="2468880" cy="498733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ビジョン、目標、見込まれる需要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C46592AC-F97E-4A7E-BA37-D5A1E90C3BCF}"/>
                </a:ext>
              </a:extLst>
            </p:cNvPr>
            <p:cNvSpPr/>
            <p:nvPr/>
          </p:nvSpPr>
          <p:spPr>
            <a:xfrm>
              <a:off x="3214238" y="6721648"/>
              <a:ext cx="2468880" cy="201257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endParaRPr lang="ja-JP" altLang="ja-JP" sz="14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E53F5884-DBB9-ADDA-6675-E9355BA87F32}"/>
              </a:ext>
            </a:extLst>
          </p:cNvPr>
          <p:cNvCxnSpPr>
            <a:cxnSpLocks/>
            <a:stCxn id="21" idx="1"/>
            <a:endCxn id="21" idx="3"/>
          </p:cNvCxnSpPr>
          <p:nvPr/>
        </p:nvCxnSpPr>
        <p:spPr>
          <a:xfrm>
            <a:off x="6616450" y="4767797"/>
            <a:ext cx="545592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402D714E-B4D6-7879-7E54-1B058C3139F7}"/>
              </a:ext>
            </a:extLst>
          </p:cNvPr>
          <p:cNvSpPr txBox="1"/>
          <p:nvPr/>
        </p:nvSpPr>
        <p:spPr>
          <a:xfrm>
            <a:off x="140645" y="5075583"/>
            <a:ext cx="461665" cy="45719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endParaRPr kumimoji="1" lang="ja-JP" altLang="en-US" dirty="0"/>
          </a:p>
        </p:txBody>
      </p:sp>
      <p:cxnSp>
        <p:nvCxnSpPr>
          <p:cNvPr id="35" name="直線コネクタ 34">
            <a:extLst>
              <a:ext uri="{FF2B5EF4-FFF2-40B4-BE49-F238E27FC236}">
                <a16:creationId xmlns:a16="http://schemas.microsoft.com/office/drawing/2014/main" id="{48B40191-F363-63C5-77D1-A9DA969DA690}"/>
              </a:ext>
            </a:extLst>
          </p:cNvPr>
          <p:cNvCxnSpPr>
            <a:cxnSpLocks/>
            <a:stCxn id="21" idx="2"/>
            <a:endCxn id="21" idx="0"/>
          </p:cNvCxnSpPr>
          <p:nvPr/>
        </p:nvCxnSpPr>
        <p:spPr>
          <a:xfrm flipV="1">
            <a:off x="9344410" y="2757981"/>
            <a:ext cx="0" cy="4019632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4F369229-7F4C-3774-CF2C-47ECA2E2E062}"/>
              </a:ext>
            </a:extLst>
          </p:cNvPr>
          <p:cNvSpPr txBox="1"/>
          <p:nvPr/>
        </p:nvSpPr>
        <p:spPr>
          <a:xfrm>
            <a:off x="10496231" y="84550"/>
            <a:ext cx="179385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（応募申込用）</a:t>
            </a:r>
            <a:endParaRPr kumimoji="1" lang="ja-JP" altLang="en-US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633630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93B07A4-2DA1-4F95-909E-681EB1472045}"/>
              </a:ext>
            </a:extLst>
          </p:cNvPr>
          <p:cNvSpPr/>
          <p:nvPr/>
        </p:nvSpPr>
        <p:spPr>
          <a:xfrm>
            <a:off x="0" y="0"/>
            <a:ext cx="12192000" cy="468760"/>
          </a:xfrm>
          <a:prstGeom prst="rect">
            <a:avLst/>
          </a:prstGeom>
          <a:solidFill>
            <a:srgbClr val="CCFFC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12B647E-C920-4063-B1EB-7A70802D2EB6}"/>
              </a:ext>
            </a:extLst>
          </p:cNvPr>
          <p:cNvSpPr txBox="1"/>
          <p:nvPr/>
        </p:nvSpPr>
        <p:spPr>
          <a:xfrm>
            <a:off x="0" y="80387"/>
            <a:ext cx="56779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事業者名：</a:t>
            </a:r>
            <a:r>
              <a:rPr kumimoji="1" lang="ja-JP" altLang="en-US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●●●●●●●●●●</a:t>
            </a:r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企画提案概要書</a:t>
            </a:r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EB236D26-6FAB-BE9F-26DD-B07D16CFDA43}"/>
              </a:ext>
            </a:extLst>
          </p:cNvPr>
          <p:cNvGrpSpPr/>
          <p:nvPr/>
        </p:nvGrpSpPr>
        <p:grpSpPr>
          <a:xfrm>
            <a:off x="100784" y="2367252"/>
            <a:ext cx="6400800" cy="1201221"/>
            <a:chOff x="93123" y="2402938"/>
            <a:chExt cx="6400800" cy="1201221"/>
          </a:xfrm>
        </p:grpSpPr>
        <p:sp>
          <p:nvSpPr>
            <p:cNvPr id="15" name="正方形/長方形 14">
              <a:extLst>
                <a:ext uri="{FF2B5EF4-FFF2-40B4-BE49-F238E27FC236}">
                  <a16:creationId xmlns:a16="http://schemas.microsoft.com/office/drawing/2014/main" id="{4E7D7D15-B192-4BC9-A942-FEED24B8A25C}"/>
                </a:ext>
              </a:extLst>
            </p:cNvPr>
            <p:cNvSpPr/>
            <p:nvPr/>
          </p:nvSpPr>
          <p:spPr>
            <a:xfrm>
              <a:off x="93123" y="2807831"/>
              <a:ext cx="6400800" cy="796328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客　　　層：●●●●●●●●●●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客　単　価：●●●●●円（２名利用の場合）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ターゲット：●●●●●●●●●●</a:t>
              </a:r>
              <a:endParaRPr lang="en-US" altLang="ja-JP" sz="1300" dirty="0">
                <a:solidFill>
                  <a:schemeClr val="accent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0" name="正方形/長方形 19">
              <a:extLst>
                <a:ext uri="{FF2B5EF4-FFF2-40B4-BE49-F238E27FC236}">
                  <a16:creationId xmlns:a16="http://schemas.microsoft.com/office/drawing/2014/main" id="{D2046C2A-28A4-411E-B0E7-4B86FD99F333}"/>
                </a:ext>
              </a:extLst>
            </p:cNvPr>
            <p:cNvSpPr/>
            <p:nvPr/>
          </p:nvSpPr>
          <p:spPr>
            <a:xfrm>
              <a:off x="93123" y="2402938"/>
              <a:ext cx="6400800" cy="404892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kumimoji="1"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想定する客層、客単価、ターゲット</a:t>
              </a:r>
            </a:p>
          </p:txBody>
        </p:sp>
      </p:grp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5BCC6427-66DC-4B50-AF22-E8AD88A3D7F5}"/>
              </a:ext>
            </a:extLst>
          </p:cNvPr>
          <p:cNvSpPr/>
          <p:nvPr/>
        </p:nvSpPr>
        <p:spPr>
          <a:xfrm>
            <a:off x="6616450" y="2757981"/>
            <a:ext cx="5455920" cy="401963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ja-JP" altLang="ja-JP" sz="1300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13CE25B-6ACB-47DA-B8B7-A3ABB9F0EF67}"/>
              </a:ext>
            </a:extLst>
          </p:cNvPr>
          <p:cNvSpPr/>
          <p:nvPr/>
        </p:nvSpPr>
        <p:spPr>
          <a:xfrm>
            <a:off x="6616451" y="2361032"/>
            <a:ext cx="5455920" cy="404892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整備予定地の写真、事業イメージ、イラストなど</a:t>
            </a:r>
            <a:endParaRPr kumimoji="1" lang="ja-JP" altLang="en-US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C74D5C5D-B913-53EF-AE49-56E4ED86BF39}"/>
              </a:ext>
            </a:extLst>
          </p:cNvPr>
          <p:cNvGrpSpPr/>
          <p:nvPr/>
        </p:nvGrpSpPr>
        <p:grpSpPr>
          <a:xfrm>
            <a:off x="95725" y="3639517"/>
            <a:ext cx="6400800" cy="3138096"/>
            <a:chOff x="101600" y="3673663"/>
            <a:chExt cx="6400800" cy="3138096"/>
          </a:xfrm>
        </p:grpSpPr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6AA7EEFF-963F-4CCE-B3D4-07658DB98E1E}"/>
                </a:ext>
              </a:extLst>
            </p:cNvPr>
            <p:cNvSpPr/>
            <p:nvPr/>
          </p:nvSpPr>
          <p:spPr>
            <a:xfrm>
              <a:off x="101600" y="4182625"/>
              <a:ext cx="6400800" cy="262913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客室内装：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・●●●●●●●●●●●●●●●●●●●●●●●●●●●●●●●●●</a:t>
              </a:r>
              <a:endParaRPr kumimoji="1"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</a:t>
              </a:r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●●●●●●●●●●●●●●●●●●●●●●●●●●●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付帯設備：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・●●●●●●●●●●●●●●●●●●●●●●●●●●●●●●●●●</a:t>
              </a:r>
              <a:endParaRPr kumimoji="1"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</a:t>
              </a:r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●●●●●●●●●●●●●●●●●●●●●●●●●●●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食事：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・●●●●●●●●●●●●●●●●●●●●●●●●●●●●●●●●●</a:t>
              </a:r>
              <a:endParaRPr kumimoji="1"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</a:t>
              </a:r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●●●●●●●●●●●●●●●●●●●●●●●●●●●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サービス：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・●●●●●●●●●●●●●●●●●●●●●●●●●●●●●●●●●</a:t>
              </a:r>
              <a:endParaRPr kumimoji="1"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</a:t>
              </a:r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●●●●●●●●●●●●●●●●●●●●●●●●●●●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3AF6635E-1725-4CDC-A25B-C1A3098AD1A6}"/>
                </a:ext>
              </a:extLst>
            </p:cNvPr>
            <p:cNvSpPr/>
            <p:nvPr/>
          </p:nvSpPr>
          <p:spPr>
            <a:xfrm>
              <a:off x="101600" y="3673663"/>
              <a:ext cx="6400800" cy="498733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提案の特徴（客室内装、付帯設備、食事、サービス）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22D40A9F-D73A-F21C-9223-03686BC7E4F6}"/>
              </a:ext>
            </a:extLst>
          </p:cNvPr>
          <p:cNvGrpSpPr/>
          <p:nvPr/>
        </p:nvGrpSpPr>
        <p:grpSpPr>
          <a:xfrm>
            <a:off x="6616451" y="564478"/>
            <a:ext cx="5455919" cy="1731093"/>
            <a:chOff x="3214238" y="6222915"/>
            <a:chExt cx="2468880" cy="2511307"/>
          </a:xfrm>
        </p:grpSpPr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0E19C142-37CC-41DB-8751-DAF109B23B7D}"/>
                </a:ext>
              </a:extLst>
            </p:cNvPr>
            <p:cNvSpPr/>
            <p:nvPr/>
          </p:nvSpPr>
          <p:spPr>
            <a:xfrm>
              <a:off x="3214238" y="6222915"/>
              <a:ext cx="2468880" cy="498733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ビジョン、目標、見込まれる需要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C46592AC-F97E-4A7E-BA37-D5A1E90C3BCF}"/>
                </a:ext>
              </a:extLst>
            </p:cNvPr>
            <p:cNvSpPr/>
            <p:nvPr/>
          </p:nvSpPr>
          <p:spPr>
            <a:xfrm>
              <a:off x="3214238" y="6721648"/>
              <a:ext cx="2468880" cy="2012574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・●●●●●●●●●●●●●●●●●●●●●●●●●●●●</a:t>
              </a:r>
              <a:endParaRPr kumimoji="1"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・●●●●●●●●●●●●●●●●●●●●●●●●●●●●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・●●●●●●●●●●●●●●●●●●●●●●●●●●●●</a:t>
              </a:r>
              <a:endParaRPr kumimoji="1"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・●●●●●●●●●●●●●●●●●●●●●●●●●●●●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・●●●●●●●●●●●●●●●●●●●●●●●●●●●●</a:t>
              </a:r>
              <a:endParaRPr lang="ja-JP" altLang="ja-JP" sz="1400" dirty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E53F5884-DBB9-ADDA-6675-E9355BA87F32}"/>
              </a:ext>
            </a:extLst>
          </p:cNvPr>
          <p:cNvCxnSpPr>
            <a:cxnSpLocks/>
            <a:stCxn id="21" idx="1"/>
            <a:endCxn id="21" idx="3"/>
          </p:cNvCxnSpPr>
          <p:nvPr/>
        </p:nvCxnSpPr>
        <p:spPr>
          <a:xfrm>
            <a:off x="6616450" y="4767797"/>
            <a:ext cx="545592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402D714E-B4D6-7879-7E54-1B058C3139F7}"/>
              </a:ext>
            </a:extLst>
          </p:cNvPr>
          <p:cNvSpPr txBox="1"/>
          <p:nvPr/>
        </p:nvSpPr>
        <p:spPr>
          <a:xfrm>
            <a:off x="140645" y="5075583"/>
            <a:ext cx="461665" cy="45719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endParaRPr kumimoji="1" lang="ja-JP" altLang="en-US" dirty="0"/>
          </a:p>
        </p:txBody>
      </p:sp>
      <p:cxnSp>
        <p:nvCxnSpPr>
          <p:cNvPr id="35" name="直線コネクタ 34">
            <a:extLst>
              <a:ext uri="{FF2B5EF4-FFF2-40B4-BE49-F238E27FC236}">
                <a16:creationId xmlns:a16="http://schemas.microsoft.com/office/drawing/2014/main" id="{48B40191-F363-63C5-77D1-A9DA969DA690}"/>
              </a:ext>
            </a:extLst>
          </p:cNvPr>
          <p:cNvCxnSpPr>
            <a:cxnSpLocks/>
            <a:stCxn id="21" idx="2"/>
            <a:endCxn id="21" idx="0"/>
          </p:cNvCxnSpPr>
          <p:nvPr/>
        </p:nvCxnSpPr>
        <p:spPr>
          <a:xfrm flipV="1">
            <a:off x="9344410" y="2757981"/>
            <a:ext cx="0" cy="4019632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BC73AD20-CF83-D41C-7550-5E93D046B5B5}"/>
              </a:ext>
            </a:extLst>
          </p:cNvPr>
          <p:cNvSpPr txBox="1"/>
          <p:nvPr/>
        </p:nvSpPr>
        <p:spPr>
          <a:xfrm>
            <a:off x="6773751" y="3032167"/>
            <a:ext cx="2413358" cy="1477328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</a:t>
            </a:r>
            <a:endParaRPr kumimoji="1" lang="en-US" altLang="ja-JP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ja-JP" altLang="en-US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30EB7A8D-B84F-06DA-3978-232636F86F5C}"/>
              </a:ext>
            </a:extLst>
          </p:cNvPr>
          <p:cNvSpPr txBox="1"/>
          <p:nvPr/>
        </p:nvSpPr>
        <p:spPr>
          <a:xfrm>
            <a:off x="9501711" y="3032167"/>
            <a:ext cx="2413358" cy="1477328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</a:t>
            </a:r>
            <a:endParaRPr kumimoji="1" lang="en-US" altLang="ja-JP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ja-JP" altLang="en-US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1" name="テキスト ボックス 60">
            <a:extLst>
              <a:ext uri="{FF2B5EF4-FFF2-40B4-BE49-F238E27FC236}">
                <a16:creationId xmlns:a16="http://schemas.microsoft.com/office/drawing/2014/main" id="{CF90940F-A295-6596-8390-E50ED440EFFF}"/>
              </a:ext>
            </a:extLst>
          </p:cNvPr>
          <p:cNvSpPr txBox="1"/>
          <p:nvPr/>
        </p:nvSpPr>
        <p:spPr>
          <a:xfrm>
            <a:off x="6773751" y="5026100"/>
            <a:ext cx="2413358" cy="1477328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</a:t>
            </a:r>
            <a:endParaRPr kumimoji="1" lang="en-US" altLang="ja-JP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ja-JP" altLang="en-US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ECD79D7A-632C-D1EC-BECB-E7F6FDB3DB3C}"/>
              </a:ext>
            </a:extLst>
          </p:cNvPr>
          <p:cNvSpPr txBox="1"/>
          <p:nvPr/>
        </p:nvSpPr>
        <p:spPr>
          <a:xfrm>
            <a:off x="9501711" y="5026100"/>
            <a:ext cx="2413358" cy="1477328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</a:t>
            </a:r>
            <a:endParaRPr kumimoji="1" lang="en-US" altLang="ja-JP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en-US" altLang="ja-JP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endParaRPr kumimoji="1" lang="ja-JP" altLang="en-US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82C691BF-4CC7-77F6-6DA3-6B1966ABB76F}"/>
              </a:ext>
            </a:extLst>
          </p:cNvPr>
          <p:cNvSpPr txBox="1"/>
          <p:nvPr/>
        </p:nvSpPr>
        <p:spPr>
          <a:xfrm>
            <a:off x="11047911" y="35357"/>
            <a:ext cx="1024459" cy="3960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tIns="36000" bIns="36000" rtlCol="0" anchor="b" anchorCtr="1">
            <a:spAutoFit/>
          </a:bodyPr>
          <a:lstStyle/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記入例</a:t>
            </a:r>
            <a:endParaRPr lang="en-US" altLang="ja-JP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581B4D4F-CD3F-D0C6-A5EC-4EBF3B1A5788}"/>
              </a:ext>
            </a:extLst>
          </p:cNvPr>
          <p:cNvGrpSpPr/>
          <p:nvPr/>
        </p:nvGrpSpPr>
        <p:grpSpPr>
          <a:xfrm>
            <a:off x="93501" y="552407"/>
            <a:ext cx="6400800" cy="360761"/>
            <a:chOff x="101600" y="546101"/>
            <a:chExt cx="6400800" cy="360761"/>
          </a:xfrm>
        </p:grpSpPr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DDAF0049-43BB-2453-346F-1908C2762C58}"/>
                </a:ext>
              </a:extLst>
            </p:cNvPr>
            <p:cNvSpPr/>
            <p:nvPr/>
          </p:nvSpPr>
          <p:spPr>
            <a:xfrm>
              <a:off x="101600" y="546101"/>
              <a:ext cx="1769420" cy="360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事業名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9E7E5881-4EE4-2998-372C-61ABA2C40F49}"/>
                </a:ext>
              </a:extLst>
            </p:cNvPr>
            <p:cNvSpPr/>
            <p:nvPr/>
          </p:nvSpPr>
          <p:spPr>
            <a:xfrm>
              <a:off x="1871020" y="546862"/>
              <a:ext cx="4631380" cy="360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●●●●●●●●●●事業</a:t>
              </a:r>
              <a:endParaRPr kumimoji="1" lang="ja-JP" altLang="en-US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E2269DDA-1E92-5A1F-6D42-6823650E14B1}"/>
              </a:ext>
            </a:extLst>
          </p:cNvPr>
          <p:cNvGrpSpPr/>
          <p:nvPr/>
        </p:nvGrpSpPr>
        <p:grpSpPr>
          <a:xfrm>
            <a:off x="93501" y="996054"/>
            <a:ext cx="6405247" cy="726566"/>
            <a:chOff x="93411" y="988606"/>
            <a:chExt cx="6408989" cy="726566"/>
          </a:xfrm>
        </p:grpSpPr>
        <p:sp>
          <p:nvSpPr>
            <p:cNvPr id="41" name="正方形/長方形 40">
              <a:extLst>
                <a:ext uri="{FF2B5EF4-FFF2-40B4-BE49-F238E27FC236}">
                  <a16:creationId xmlns:a16="http://schemas.microsoft.com/office/drawing/2014/main" id="{28ACAF25-2B98-22DC-559D-6D6F8B058D35}"/>
                </a:ext>
              </a:extLst>
            </p:cNvPr>
            <p:cNvSpPr/>
            <p:nvPr/>
          </p:nvSpPr>
          <p:spPr>
            <a:xfrm>
              <a:off x="93411" y="988606"/>
              <a:ext cx="1770455" cy="726565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整備予定地</a:t>
              </a:r>
              <a:endParaRPr kumimoji="1" lang="en-US" altLang="ja-JP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kumimoji="1"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宿泊施設名</a:t>
              </a:r>
              <a:endParaRPr kumimoji="1" lang="en-US" altLang="ja-JP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整備予定期間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42" name="正方形/長方形 41">
              <a:extLst>
                <a:ext uri="{FF2B5EF4-FFF2-40B4-BE49-F238E27FC236}">
                  <a16:creationId xmlns:a16="http://schemas.microsoft.com/office/drawing/2014/main" id="{942F8B65-1A6D-5A34-D896-1B5337B923A3}"/>
                </a:ext>
              </a:extLst>
            </p:cNvPr>
            <p:cNvSpPr/>
            <p:nvPr/>
          </p:nvSpPr>
          <p:spPr>
            <a:xfrm>
              <a:off x="1863865" y="988606"/>
              <a:ext cx="4638535" cy="726566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整備予定地：●●●●●</a:t>
              </a:r>
              <a:endParaRPr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宿泊施設名：●●●●●</a:t>
              </a:r>
              <a:endParaRPr kumimoji="1" lang="en-US" altLang="ja-JP" sz="14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整備予定</a:t>
              </a:r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期間：</a:t>
              </a:r>
              <a:r>
                <a:rPr kumimoji="1" lang="en-US" altLang="ja-JP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20XX</a:t>
              </a:r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年●月～</a:t>
              </a:r>
              <a:r>
                <a:rPr kumimoji="1" lang="en-US" altLang="ja-JP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20XX</a:t>
              </a:r>
              <a:r>
                <a:rPr kumimoji="1"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年●月</a:t>
              </a:r>
            </a:p>
          </p:txBody>
        </p:sp>
      </p:grpSp>
      <p:grpSp>
        <p:nvGrpSpPr>
          <p:cNvPr id="43" name="グループ化 42">
            <a:extLst>
              <a:ext uri="{FF2B5EF4-FFF2-40B4-BE49-F238E27FC236}">
                <a16:creationId xmlns:a16="http://schemas.microsoft.com/office/drawing/2014/main" id="{FFC92E46-F9A7-8BCF-8DE0-331AD93F1E04}"/>
              </a:ext>
            </a:extLst>
          </p:cNvPr>
          <p:cNvGrpSpPr/>
          <p:nvPr/>
        </p:nvGrpSpPr>
        <p:grpSpPr>
          <a:xfrm>
            <a:off x="94212" y="1793663"/>
            <a:ext cx="6407372" cy="504001"/>
            <a:chOff x="101600" y="1803098"/>
            <a:chExt cx="6407372" cy="504001"/>
          </a:xfrm>
        </p:grpSpPr>
        <p:sp>
          <p:nvSpPr>
            <p:cNvPr id="44" name="正方形/長方形 43">
              <a:extLst>
                <a:ext uri="{FF2B5EF4-FFF2-40B4-BE49-F238E27FC236}">
                  <a16:creationId xmlns:a16="http://schemas.microsoft.com/office/drawing/2014/main" id="{0108EDC6-F98C-1AEA-68CA-50370250B5AB}"/>
                </a:ext>
              </a:extLst>
            </p:cNvPr>
            <p:cNvSpPr/>
            <p:nvPr/>
          </p:nvSpPr>
          <p:spPr>
            <a:xfrm>
              <a:off x="101600" y="1803099"/>
              <a:ext cx="1769422" cy="504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400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事業のコンセプト</a:t>
              </a:r>
            </a:p>
          </p:txBody>
        </p:sp>
        <p:sp>
          <p:nvSpPr>
            <p:cNvPr id="45" name="正方形/長方形 44">
              <a:extLst>
                <a:ext uri="{FF2B5EF4-FFF2-40B4-BE49-F238E27FC236}">
                  <a16:creationId xmlns:a16="http://schemas.microsoft.com/office/drawing/2014/main" id="{268E2C78-90D9-60D2-1FE4-7FC1DB4CDD16}"/>
                </a:ext>
              </a:extLst>
            </p:cNvPr>
            <p:cNvSpPr/>
            <p:nvPr/>
          </p:nvSpPr>
          <p:spPr>
            <a:xfrm>
              <a:off x="1877592" y="1803098"/>
              <a:ext cx="4631380" cy="504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●●●●●●●●●●●●●●●●●●●●●●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400" dirty="0">
                  <a:solidFill>
                    <a:srgbClr val="FF0000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●●●●●●●●●●●●●●●●●●●●●●</a:t>
              </a:r>
              <a:endParaRPr kumimoji="1"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441410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1501</TotalTime>
  <Words>685</Words>
  <Application>Microsoft Office PowerPoint</Application>
  <PresentationFormat>ワイド画面</PresentationFormat>
  <Paragraphs>60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Meiryo UI</vt:lpstr>
      <vt:lpstr>メイリオ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西淵 翔大</dc:creator>
  <cp:lastModifiedBy>澤田 理緒</cp:lastModifiedBy>
  <cp:revision>30</cp:revision>
  <dcterms:created xsi:type="dcterms:W3CDTF">2022-06-02T08:28:30Z</dcterms:created>
  <dcterms:modified xsi:type="dcterms:W3CDTF">2024-02-15T05:04:44Z</dcterms:modified>
</cp:coreProperties>
</file>

<file path=docProps/thumbnail.jpeg>
</file>