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77DBDD-FCE2-B5BB-5280-B9E6FA28A3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40B8200-191E-ABBE-6F35-D8E4DBC5F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255FFC-C99B-A143-92AA-DE929FBD1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438A3-DFC1-4204-A83D-0644B1DC0BE3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E2231F-741B-632E-BB47-C7F816F50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380313-36C7-BD6D-7459-6DE587D00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CA71-697B-49FC-A219-720A7F3FED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269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A96344-6375-FD50-41F7-E7573F9F3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F0A7BE3-35D7-4A95-52AA-9DAEF5DD66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B78F6A-BABE-FA22-03EA-144ACD152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438A3-DFC1-4204-A83D-0644B1DC0BE3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014A10-F92F-9F24-6AB1-7CCAE5A25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CFD767-5786-E3DF-DAC5-8FA94B5FC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CA71-697B-49FC-A219-720A7F3FED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046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10CC48C-0605-7FBF-3B54-3FFA6354C0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C289208-36C8-2B8D-C7BD-4CCBC30E2A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53EA8D-3C47-B35D-0602-97BB2ABB4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438A3-DFC1-4204-A83D-0644B1DC0BE3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D2A209-C1E1-BB9A-E6D2-102A81CB7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FFD7E9-1E47-026E-D982-1E20BF56A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CA71-697B-49FC-A219-720A7F3FED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5326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D9DC6E-A2CB-9B55-7EEA-BF203A548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69BD5E-9CD2-EBA7-DA88-AF52BB16E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81DBAA-5FCF-414B-FF26-0DC250C93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438A3-DFC1-4204-A83D-0644B1DC0BE3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9D500F-4F3B-5929-8F6C-A287E3CCF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3D35D2-F5D2-2778-63E3-3AFE8B25D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CA71-697B-49FC-A219-720A7F3FED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514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87E3DA-BEBC-4387-4093-82E3DAFE1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FC8BA38-AC44-BA5D-6C6F-AC04D2CA7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8B78E8-49C1-F59F-0834-2AC813F1E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438A3-DFC1-4204-A83D-0644B1DC0BE3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73FF97-6DA1-961A-FABF-22A37E66D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ED005A-F7D5-45A7-3CE2-0731A202B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CA71-697B-49FC-A219-720A7F3FED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121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C2DF8F-7BC9-1933-B166-6ECD0F9AD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82B39F-42C2-B975-B10E-2883A59476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7495B5E-D985-E192-730A-4ADAF8A4B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6C62088-EA9A-197E-13A6-7F8E82E87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438A3-DFC1-4204-A83D-0644B1DC0BE3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A1AA219-5634-8FCD-93B0-D24E925D2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38A80C2-AB73-0DE7-8453-67A243733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CA71-697B-49FC-A219-720A7F3FED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83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70C287-39BF-87A3-BA33-6FE8D69E4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AC791F-3BDF-8ABF-A6C5-07F4E3E5E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EB4C2C-7DC4-6EAE-1949-CCBA68528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0950FBD-EC3C-6CF5-BAE7-67660ABFF1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09D219D-A113-0E3C-48E1-A9635D413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55E1449-D9B3-9DF0-A470-20D61806C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438A3-DFC1-4204-A83D-0644B1DC0BE3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5BD81A2-25B9-A5F6-EBEA-1A25DB83F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CF9EA20-10FE-FF1D-3779-22C31612B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CA71-697B-49FC-A219-720A7F3FED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279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367AF4-CA37-09DA-4039-41DD62B8A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E667C23-B5E3-03C2-0118-ECD8C5EED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438A3-DFC1-4204-A83D-0644B1DC0BE3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EAB5F7F-43BC-39E5-70AC-1B3EEB95D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27246E4-AFC1-111A-1EFC-E6DE8F176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CA71-697B-49FC-A219-720A7F3FED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838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A83FCC3-2E8F-8A1C-45E3-F17009EE9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438A3-DFC1-4204-A83D-0644B1DC0BE3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49AAB67-B73A-9007-981F-6778CDC32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9F2D9E1-5466-DAE2-903D-F6F5D7835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CA71-697B-49FC-A219-720A7F3FED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0846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DF2692-191F-749D-892C-66365BAB0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E5CBBE-DA0E-9809-C6C7-C6FF3F125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23AD876-7F29-E458-96EF-B7B21AD551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0A8286E-F8FD-BE8A-59B1-DADBB7530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438A3-DFC1-4204-A83D-0644B1DC0BE3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D28B0E3-19D8-B841-27F5-2EF8F070E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81B0422-D03E-0685-3B3F-DD47D6007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CA71-697B-49FC-A219-720A7F3FED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84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3C629B-FDD9-80AE-10C4-E99855109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D53A199-9D8E-B95F-365A-81DC3B56B1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8D9450A-D84C-9B09-2144-DC7770EB2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08AA5D7-DA73-3469-88CE-414FF33EC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438A3-DFC1-4204-A83D-0644B1DC0BE3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A1BE43-6B4D-90B6-0D74-B02170713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4B5AB7-D3D4-CB50-9B38-69D3030C5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CA71-697B-49FC-A219-720A7F3FED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95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A09CFEC-549A-AC7E-2FEE-911239B57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3A84AC2-FF7C-3C8B-BBEF-4DDF6DDC9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D15B43-B8EB-8AC2-5624-C896A208E0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438A3-DFC1-4204-A83D-0644B1DC0BE3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59795B-2993-2957-077A-FBE872DEDE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8458EA-3622-A67E-3B90-1EBFFE979B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8CA71-697B-49FC-A219-720A7F3FED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105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6D68D1-49E3-CE96-7870-3D8BBF6B7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36799"/>
            <a:ext cx="9144000" cy="1571096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様式１ー②</a:t>
            </a:r>
            <a:br>
              <a:rPr kumimoji="1" lang="en-US" altLang="ja-JP" dirty="0"/>
            </a:br>
            <a:r>
              <a:rPr kumimoji="1" lang="ja-JP" altLang="en-US" sz="3600" dirty="0"/>
              <a:t>（プレゼンテーション資料）</a:t>
            </a:r>
          </a:p>
        </p:txBody>
      </p:sp>
    </p:spTree>
    <p:extLst>
      <p:ext uri="{BB962C8B-B14F-4D97-AF65-F5344CB8AC3E}">
        <p14:creationId xmlns:p14="http://schemas.microsoft.com/office/powerpoint/2010/main" val="3571962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様式１ー② （プレゼンテーション資料）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2026-06-01T23:49:27Z</dcterms:created>
  <dcterms:modified xsi:type="dcterms:W3CDTF">2026-06-01T23:49:36Z</dcterms:modified>
</cp:coreProperties>
</file>