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271" r:id="rId2"/>
    <p:sldId id="290" r:id="rId3"/>
    <p:sldId id="327" r:id="rId4"/>
    <p:sldId id="277" r:id="rId5"/>
    <p:sldId id="329" r:id="rId6"/>
    <p:sldId id="330" r:id="rId7"/>
    <p:sldId id="331" r:id="rId8"/>
    <p:sldId id="332" r:id="rId9"/>
    <p:sldId id="278" r:id="rId10"/>
    <p:sldId id="279" r:id="rId11"/>
    <p:sldId id="289" r:id="rId12"/>
    <p:sldId id="281" r:id="rId13"/>
    <p:sldId id="282" r:id="rId14"/>
    <p:sldId id="283" r:id="rId15"/>
    <p:sldId id="284" r:id="rId16"/>
    <p:sldId id="285" r:id="rId17"/>
    <p:sldId id="286" r:id="rId18"/>
    <p:sldId id="287" r:id="rId19"/>
    <p:sldId id="288" r:id="rId20"/>
    <p:sldId id="291" r:id="rId21"/>
    <p:sldId id="292" r:id="rId22"/>
    <p:sldId id="318" r:id="rId23"/>
    <p:sldId id="293" r:id="rId24"/>
    <p:sldId id="294" r:id="rId25"/>
    <p:sldId id="296" r:id="rId26"/>
    <p:sldId id="298" r:id="rId27"/>
    <p:sldId id="297" r:id="rId28"/>
    <p:sldId id="307" r:id="rId29"/>
    <p:sldId id="299" r:id="rId30"/>
    <p:sldId id="324" r:id="rId31"/>
    <p:sldId id="300" r:id="rId32"/>
    <p:sldId id="301" r:id="rId33"/>
    <p:sldId id="302" r:id="rId34"/>
    <p:sldId id="303" r:id="rId35"/>
    <p:sldId id="305" r:id="rId36"/>
    <p:sldId id="306" r:id="rId37"/>
    <p:sldId id="308" r:id="rId38"/>
    <p:sldId id="309" r:id="rId39"/>
    <p:sldId id="310" r:id="rId40"/>
    <p:sldId id="311" r:id="rId41"/>
    <p:sldId id="312" r:id="rId42"/>
    <p:sldId id="313" r:id="rId43"/>
    <p:sldId id="314" r:id="rId44"/>
    <p:sldId id="315" r:id="rId45"/>
    <p:sldId id="316" r:id="rId46"/>
    <p:sldId id="317" r:id="rId47"/>
    <p:sldId id="319" r:id="rId48"/>
    <p:sldId id="320" r:id="rId49"/>
    <p:sldId id="321" r:id="rId50"/>
    <p:sldId id="322" r:id="rId51"/>
    <p:sldId id="323" r:id="rId52"/>
    <p:sldId id="326" r:id="rId53"/>
    <p:sldId id="328" r:id="rId54"/>
    <p:sldId id="325" r:id="rId55"/>
  </p:sldIdLst>
  <p:sldSz cx="9144000" cy="6858000" type="screen4x3"/>
  <p:notesSz cx="6807200" cy="9939338"/>
  <p:defaultTextStyle>
    <a:defPPr>
      <a:defRPr lang="fr-FR"/>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5pPr>
    <a:lvl6pPr marL="2286000" algn="l" defTabSz="914400" rtl="0" eaLnBrk="1" latinLnBrk="0" hangingPunct="1">
      <a:defRPr sz="1000" b="1" kern="1200">
        <a:solidFill>
          <a:schemeClr val="bg1"/>
        </a:solidFill>
        <a:latin typeface="Arial" panose="020B0604020202020204" pitchFamily="34" charset="0"/>
        <a:ea typeface="+mn-ea"/>
        <a:cs typeface="+mn-cs"/>
      </a:defRPr>
    </a:lvl6pPr>
    <a:lvl7pPr marL="2743200" algn="l" defTabSz="914400" rtl="0" eaLnBrk="1" latinLnBrk="0" hangingPunct="1">
      <a:defRPr sz="1000" b="1" kern="1200">
        <a:solidFill>
          <a:schemeClr val="bg1"/>
        </a:solidFill>
        <a:latin typeface="Arial" panose="020B0604020202020204" pitchFamily="34" charset="0"/>
        <a:ea typeface="+mn-ea"/>
        <a:cs typeface="+mn-cs"/>
      </a:defRPr>
    </a:lvl7pPr>
    <a:lvl8pPr marL="3200400" algn="l" defTabSz="914400" rtl="0" eaLnBrk="1" latinLnBrk="0" hangingPunct="1">
      <a:defRPr sz="1000" b="1" kern="1200">
        <a:solidFill>
          <a:schemeClr val="bg1"/>
        </a:solidFill>
        <a:latin typeface="Arial" panose="020B0604020202020204" pitchFamily="34" charset="0"/>
        <a:ea typeface="+mn-ea"/>
        <a:cs typeface="+mn-cs"/>
      </a:defRPr>
    </a:lvl8pPr>
    <a:lvl9pPr marL="3657600" algn="l" defTabSz="914400" rtl="0" eaLnBrk="1" latinLnBrk="0" hangingPunct="1">
      <a:defRPr sz="10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96B8D6"/>
    <a:srgbClr val="006600"/>
    <a:srgbClr val="99CC00"/>
    <a:srgbClr val="99FF33"/>
    <a:srgbClr val="008000"/>
    <a:srgbClr val="BDD2F2"/>
    <a:srgbClr val="D4E3F7"/>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22A22-DAD8-48A0-BCB3-6047C231542C}" v="266" dt="2022-02-03T09:47:07.92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15" autoAdjust="0"/>
    <p:restoredTop sz="81115" autoAdjust="0"/>
  </p:normalViewPr>
  <p:slideViewPr>
    <p:cSldViewPr snapToGrid="0">
      <p:cViewPr varScale="1">
        <p:scale>
          <a:sx n="72" d="100"/>
          <a:sy n="72" d="100"/>
        </p:scale>
        <p:origin x="133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赤塚 みちる" userId="0c783804-d9a9-459a-9bf8-a327ad5ba701" providerId="ADAL" clId="{67BE55AE-C4C7-488E-B0AF-639E83D65950}"/>
    <pc:docChg chg="undo custSel modSld">
      <pc:chgData name="赤塚 みちる" userId="0c783804-d9a9-459a-9bf8-a327ad5ba701" providerId="ADAL" clId="{67BE55AE-C4C7-488E-B0AF-639E83D65950}" dt="2021-12-23T00:19:08.667" v="1039" actId="14100"/>
      <pc:docMkLst>
        <pc:docMk/>
      </pc:docMkLst>
      <pc:sldChg chg="addSp delSp modSp mod modAnim">
        <pc:chgData name="赤塚 みちる" userId="0c783804-d9a9-459a-9bf8-a327ad5ba701" providerId="ADAL" clId="{67BE55AE-C4C7-488E-B0AF-639E83D65950}" dt="2021-12-23T00:01:12.993" v="717" actId="1076"/>
        <pc:sldMkLst>
          <pc:docMk/>
          <pc:sldMk cId="3929996607" sldId="282"/>
        </pc:sldMkLst>
        <pc:picChg chg="add mod modCrop">
          <ac:chgData name="赤塚 みちる" userId="0c783804-d9a9-459a-9bf8-a327ad5ba701" providerId="ADAL" clId="{67BE55AE-C4C7-488E-B0AF-639E83D65950}" dt="2021-12-23T00:01:12.993" v="717" actId="1076"/>
          <ac:picMkLst>
            <pc:docMk/>
            <pc:sldMk cId="3929996607" sldId="282"/>
            <ac:picMk id="3" creationId="{93FCEB25-DC9C-48B7-8631-5D9C6CCE1DC1}"/>
          </ac:picMkLst>
        </pc:picChg>
        <pc:picChg chg="del">
          <ac:chgData name="赤塚 みちる" userId="0c783804-d9a9-459a-9bf8-a327ad5ba701" providerId="ADAL" clId="{67BE55AE-C4C7-488E-B0AF-639E83D65950}" dt="2021-12-22T07:37:38.165" v="107" actId="478"/>
          <ac:picMkLst>
            <pc:docMk/>
            <pc:sldMk cId="3929996607" sldId="282"/>
            <ac:picMk id="16386" creationId="{00000000-0000-0000-0000-000000000000}"/>
          </ac:picMkLst>
        </pc:picChg>
      </pc:sldChg>
      <pc:sldChg chg="modSp mod">
        <pc:chgData name="赤塚 みちる" userId="0c783804-d9a9-459a-9bf8-a327ad5ba701" providerId="ADAL" clId="{67BE55AE-C4C7-488E-B0AF-639E83D65950}" dt="2021-12-23T00:08:42.113" v="809"/>
        <pc:sldMkLst>
          <pc:docMk/>
          <pc:sldMk cId="732222413" sldId="283"/>
        </pc:sldMkLst>
        <pc:spChg chg="mod">
          <ac:chgData name="赤塚 みちる" userId="0c783804-d9a9-459a-9bf8-a327ad5ba701" providerId="ADAL" clId="{67BE55AE-C4C7-488E-B0AF-639E83D65950}" dt="2021-12-23T00:08:42.113" v="809"/>
          <ac:spMkLst>
            <pc:docMk/>
            <pc:sldMk cId="732222413" sldId="283"/>
            <ac:spMk id="11" creationId="{00000000-0000-0000-0000-000000000000}"/>
          </ac:spMkLst>
        </pc:spChg>
      </pc:sldChg>
      <pc:sldChg chg="addSp delSp modSp mod">
        <pc:chgData name="赤塚 みちる" userId="0c783804-d9a9-459a-9bf8-a327ad5ba701" providerId="ADAL" clId="{67BE55AE-C4C7-488E-B0AF-639E83D65950}" dt="2021-12-22T23:45:12.441" v="616" actId="1076"/>
        <pc:sldMkLst>
          <pc:docMk/>
          <pc:sldMk cId="3723543570" sldId="284"/>
        </pc:sldMkLst>
        <pc:picChg chg="add del mod">
          <ac:chgData name="赤塚 みちる" userId="0c783804-d9a9-459a-9bf8-a327ad5ba701" providerId="ADAL" clId="{67BE55AE-C4C7-488E-B0AF-639E83D65950}" dt="2021-12-22T07:36:29.246" v="99" actId="478"/>
          <ac:picMkLst>
            <pc:docMk/>
            <pc:sldMk cId="3723543570" sldId="284"/>
            <ac:picMk id="3" creationId="{F3C7C8B4-2875-4E28-9A58-ADEEAD1B35DD}"/>
          </ac:picMkLst>
        </pc:picChg>
        <pc:picChg chg="add mod modCrop">
          <ac:chgData name="赤塚 みちる" userId="0c783804-d9a9-459a-9bf8-a327ad5ba701" providerId="ADAL" clId="{67BE55AE-C4C7-488E-B0AF-639E83D65950}" dt="2021-12-22T23:45:12.441" v="616" actId="1076"/>
          <ac:picMkLst>
            <pc:docMk/>
            <pc:sldMk cId="3723543570" sldId="284"/>
            <ac:picMk id="5" creationId="{4C618C83-8473-4326-A5A5-0DD745638926}"/>
          </ac:picMkLst>
        </pc:picChg>
        <pc:picChg chg="del">
          <ac:chgData name="赤塚 みちる" userId="0c783804-d9a9-459a-9bf8-a327ad5ba701" providerId="ADAL" clId="{67BE55AE-C4C7-488E-B0AF-639E83D65950}" dt="2021-12-22T07:36:04.048" v="95" actId="478"/>
          <ac:picMkLst>
            <pc:docMk/>
            <pc:sldMk cId="3723543570" sldId="284"/>
            <ac:picMk id="17411" creationId="{00000000-0000-0000-0000-000000000000}"/>
          </ac:picMkLst>
        </pc:picChg>
      </pc:sldChg>
      <pc:sldChg chg="addSp delSp modSp mod">
        <pc:chgData name="赤塚 みちる" userId="0c783804-d9a9-459a-9bf8-a327ad5ba701" providerId="ADAL" clId="{67BE55AE-C4C7-488E-B0AF-639E83D65950}" dt="2021-12-23T00:11:04.624" v="829" actId="1076"/>
        <pc:sldMkLst>
          <pc:docMk/>
          <pc:sldMk cId="4154559209" sldId="287"/>
        </pc:sldMkLst>
        <pc:picChg chg="add del mod modCrop">
          <ac:chgData name="赤塚 みちる" userId="0c783804-d9a9-459a-9bf8-a327ad5ba701" providerId="ADAL" clId="{67BE55AE-C4C7-488E-B0AF-639E83D65950}" dt="2021-12-22T07:39:17.488" v="118" actId="478"/>
          <ac:picMkLst>
            <pc:docMk/>
            <pc:sldMk cId="4154559209" sldId="287"/>
            <ac:picMk id="3" creationId="{6214C87E-30B9-4A34-B6CA-426B53F8F653}"/>
          </ac:picMkLst>
        </pc:picChg>
        <pc:picChg chg="add mod modCrop">
          <ac:chgData name="赤塚 みちる" userId="0c783804-d9a9-459a-9bf8-a327ad5ba701" providerId="ADAL" clId="{67BE55AE-C4C7-488E-B0AF-639E83D65950}" dt="2021-12-23T00:11:04.624" v="829" actId="1076"/>
          <ac:picMkLst>
            <pc:docMk/>
            <pc:sldMk cId="4154559209" sldId="287"/>
            <ac:picMk id="5" creationId="{5D73FD96-91DC-44B2-8372-7E6065BB116B}"/>
          </ac:picMkLst>
        </pc:picChg>
        <pc:picChg chg="del">
          <ac:chgData name="赤塚 みちる" userId="0c783804-d9a9-459a-9bf8-a327ad5ba701" providerId="ADAL" clId="{67BE55AE-C4C7-488E-B0AF-639E83D65950}" dt="2021-12-22T07:25:01.523" v="39" actId="478"/>
          <ac:picMkLst>
            <pc:docMk/>
            <pc:sldMk cId="4154559209" sldId="287"/>
            <ac:picMk id="12291" creationId="{00000000-0000-0000-0000-000000000000}"/>
          </ac:picMkLst>
        </pc:picChg>
      </pc:sldChg>
      <pc:sldChg chg="addSp delSp modSp mod">
        <pc:chgData name="赤塚 みちる" userId="0c783804-d9a9-459a-9bf8-a327ad5ba701" providerId="ADAL" clId="{67BE55AE-C4C7-488E-B0AF-639E83D65950}" dt="2021-12-23T00:12:21.850" v="864" actId="14100"/>
        <pc:sldMkLst>
          <pc:docMk/>
          <pc:sldMk cId="2210159955" sldId="291"/>
        </pc:sldMkLst>
        <pc:picChg chg="del">
          <ac:chgData name="赤塚 みちる" userId="0c783804-d9a9-459a-9bf8-a327ad5ba701" providerId="ADAL" clId="{67BE55AE-C4C7-488E-B0AF-639E83D65950}" dt="2021-12-22T07:25:15.207" v="40" actId="478"/>
          <ac:picMkLst>
            <pc:docMk/>
            <pc:sldMk cId="2210159955" sldId="291"/>
            <ac:picMk id="3" creationId="{00000000-0000-0000-0000-000000000000}"/>
          </ac:picMkLst>
        </pc:picChg>
        <pc:picChg chg="add mod modCrop">
          <ac:chgData name="赤塚 みちる" userId="0c783804-d9a9-459a-9bf8-a327ad5ba701" providerId="ADAL" clId="{67BE55AE-C4C7-488E-B0AF-639E83D65950}" dt="2021-12-23T00:12:21.850" v="864" actId="14100"/>
          <ac:picMkLst>
            <pc:docMk/>
            <pc:sldMk cId="2210159955" sldId="291"/>
            <ac:picMk id="4" creationId="{19189E69-80D0-4922-8803-073D272B88C4}"/>
          </ac:picMkLst>
        </pc:picChg>
      </pc:sldChg>
      <pc:sldChg chg="addSp delSp modSp mod">
        <pc:chgData name="赤塚 みちる" userId="0c783804-d9a9-459a-9bf8-a327ad5ba701" providerId="ADAL" clId="{67BE55AE-C4C7-488E-B0AF-639E83D65950}" dt="2021-12-23T00:16:46.931" v="977" actId="1076"/>
        <pc:sldMkLst>
          <pc:docMk/>
          <pc:sldMk cId="4020256994" sldId="294"/>
        </pc:sldMkLst>
        <pc:picChg chg="add mod modCrop">
          <ac:chgData name="赤塚 みちる" userId="0c783804-d9a9-459a-9bf8-a327ad5ba701" providerId="ADAL" clId="{67BE55AE-C4C7-488E-B0AF-639E83D65950}" dt="2021-12-23T00:16:46.931" v="977" actId="1076"/>
          <ac:picMkLst>
            <pc:docMk/>
            <pc:sldMk cId="4020256994" sldId="294"/>
            <ac:picMk id="4" creationId="{42626931-1186-40CB-956B-05C8171E0DFE}"/>
          </ac:picMkLst>
        </pc:picChg>
        <pc:picChg chg="del mod">
          <ac:chgData name="赤塚 みちる" userId="0c783804-d9a9-459a-9bf8-a327ad5ba701" providerId="ADAL" clId="{67BE55AE-C4C7-488E-B0AF-639E83D65950}" dt="2021-12-22T07:32:32.670" v="71" actId="478"/>
          <ac:picMkLst>
            <pc:docMk/>
            <pc:sldMk cId="4020256994" sldId="294"/>
            <ac:picMk id="18434" creationId="{00000000-0000-0000-0000-000000000000}"/>
          </ac:picMkLst>
        </pc:picChg>
      </pc:sldChg>
      <pc:sldChg chg="addSp delSp modSp mod">
        <pc:chgData name="赤塚 みちる" userId="0c783804-d9a9-459a-9bf8-a327ad5ba701" providerId="ADAL" clId="{67BE55AE-C4C7-488E-B0AF-639E83D65950}" dt="2021-12-22T07:34:37.768" v="89" actId="1076"/>
        <pc:sldMkLst>
          <pc:docMk/>
          <pc:sldMk cId="823283827" sldId="298"/>
        </pc:sldMkLst>
        <pc:picChg chg="add mod modCrop">
          <ac:chgData name="赤塚 みちる" userId="0c783804-d9a9-459a-9bf8-a327ad5ba701" providerId="ADAL" clId="{67BE55AE-C4C7-488E-B0AF-639E83D65950}" dt="2021-12-22T07:34:37.768" v="89" actId="1076"/>
          <ac:picMkLst>
            <pc:docMk/>
            <pc:sldMk cId="823283827" sldId="298"/>
            <ac:picMk id="3" creationId="{BB51E320-7BDA-41EE-B8FA-2151B8ADE343}"/>
          </ac:picMkLst>
        </pc:picChg>
        <pc:picChg chg="del">
          <ac:chgData name="赤塚 みちる" userId="0c783804-d9a9-459a-9bf8-a327ad5ba701" providerId="ADAL" clId="{67BE55AE-C4C7-488E-B0AF-639E83D65950}" dt="2021-12-22T07:33:56.217" v="80" actId="478"/>
          <ac:picMkLst>
            <pc:docMk/>
            <pc:sldMk cId="823283827" sldId="298"/>
            <ac:picMk id="20485" creationId="{00000000-0000-0000-0000-000000000000}"/>
          </ac:picMkLst>
        </pc:picChg>
      </pc:sldChg>
      <pc:sldChg chg="addSp delSp modSp mod">
        <pc:chgData name="赤塚 みちる" userId="0c783804-d9a9-459a-9bf8-a327ad5ba701" providerId="ADAL" clId="{67BE55AE-C4C7-488E-B0AF-639E83D65950}" dt="2021-12-23T00:19:08.667" v="1039" actId="14100"/>
        <pc:sldMkLst>
          <pc:docMk/>
          <pc:sldMk cId="1178928866" sldId="299"/>
        </pc:sldMkLst>
        <pc:picChg chg="add mod">
          <ac:chgData name="赤塚 みちる" userId="0c783804-d9a9-459a-9bf8-a327ad5ba701" providerId="ADAL" clId="{67BE55AE-C4C7-488E-B0AF-639E83D65950}" dt="2021-12-23T00:19:08.667" v="1039" actId="14100"/>
          <ac:picMkLst>
            <pc:docMk/>
            <pc:sldMk cId="1178928866" sldId="299"/>
            <ac:picMk id="15" creationId="{C314356C-CA8A-4B04-84D5-C918C3C78971}"/>
          </ac:picMkLst>
        </pc:picChg>
        <pc:picChg chg="del">
          <ac:chgData name="赤塚 みちる" userId="0c783804-d9a9-459a-9bf8-a327ad5ba701" providerId="ADAL" clId="{67BE55AE-C4C7-488E-B0AF-639E83D65950}" dt="2021-12-22T07:34:58.282" v="90" actId="478"/>
          <ac:picMkLst>
            <pc:docMk/>
            <pc:sldMk cId="1178928866" sldId="299"/>
            <ac:picMk id="19458" creationId="{00000000-0000-0000-0000-000000000000}"/>
          </ac:picMkLst>
        </pc:picChg>
      </pc:sldChg>
      <pc:sldChg chg="addSp delSp modSp mod delAnim modAnim">
        <pc:chgData name="赤塚 みちる" userId="0c783804-d9a9-459a-9bf8-a327ad5ba701" providerId="ADAL" clId="{67BE55AE-C4C7-488E-B0AF-639E83D65950}" dt="2021-12-22T07:52:42.076" v="199" actId="1076"/>
        <pc:sldMkLst>
          <pc:docMk/>
          <pc:sldMk cId="3629778379" sldId="300"/>
        </pc:sldMkLst>
        <pc:picChg chg="add mod modCrop">
          <ac:chgData name="赤塚 みちる" userId="0c783804-d9a9-459a-9bf8-a327ad5ba701" providerId="ADAL" clId="{67BE55AE-C4C7-488E-B0AF-639E83D65950}" dt="2021-12-22T07:46:50.977" v="146" actId="732"/>
          <ac:picMkLst>
            <pc:docMk/>
            <pc:sldMk cId="3629778379" sldId="300"/>
            <ac:picMk id="3" creationId="{77779DD1-F004-415F-88CE-E031EA6C4263}"/>
          </ac:picMkLst>
        </pc:picChg>
        <pc:picChg chg="add mod modCrop">
          <ac:chgData name="赤塚 みちる" userId="0c783804-d9a9-459a-9bf8-a327ad5ba701" providerId="ADAL" clId="{67BE55AE-C4C7-488E-B0AF-639E83D65950}" dt="2021-12-22T07:47:38.451" v="153" actId="14100"/>
          <ac:picMkLst>
            <pc:docMk/>
            <pc:sldMk cId="3629778379" sldId="300"/>
            <ac:picMk id="5" creationId="{55489889-EFB3-435B-9876-EF5A66821160}"/>
          </ac:picMkLst>
        </pc:picChg>
        <pc:picChg chg="add mod modCrop">
          <ac:chgData name="赤塚 みちる" userId="0c783804-d9a9-459a-9bf8-a327ad5ba701" providerId="ADAL" clId="{67BE55AE-C4C7-488E-B0AF-639E83D65950}" dt="2021-12-22T07:52:34.661" v="198" actId="1076"/>
          <ac:picMkLst>
            <pc:docMk/>
            <pc:sldMk cId="3629778379" sldId="300"/>
            <ac:picMk id="7" creationId="{4F6A1F6C-DB7B-4C1E-BF79-DF3F41222451}"/>
          </ac:picMkLst>
        </pc:picChg>
        <pc:picChg chg="add mod modCrop">
          <ac:chgData name="赤塚 みちる" userId="0c783804-d9a9-459a-9bf8-a327ad5ba701" providerId="ADAL" clId="{67BE55AE-C4C7-488E-B0AF-639E83D65950}" dt="2021-12-22T07:52:32.523" v="197" actId="1076"/>
          <ac:picMkLst>
            <pc:docMk/>
            <pc:sldMk cId="3629778379" sldId="300"/>
            <ac:picMk id="11" creationId="{AD1B906F-DC91-48DE-8D56-2B4BD20F9B30}"/>
          </ac:picMkLst>
        </pc:picChg>
        <pc:picChg chg="add mod modCrop">
          <ac:chgData name="赤塚 みちる" userId="0c783804-d9a9-459a-9bf8-a327ad5ba701" providerId="ADAL" clId="{67BE55AE-C4C7-488E-B0AF-639E83D65950}" dt="2021-12-22T07:52:42.076" v="199" actId="1076"/>
          <ac:picMkLst>
            <pc:docMk/>
            <pc:sldMk cId="3629778379" sldId="300"/>
            <ac:picMk id="13" creationId="{DB1D658E-B3E1-48AF-9497-641315682E69}"/>
          </ac:picMkLst>
        </pc:picChg>
        <pc:picChg chg="del">
          <ac:chgData name="赤塚 みちる" userId="0c783804-d9a9-459a-9bf8-a327ad5ba701" providerId="ADAL" clId="{67BE55AE-C4C7-488E-B0AF-639E83D65950}" dt="2021-12-22T07:45:43.618" v="133" actId="478"/>
          <ac:picMkLst>
            <pc:docMk/>
            <pc:sldMk cId="3629778379" sldId="300"/>
            <ac:picMk id="1028" creationId="{00000000-0000-0000-0000-000000000000}"/>
          </ac:picMkLst>
        </pc:picChg>
        <pc:picChg chg="del">
          <ac:chgData name="赤塚 みちる" userId="0c783804-d9a9-459a-9bf8-a327ad5ba701" providerId="ADAL" clId="{67BE55AE-C4C7-488E-B0AF-639E83D65950}" dt="2021-12-22T07:45:44.803" v="135" actId="478"/>
          <ac:picMkLst>
            <pc:docMk/>
            <pc:sldMk cId="3629778379" sldId="300"/>
            <ac:picMk id="1030" creationId="{00000000-0000-0000-0000-000000000000}"/>
          </ac:picMkLst>
        </pc:picChg>
        <pc:picChg chg="del">
          <ac:chgData name="赤塚 みちる" userId="0c783804-d9a9-459a-9bf8-a327ad5ba701" providerId="ADAL" clId="{67BE55AE-C4C7-488E-B0AF-639E83D65950}" dt="2021-12-22T07:45:45.753" v="136" actId="478"/>
          <ac:picMkLst>
            <pc:docMk/>
            <pc:sldMk cId="3629778379" sldId="300"/>
            <ac:picMk id="1031" creationId="{00000000-0000-0000-0000-000000000000}"/>
          </ac:picMkLst>
        </pc:picChg>
        <pc:picChg chg="del">
          <ac:chgData name="赤塚 みちる" userId="0c783804-d9a9-459a-9bf8-a327ad5ba701" providerId="ADAL" clId="{67BE55AE-C4C7-488E-B0AF-639E83D65950}" dt="2021-12-22T07:45:44.186" v="134" actId="478"/>
          <ac:picMkLst>
            <pc:docMk/>
            <pc:sldMk cId="3629778379" sldId="300"/>
            <ac:picMk id="1032" creationId="{00000000-0000-0000-0000-000000000000}"/>
          </ac:picMkLst>
        </pc:picChg>
        <pc:picChg chg="del">
          <ac:chgData name="赤塚 みちる" userId="0c783804-d9a9-459a-9bf8-a327ad5ba701" providerId="ADAL" clId="{67BE55AE-C4C7-488E-B0AF-639E83D65950}" dt="2021-12-22T07:45:42.199" v="132" actId="478"/>
          <ac:picMkLst>
            <pc:docMk/>
            <pc:sldMk cId="3629778379" sldId="300"/>
            <ac:picMk id="9218" creationId="{00000000-0000-0000-0000-000000000000}"/>
          </ac:picMkLst>
        </pc:picChg>
      </pc:sldChg>
      <pc:sldChg chg="addSp delSp modSp mod delAnim modAnim">
        <pc:chgData name="赤塚 みちる" userId="0c783804-d9a9-459a-9bf8-a327ad5ba701" providerId="ADAL" clId="{67BE55AE-C4C7-488E-B0AF-639E83D65950}" dt="2021-12-22T07:58:00.712" v="250"/>
        <pc:sldMkLst>
          <pc:docMk/>
          <pc:sldMk cId="3511799126" sldId="301"/>
        </pc:sldMkLst>
        <pc:picChg chg="add mod modCrop">
          <ac:chgData name="赤塚 みちる" userId="0c783804-d9a9-459a-9bf8-a327ad5ba701" providerId="ADAL" clId="{67BE55AE-C4C7-488E-B0AF-639E83D65950}" dt="2021-12-22T07:54:07.459" v="212" actId="1076"/>
          <ac:picMkLst>
            <pc:docMk/>
            <pc:sldMk cId="3511799126" sldId="301"/>
            <ac:picMk id="3" creationId="{709CA333-7A45-4F8B-835D-7D11AB21E7EE}"/>
          </ac:picMkLst>
        </pc:picChg>
        <pc:picChg chg="add mod modCrop">
          <ac:chgData name="赤塚 みちる" userId="0c783804-d9a9-459a-9bf8-a327ad5ba701" providerId="ADAL" clId="{67BE55AE-C4C7-488E-B0AF-639E83D65950}" dt="2021-12-22T07:54:45.049" v="220" actId="14100"/>
          <ac:picMkLst>
            <pc:docMk/>
            <pc:sldMk cId="3511799126" sldId="301"/>
            <ac:picMk id="5" creationId="{6FF67201-7EBD-42F5-BA32-FE543E2375BE}"/>
          </ac:picMkLst>
        </pc:picChg>
        <pc:picChg chg="add mod modCrop">
          <ac:chgData name="赤塚 みちる" userId="0c783804-d9a9-459a-9bf8-a327ad5ba701" providerId="ADAL" clId="{67BE55AE-C4C7-488E-B0AF-639E83D65950}" dt="2021-12-22T07:56:07.386" v="232" actId="1076"/>
          <ac:picMkLst>
            <pc:docMk/>
            <pc:sldMk cId="3511799126" sldId="301"/>
            <ac:picMk id="7" creationId="{10FBC26D-2F16-4214-82A7-286AC91F2453}"/>
          </ac:picMkLst>
        </pc:picChg>
        <pc:picChg chg="add mod modCrop">
          <ac:chgData name="赤塚 みちる" userId="0c783804-d9a9-459a-9bf8-a327ad5ba701" providerId="ADAL" clId="{67BE55AE-C4C7-488E-B0AF-639E83D65950}" dt="2021-12-22T07:56:49.112" v="239" actId="14100"/>
          <ac:picMkLst>
            <pc:docMk/>
            <pc:sldMk cId="3511799126" sldId="301"/>
            <ac:picMk id="11" creationId="{427A9F68-B0E7-4F66-985B-691E13D67030}"/>
          </ac:picMkLst>
        </pc:picChg>
        <pc:picChg chg="add mod modCrop">
          <ac:chgData name="赤塚 みちる" userId="0c783804-d9a9-459a-9bf8-a327ad5ba701" providerId="ADAL" clId="{67BE55AE-C4C7-488E-B0AF-639E83D65950}" dt="2021-12-22T07:57:52.750" v="249" actId="14100"/>
          <ac:picMkLst>
            <pc:docMk/>
            <pc:sldMk cId="3511799126" sldId="301"/>
            <ac:picMk id="14" creationId="{038D7A7D-953E-44A7-A9C4-D824B2F46717}"/>
          </ac:picMkLst>
        </pc:picChg>
        <pc:picChg chg="del">
          <ac:chgData name="赤塚 みちる" userId="0c783804-d9a9-459a-9bf8-a327ad5ba701" providerId="ADAL" clId="{67BE55AE-C4C7-488E-B0AF-639E83D65950}" dt="2021-12-22T07:53:25.404" v="201" actId="478"/>
          <ac:picMkLst>
            <pc:docMk/>
            <pc:sldMk cId="3511799126" sldId="301"/>
            <ac:picMk id="2050" creationId="{00000000-0000-0000-0000-000000000000}"/>
          </ac:picMkLst>
        </pc:picChg>
        <pc:picChg chg="del">
          <ac:chgData name="赤塚 みちる" userId="0c783804-d9a9-459a-9bf8-a327ad5ba701" providerId="ADAL" clId="{67BE55AE-C4C7-488E-B0AF-639E83D65950}" dt="2021-12-22T07:53:26.828" v="203" actId="478"/>
          <ac:picMkLst>
            <pc:docMk/>
            <pc:sldMk cId="3511799126" sldId="301"/>
            <ac:picMk id="2051" creationId="{00000000-0000-0000-0000-000000000000}"/>
          </ac:picMkLst>
        </pc:picChg>
        <pc:picChg chg="del">
          <ac:chgData name="赤塚 みちる" userId="0c783804-d9a9-459a-9bf8-a327ad5ba701" providerId="ADAL" clId="{67BE55AE-C4C7-488E-B0AF-639E83D65950}" dt="2021-12-22T07:53:26.091" v="202" actId="478"/>
          <ac:picMkLst>
            <pc:docMk/>
            <pc:sldMk cId="3511799126" sldId="301"/>
            <ac:picMk id="2053" creationId="{00000000-0000-0000-0000-000000000000}"/>
          </ac:picMkLst>
        </pc:picChg>
        <pc:picChg chg="del mod">
          <ac:chgData name="赤塚 みちる" userId="0c783804-d9a9-459a-9bf8-a327ad5ba701" providerId="ADAL" clId="{67BE55AE-C4C7-488E-B0AF-639E83D65950}" dt="2021-12-22T07:53:27.255" v="205" actId="478"/>
          <ac:picMkLst>
            <pc:docMk/>
            <pc:sldMk cId="3511799126" sldId="301"/>
            <ac:picMk id="2054" creationId="{00000000-0000-0000-0000-000000000000}"/>
          </ac:picMkLst>
        </pc:picChg>
        <pc:picChg chg="del">
          <ac:chgData name="赤塚 みちる" userId="0c783804-d9a9-459a-9bf8-a327ad5ba701" providerId="ADAL" clId="{67BE55AE-C4C7-488E-B0AF-639E83D65950}" dt="2021-12-22T07:53:24.533" v="200" actId="478"/>
          <ac:picMkLst>
            <pc:docMk/>
            <pc:sldMk cId="3511799126" sldId="301"/>
            <ac:picMk id="10244" creationId="{00000000-0000-0000-0000-000000000000}"/>
          </ac:picMkLst>
        </pc:picChg>
      </pc:sldChg>
      <pc:sldChg chg="addSp delSp modSp mod delAnim modAnim">
        <pc:chgData name="赤塚 みちる" userId="0c783804-d9a9-459a-9bf8-a327ad5ba701" providerId="ADAL" clId="{67BE55AE-C4C7-488E-B0AF-639E83D65950}" dt="2021-12-22T08:03:11.650" v="303"/>
        <pc:sldMkLst>
          <pc:docMk/>
          <pc:sldMk cId="2678638517" sldId="302"/>
        </pc:sldMkLst>
        <pc:picChg chg="add mod modCrop">
          <ac:chgData name="赤塚 みちる" userId="0c783804-d9a9-459a-9bf8-a327ad5ba701" providerId="ADAL" clId="{67BE55AE-C4C7-488E-B0AF-639E83D65950}" dt="2021-12-22T07:59:40.454" v="266" actId="1076"/>
          <ac:picMkLst>
            <pc:docMk/>
            <pc:sldMk cId="2678638517" sldId="302"/>
            <ac:picMk id="3" creationId="{4E79FF84-7D42-47AE-98EE-21E87E71ACA6}"/>
          </ac:picMkLst>
        </pc:picChg>
        <pc:picChg chg="add mod modCrop">
          <ac:chgData name="赤塚 みちる" userId="0c783804-d9a9-459a-9bf8-a327ad5ba701" providerId="ADAL" clId="{67BE55AE-C4C7-488E-B0AF-639E83D65950}" dt="2021-12-22T08:00:29.018" v="274" actId="1076"/>
          <ac:picMkLst>
            <pc:docMk/>
            <pc:sldMk cId="2678638517" sldId="302"/>
            <ac:picMk id="5" creationId="{CF5C4777-5939-46FB-AAE6-A52A9A648E45}"/>
          </ac:picMkLst>
        </pc:picChg>
        <pc:picChg chg="add mod modCrop">
          <ac:chgData name="赤塚 みちる" userId="0c783804-d9a9-459a-9bf8-a327ad5ba701" providerId="ADAL" clId="{67BE55AE-C4C7-488E-B0AF-639E83D65950}" dt="2021-12-22T08:03:07.476" v="300" actId="1076"/>
          <ac:picMkLst>
            <pc:docMk/>
            <pc:sldMk cId="2678638517" sldId="302"/>
            <ac:picMk id="7" creationId="{6CF5E30F-EC2B-4CF4-941A-AA8D877FEE23}"/>
          </ac:picMkLst>
        </pc:picChg>
        <pc:picChg chg="add mod modCrop">
          <ac:chgData name="赤塚 みちる" userId="0c783804-d9a9-459a-9bf8-a327ad5ba701" providerId="ADAL" clId="{67BE55AE-C4C7-488E-B0AF-639E83D65950}" dt="2021-12-22T08:02:10.403" v="289" actId="1076"/>
          <ac:picMkLst>
            <pc:docMk/>
            <pc:sldMk cId="2678638517" sldId="302"/>
            <ac:picMk id="11" creationId="{1A9FA74F-B01A-45FE-8943-CB1EB00225A2}"/>
          </ac:picMkLst>
        </pc:picChg>
        <pc:picChg chg="add mod modCrop">
          <ac:chgData name="赤塚 みちる" userId="0c783804-d9a9-459a-9bf8-a327ad5ba701" providerId="ADAL" clId="{67BE55AE-C4C7-488E-B0AF-639E83D65950}" dt="2021-12-22T08:02:48.642" v="296" actId="1076"/>
          <ac:picMkLst>
            <pc:docMk/>
            <pc:sldMk cId="2678638517" sldId="302"/>
            <ac:picMk id="14" creationId="{45D3D929-986E-4E0D-890E-DCDF768C6202}"/>
          </ac:picMkLst>
        </pc:picChg>
        <pc:picChg chg="del">
          <ac:chgData name="赤塚 みちる" userId="0c783804-d9a9-459a-9bf8-a327ad5ba701" providerId="ADAL" clId="{67BE55AE-C4C7-488E-B0AF-639E83D65950}" dt="2021-12-22T07:58:50.596" v="252" actId="478"/>
          <ac:picMkLst>
            <pc:docMk/>
            <pc:sldMk cId="2678638517" sldId="302"/>
            <ac:picMk id="3074" creationId="{00000000-0000-0000-0000-000000000000}"/>
          </ac:picMkLst>
        </pc:picChg>
        <pc:picChg chg="del">
          <ac:chgData name="赤塚 みちる" userId="0c783804-d9a9-459a-9bf8-a327ad5ba701" providerId="ADAL" clId="{67BE55AE-C4C7-488E-B0AF-639E83D65950}" dt="2021-12-22T07:58:51.886" v="254" actId="478"/>
          <ac:picMkLst>
            <pc:docMk/>
            <pc:sldMk cId="2678638517" sldId="302"/>
            <ac:picMk id="3075" creationId="{00000000-0000-0000-0000-000000000000}"/>
          </ac:picMkLst>
        </pc:picChg>
        <pc:picChg chg="del">
          <ac:chgData name="赤塚 みちる" userId="0c783804-d9a9-459a-9bf8-a327ad5ba701" providerId="ADAL" clId="{67BE55AE-C4C7-488E-B0AF-639E83D65950}" dt="2021-12-22T07:58:52.439" v="255" actId="478"/>
          <ac:picMkLst>
            <pc:docMk/>
            <pc:sldMk cId="2678638517" sldId="302"/>
            <ac:picMk id="3076" creationId="{00000000-0000-0000-0000-000000000000}"/>
          </ac:picMkLst>
        </pc:picChg>
        <pc:picChg chg="del">
          <ac:chgData name="赤塚 みちる" userId="0c783804-d9a9-459a-9bf8-a327ad5ba701" providerId="ADAL" clId="{67BE55AE-C4C7-488E-B0AF-639E83D65950}" dt="2021-12-22T07:58:51.283" v="253" actId="478"/>
          <ac:picMkLst>
            <pc:docMk/>
            <pc:sldMk cId="2678638517" sldId="302"/>
            <ac:picMk id="3077" creationId="{00000000-0000-0000-0000-000000000000}"/>
          </ac:picMkLst>
        </pc:picChg>
        <pc:picChg chg="del">
          <ac:chgData name="赤塚 みちる" userId="0c783804-d9a9-459a-9bf8-a327ad5ba701" providerId="ADAL" clId="{67BE55AE-C4C7-488E-B0AF-639E83D65950}" dt="2021-12-22T07:58:49.664" v="251" actId="478"/>
          <ac:picMkLst>
            <pc:docMk/>
            <pc:sldMk cId="2678638517" sldId="302"/>
            <ac:picMk id="11266" creationId="{00000000-0000-0000-0000-000000000000}"/>
          </ac:picMkLst>
        </pc:picChg>
      </pc:sldChg>
      <pc:sldChg chg="addSp delSp modSp mod delAnim modAnim">
        <pc:chgData name="赤塚 みちる" userId="0c783804-d9a9-459a-9bf8-a327ad5ba701" providerId="ADAL" clId="{67BE55AE-C4C7-488E-B0AF-639E83D65950}" dt="2021-12-22T08:08:53.615" v="354"/>
        <pc:sldMkLst>
          <pc:docMk/>
          <pc:sldMk cId="3996588438" sldId="303"/>
        </pc:sldMkLst>
        <pc:picChg chg="add mod modCrop">
          <ac:chgData name="赤塚 みちる" userId="0c783804-d9a9-459a-9bf8-a327ad5ba701" providerId="ADAL" clId="{67BE55AE-C4C7-488E-B0AF-639E83D65950}" dt="2021-12-22T08:04:48.050" v="317" actId="1076"/>
          <ac:picMkLst>
            <pc:docMk/>
            <pc:sldMk cId="3996588438" sldId="303"/>
            <ac:picMk id="3" creationId="{774E47DF-24FB-444B-BDB0-E2476E0927B8}"/>
          </ac:picMkLst>
        </pc:picChg>
        <pc:picChg chg="add mod modCrop">
          <ac:chgData name="赤塚 みちる" userId="0c783804-d9a9-459a-9bf8-a327ad5ba701" providerId="ADAL" clId="{67BE55AE-C4C7-488E-B0AF-639E83D65950}" dt="2021-12-22T08:05:17.709" v="324" actId="1076"/>
          <ac:picMkLst>
            <pc:docMk/>
            <pc:sldMk cId="3996588438" sldId="303"/>
            <ac:picMk id="5" creationId="{E43E234F-EEB2-4BD0-9D5C-BAE67799D7CB}"/>
          </ac:picMkLst>
        </pc:picChg>
        <pc:picChg chg="add mod modCrop">
          <ac:chgData name="赤塚 みちる" userId="0c783804-d9a9-459a-9bf8-a327ad5ba701" providerId="ADAL" clId="{67BE55AE-C4C7-488E-B0AF-639E83D65950}" dt="2021-12-22T08:05:59.105" v="334" actId="14100"/>
          <ac:picMkLst>
            <pc:docMk/>
            <pc:sldMk cId="3996588438" sldId="303"/>
            <ac:picMk id="7" creationId="{40621A01-8CF5-4C49-9967-C1D874B24092}"/>
          </ac:picMkLst>
        </pc:picChg>
        <pc:picChg chg="add mod modCrop">
          <ac:chgData name="赤塚 みちる" userId="0c783804-d9a9-459a-9bf8-a327ad5ba701" providerId="ADAL" clId="{67BE55AE-C4C7-488E-B0AF-639E83D65950}" dt="2021-12-22T08:06:53.965" v="344" actId="14100"/>
          <ac:picMkLst>
            <pc:docMk/>
            <pc:sldMk cId="3996588438" sldId="303"/>
            <ac:picMk id="11" creationId="{74E49E23-E3F1-49ED-9A6A-4F5AF19B32FF}"/>
          </ac:picMkLst>
        </pc:picChg>
        <pc:picChg chg="del">
          <ac:chgData name="赤塚 みちる" userId="0c783804-d9a9-459a-9bf8-a327ad5ba701" providerId="ADAL" clId="{67BE55AE-C4C7-488E-B0AF-639E83D65950}" dt="2021-12-22T08:04:08.733" v="306" actId="478"/>
          <ac:picMkLst>
            <pc:docMk/>
            <pc:sldMk cId="3996588438" sldId="303"/>
            <ac:picMk id="13" creationId="{00000000-0000-0000-0000-000000000000}"/>
          </ac:picMkLst>
        </pc:picChg>
        <pc:picChg chg="add mod modCrop">
          <ac:chgData name="赤塚 みちる" userId="0c783804-d9a9-459a-9bf8-a327ad5ba701" providerId="ADAL" clId="{67BE55AE-C4C7-488E-B0AF-639E83D65950}" dt="2021-12-22T08:08:50.173" v="353" actId="1076"/>
          <ac:picMkLst>
            <pc:docMk/>
            <pc:sldMk cId="3996588438" sldId="303"/>
            <ac:picMk id="15" creationId="{71E67611-0E51-423B-AAD4-158102CAE003}"/>
          </ac:picMkLst>
        </pc:picChg>
        <pc:picChg chg="del">
          <ac:chgData name="赤塚 みちる" userId="0c783804-d9a9-459a-9bf8-a327ad5ba701" providerId="ADAL" clId="{67BE55AE-C4C7-488E-B0AF-639E83D65950}" dt="2021-12-22T08:04:09.159" v="307" actId="478"/>
          <ac:picMkLst>
            <pc:docMk/>
            <pc:sldMk cId="3996588438" sldId="303"/>
            <ac:picMk id="5122" creationId="{00000000-0000-0000-0000-000000000000}"/>
          </ac:picMkLst>
        </pc:picChg>
        <pc:picChg chg="del">
          <ac:chgData name="赤塚 みちる" userId="0c783804-d9a9-459a-9bf8-a327ad5ba701" providerId="ADAL" clId="{67BE55AE-C4C7-488E-B0AF-639E83D65950}" dt="2021-12-22T08:04:09.736" v="308" actId="478"/>
          <ac:picMkLst>
            <pc:docMk/>
            <pc:sldMk cId="3996588438" sldId="303"/>
            <ac:picMk id="5123" creationId="{00000000-0000-0000-0000-000000000000}"/>
          </ac:picMkLst>
        </pc:picChg>
        <pc:picChg chg="del">
          <ac:chgData name="赤塚 みちる" userId="0c783804-d9a9-459a-9bf8-a327ad5ba701" providerId="ADAL" clId="{67BE55AE-C4C7-488E-B0AF-639E83D65950}" dt="2021-12-22T08:04:10.276" v="309" actId="478"/>
          <ac:picMkLst>
            <pc:docMk/>
            <pc:sldMk cId="3996588438" sldId="303"/>
            <ac:picMk id="5124" creationId="{00000000-0000-0000-0000-000000000000}"/>
          </ac:picMkLst>
        </pc:picChg>
        <pc:picChg chg="del">
          <ac:chgData name="赤塚 みちる" userId="0c783804-d9a9-459a-9bf8-a327ad5ba701" providerId="ADAL" clId="{67BE55AE-C4C7-488E-B0AF-639E83D65950}" dt="2021-12-22T08:04:07.911" v="305" actId="478"/>
          <ac:picMkLst>
            <pc:docMk/>
            <pc:sldMk cId="3996588438" sldId="303"/>
            <ac:picMk id="5125" creationId="{00000000-0000-0000-0000-000000000000}"/>
          </ac:picMkLst>
        </pc:picChg>
        <pc:picChg chg="del">
          <ac:chgData name="赤塚 みちる" userId="0c783804-d9a9-459a-9bf8-a327ad5ba701" providerId="ADAL" clId="{67BE55AE-C4C7-488E-B0AF-639E83D65950}" dt="2021-12-22T08:04:06.763" v="304" actId="478"/>
          <ac:picMkLst>
            <pc:docMk/>
            <pc:sldMk cId="3996588438" sldId="303"/>
            <ac:picMk id="12290" creationId="{00000000-0000-0000-0000-000000000000}"/>
          </ac:picMkLst>
        </pc:picChg>
      </pc:sldChg>
      <pc:sldChg chg="addSp delSp modSp mod delAnim modAnim">
        <pc:chgData name="赤塚 みちる" userId="0c783804-d9a9-459a-9bf8-a327ad5ba701" providerId="ADAL" clId="{67BE55AE-C4C7-488E-B0AF-639E83D65950}" dt="2021-12-22T08:14:50.149" v="407"/>
        <pc:sldMkLst>
          <pc:docMk/>
          <pc:sldMk cId="3453215860" sldId="305"/>
        </pc:sldMkLst>
        <pc:picChg chg="add mod modCrop">
          <ac:chgData name="赤塚 みちる" userId="0c783804-d9a9-459a-9bf8-a327ad5ba701" providerId="ADAL" clId="{67BE55AE-C4C7-488E-B0AF-639E83D65950}" dt="2021-12-22T08:10:39.402" v="367" actId="14100"/>
          <ac:picMkLst>
            <pc:docMk/>
            <pc:sldMk cId="3453215860" sldId="305"/>
            <ac:picMk id="4" creationId="{351342A5-A0A8-4C60-A7F7-DCE791EF03F8}"/>
          </ac:picMkLst>
        </pc:picChg>
        <pc:picChg chg="add mod modCrop">
          <ac:chgData name="赤塚 みちる" userId="0c783804-d9a9-459a-9bf8-a327ad5ba701" providerId="ADAL" clId="{67BE55AE-C4C7-488E-B0AF-639E83D65950}" dt="2021-12-22T08:11:44.159" v="376" actId="14100"/>
          <ac:picMkLst>
            <pc:docMk/>
            <pc:sldMk cId="3453215860" sldId="305"/>
            <ac:picMk id="6" creationId="{8F6A21EC-246B-4D39-BF5C-4E8E05697A92}"/>
          </ac:picMkLst>
        </pc:picChg>
        <pc:picChg chg="add mod modCrop">
          <ac:chgData name="赤塚 みちる" userId="0c783804-d9a9-459a-9bf8-a327ad5ba701" providerId="ADAL" clId="{67BE55AE-C4C7-488E-B0AF-639E83D65950}" dt="2021-12-22T08:13:17.764" v="397" actId="1076"/>
          <ac:picMkLst>
            <pc:docMk/>
            <pc:sldMk cId="3453215860" sldId="305"/>
            <ac:picMk id="8" creationId="{70139C5C-DD22-4753-89B6-589C88EB78FB}"/>
          </ac:picMkLst>
        </pc:picChg>
        <pc:picChg chg="add mod modCrop">
          <ac:chgData name="赤塚 みちる" userId="0c783804-d9a9-459a-9bf8-a327ad5ba701" providerId="ADAL" clId="{67BE55AE-C4C7-488E-B0AF-639E83D65950}" dt="2021-12-22T08:13:15.422" v="396" actId="14100"/>
          <ac:picMkLst>
            <pc:docMk/>
            <pc:sldMk cId="3453215860" sldId="305"/>
            <ac:picMk id="13" creationId="{1876919A-CAC6-4699-9F39-2A00883C3076}"/>
          </ac:picMkLst>
        </pc:picChg>
        <pc:picChg chg="add mod modCrop">
          <ac:chgData name="赤塚 みちる" userId="0c783804-d9a9-459a-9bf8-a327ad5ba701" providerId="ADAL" clId="{67BE55AE-C4C7-488E-B0AF-639E83D65950}" dt="2021-12-22T08:14:44.169" v="406" actId="14100"/>
          <ac:picMkLst>
            <pc:docMk/>
            <pc:sldMk cId="3453215860" sldId="305"/>
            <ac:picMk id="15" creationId="{6C1583C0-0542-4EA5-949E-AD47F43BE336}"/>
          </ac:picMkLst>
        </pc:picChg>
        <pc:picChg chg="del">
          <ac:chgData name="赤塚 みちる" userId="0c783804-d9a9-459a-9bf8-a327ad5ba701" providerId="ADAL" clId="{67BE55AE-C4C7-488E-B0AF-639E83D65950}" dt="2021-12-22T08:09:38.451" v="356" actId="478"/>
          <ac:picMkLst>
            <pc:docMk/>
            <pc:sldMk cId="3453215860" sldId="305"/>
            <ac:picMk id="6146" creationId="{00000000-0000-0000-0000-000000000000}"/>
          </ac:picMkLst>
        </pc:picChg>
        <pc:picChg chg="del">
          <ac:chgData name="赤塚 みちる" userId="0c783804-d9a9-459a-9bf8-a327ad5ba701" providerId="ADAL" clId="{67BE55AE-C4C7-488E-B0AF-639E83D65950}" dt="2021-12-22T08:09:53.942" v="358" actId="478"/>
          <ac:picMkLst>
            <pc:docMk/>
            <pc:sldMk cId="3453215860" sldId="305"/>
            <ac:picMk id="6147" creationId="{00000000-0000-0000-0000-000000000000}"/>
          </ac:picMkLst>
        </pc:picChg>
        <pc:picChg chg="del">
          <ac:chgData name="赤塚 みちる" userId="0c783804-d9a9-459a-9bf8-a327ad5ba701" providerId="ADAL" clId="{67BE55AE-C4C7-488E-B0AF-639E83D65950}" dt="2021-12-22T08:10:00.632" v="359" actId="478"/>
          <ac:picMkLst>
            <pc:docMk/>
            <pc:sldMk cId="3453215860" sldId="305"/>
            <ac:picMk id="6148" creationId="{00000000-0000-0000-0000-000000000000}"/>
          </ac:picMkLst>
        </pc:picChg>
        <pc:picChg chg="del">
          <ac:chgData name="赤塚 みちる" userId="0c783804-d9a9-459a-9bf8-a327ad5ba701" providerId="ADAL" clId="{67BE55AE-C4C7-488E-B0AF-639E83D65950}" dt="2021-12-22T08:09:45.892" v="357" actId="478"/>
          <ac:picMkLst>
            <pc:docMk/>
            <pc:sldMk cId="3453215860" sldId="305"/>
            <ac:picMk id="6149" creationId="{00000000-0000-0000-0000-000000000000}"/>
          </ac:picMkLst>
        </pc:picChg>
        <pc:picChg chg="del">
          <ac:chgData name="赤塚 みちる" userId="0c783804-d9a9-459a-9bf8-a327ad5ba701" providerId="ADAL" clId="{67BE55AE-C4C7-488E-B0AF-639E83D65950}" dt="2021-12-22T08:09:04.464" v="355" actId="478"/>
          <ac:picMkLst>
            <pc:docMk/>
            <pc:sldMk cId="3453215860" sldId="305"/>
            <ac:picMk id="13314" creationId="{00000000-0000-0000-0000-000000000000}"/>
          </ac:picMkLst>
        </pc:picChg>
      </pc:sldChg>
      <pc:sldChg chg="addSp delSp modSp mod delAnim modAnim">
        <pc:chgData name="赤塚 みちる" userId="0c783804-d9a9-459a-9bf8-a327ad5ba701" providerId="ADAL" clId="{67BE55AE-C4C7-488E-B0AF-639E83D65950}" dt="2021-12-22T08:19:10.309" v="466"/>
        <pc:sldMkLst>
          <pc:docMk/>
          <pc:sldMk cId="799679631" sldId="306"/>
        </pc:sldMkLst>
        <pc:picChg chg="del">
          <ac:chgData name="赤塚 みちる" userId="0c783804-d9a9-459a-9bf8-a327ad5ba701" providerId="ADAL" clId="{67BE55AE-C4C7-488E-B0AF-639E83D65950}" dt="2021-12-22T08:15:04.172" v="408" actId="478"/>
          <ac:picMkLst>
            <pc:docMk/>
            <pc:sldMk cId="799679631" sldId="306"/>
            <ac:picMk id="2" creationId="{00000000-0000-0000-0000-000000000000}"/>
          </ac:picMkLst>
        </pc:picChg>
        <pc:picChg chg="add mod modCrop">
          <ac:chgData name="赤塚 みちる" userId="0c783804-d9a9-459a-9bf8-a327ad5ba701" providerId="ADAL" clId="{67BE55AE-C4C7-488E-B0AF-639E83D65950}" dt="2021-12-22T08:15:43.212" v="420" actId="1076"/>
          <ac:picMkLst>
            <pc:docMk/>
            <pc:sldMk cId="799679631" sldId="306"/>
            <ac:picMk id="4" creationId="{C935C1C4-D5E5-45E4-82C5-08C399936F02}"/>
          </ac:picMkLst>
        </pc:picChg>
        <pc:picChg chg="add mod modCrop">
          <ac:chgData name="赤塚 みちる" userId="0c783804-d9a9-459a-9bf8-a327ad5ba701" providerId="ADAL" clId="{67BE55AE-C4C7-488E-B0AF-639E83D65950}" dt="2021-12-22T08:16:26.148" v="427" actId="1076"/>
          <ac:picMkLst>
            <pc:docMk/>
            <pc:sldMk cId="799679631" sldId="306"/>
            <ac:picMk id="6" creationId="{0C0D44CC-E160-49B9-831C-9D3B69E46F09}"/>
          </ac:picMkLst>
        </pc:picChg>
        <pc:picChg chg="add mod modCrop">
          <ac:chgData name="赤塚 みちる" userId="0c783804-d9a9-459a-9bf8-a327ad5ba701" providerId="ADAL" clId="{67BE55AE-C4C7-488E-B0AF-639E83D65950}" dt="2021-12-22T08:18:13.607" v="453" actId="1076"/>
          <ac:picMkLst>
            <pc:docMk/>
            <pc:sldMk cId="799679631" sldId="306"/>
            <ac:picMk id="8" creationId="{B3220B1C-F74B-4FB8-B32B-AAC94D0A309A}"/>
          </ac:picMkLst>
        </pc:picChg>
        <pc:picChg chg="del">
          <ac:chgData name="赤塚 みちる" userId="0c783804-d9a9-459a-9bf8-a327ad5ba701" providerId="ADAL" clId="{67BE55AE-C4C7-488E-B0AF-639E83D65950}" dt="2021-12-22T08:15:11.515" v="412" actId="478"/>
          <ac:picMkLst>
            <pc:docMk/>
            <pc:sldMk cId="799679631" sldId="306"/>
            <ac:picMk id="13" creationId="{00000000-0000-0000-0000-000000000000}"/>
          </ac:picMkLst>
        </pc:picChg>
        <pc:picChg chg="add mod modCrop">
          <ac:chgData name="赤塚 みちる" userId="0c783804-d9a9-459a-9bf8-a327ad5ba701" providerId="ADAL" clId="{67BE55AE-C4C7-488E-B0AF-639E83D65950}" dt="2021-12-22T08:18:33.095" v="459" actId="1076"/>
          <ac:picMkLst>
            <pc:docMk/>
            <pc:sldMk cId="799679631" sldId="306"/>
            <ac:picMk id="14" creationId="{E815016F-E4EC-4C48-A9D7-D28A925B695D}"/>
          </ac:picMkLst>
        </pc:picChg>
        <pc:picChg chg="add mod modCrop">
          <ac:chgData name="赤塚 みちる" userId="0c783804-d9a9-459a-9bf8-a327ad5ba701" providerId="ADAL" clId="{67BE55AE-C4C7-488E-B0AF-639E83D65950}" dt="2021-12-22T08:19:03.341" v="465" actId="14100"/>
          <ac:picMkLst>
            <pc:docMk/>
            <pc:sldMk cId="799679631" sldId="306"/>
            <ac:picMk id="16" creationId="{97EFB211-0FD2-49AA-A5B3-08340E9563DB}"/>
          </ac:picMkLst>
        </pc:picChg>
        <pc:picChg chg="del">
          <ac:chgData name="赤塚 みちる" userId="0c783804-d9a9-459a-9bf8-a327ad5ba701" providerId="ADAL" clId="{67BE55AE-C4C7-488E-B0AF-639E83D65950}" dt="2021-12-22T08:15:12.094" v="413" actId="478"/>
          <ac:picMkLst>
            <pc:docMk/>
            <pc:sldMk cId="799679631" sldId="306"/>
            <ac:picMk id="4098" creationId="{00000000-0000-0000-0000-000000000000}"/>
          </ac:picMkLst>
        </pc:picChg>
        <pc:picChg chg="del">
          <ac:chgData name="赤塚 みちる" userId="0c783804-d9a9-459a-9bf8-a327ad5ba701" providerId="ADAL" clId="{67BE55AE-C4C7-488E-B0AF-639E83D65950}" dt="2021-12-22T08:15:10.013" v="410" actId="478"/>
          <ac:picMkLst>
            <pc:docMk/>
            <pc:sldMk cId="799679631" sldId="306"/>
            <ac:picMk id="4099" creationId="{00000000-0000-0000-0000-000000000000}"/>
          </ac:picMkLst>
        </pc:picChg>
        <pc:picChg chg="del">
          <ac:chgData name="赤塚 みちる" userId="0c783804-d9a9-459a-9bf8-a327ad5ba701" providerId="ADAL" clId="{67BE55AE-C4C7-488E-B0AF-639E83D65950}" dt="2021-12-22T08:15:10.562" v="411" actId="478"/>
          <ac:picMkLst>
            <pc:docMk/>
            <pc:sldMk cId="799679631" sldId="306"/>
            <ac:picMk id="4100" creationId="{00000000-0000-0000-0000-000000000000}"/>
          </ac:picMkLst>
        </pc:picChg>
        <pc:picChg chg="del">
          <ac:chgData name="赤塚 みちる" userId="0c783804-d9a9-459a-9bf8-a327ad5ba701" providerId="ADAL" clId="{67BE55AE-C4C7-488E-B0AF-639E83D65950}" dt="2021-12-22T08:15:09.117" v="409" actId="478"/>
          <ac:picMkLst>
            <pc:docMk/>
            <pc:sldMk cId="799679631" sldId="306"/>
            <ac:picMk id="4101" creationId="{00000000-0000-0000-0000-000000000000}"/>
          </ac:picMkLst>
        </pc:picChg>
      </pc:sldChg>
      <pc:sldChg chg="delSp">
        <pc:chgData name="赤塚 みちる" userId="0c783804-d9a9-459a-9bf8-a327ad5ba701" providerId="ADAL" clId="{67BE55AE-C4C7-488E-B0AF-639E83D65950}" dt="2021-12-22T08:19:18.315" v="467" actId="478"/>
        <pc:sldMkLst>
          <pc:docMk/>
          <pc:sldMk cId="2795375451" sldId="309"/>
        </pc:sldMkLst>
        <pc:picChg chg="del">
          <ac:chgData name="赤塚 みちる" userId="0c783804-d9a9-459a-9bf8-a327ad5ba701" providerId="ADAL" clId="{67BE55AE-C4C7-488E-B0AF-639E83D65950}" dt="2021-12-22T08:19:18.315" v="467" actId="478"/>
          <ac:picMkLst>
            <pc:docMk/>
            <pc:sldMk cId="2795375451" sldId="309"/>
            <ac:picMk id="9218" creationId="{00000000-0000-0000-0000-000000000000}"/>
          </ac:picMkLst>
        </pc:picChg>
      </pc:sldChg>
      <pc:sldChg chg="addSp delSp modSp mod">
        <pc:chgData name="赤塚 みちる" userId="0c783804-d9a9-459a-9bf8-a327ad5ba701" providerId="ADAL" clId="{67BE55AE-C4C7-488E-B0AF-639E83D65950}" dt="2021-12-22T08:20:11.483" v="477" actId="1076"/>
        <pc:sldMkLst>
          <pc:docMk/>
          <pc:sldMk cId="2946737712" sldId="311"/>
        </pc:sldMkLst>
        <pc:picChg chg="add mod modCrop">
          <ac:chgData name="赤塚 みちる" userId="0c783804-d9a9-459a-9bf8-a327ad5ba701" providerId="ADAL" clId="{67BE55AE-C4C7-488E-B0AF-639E83D65950}" dt="2021-12-22T08:20:11.483" v="477" actId="1076"/>
          <ac:picMkLst>
            <pc:docMk/>
            <pc:sldMk cId="2946737712" sldId="311"/>
            <ac:picMk id="3" creationId="{23355F18-8485-40CB-96B8-337DAB816BB3}"/>
          </ac:picMkLst>
        </pc:picChg>
        <pc:picChg chg="del">
          <ac:chgData name="赤塚 みちる" userId="0c783804-d9a9-459a-9bf8-a327ad5ba701" providerId="ADAL" clId="{67BE55AE-C4C7-488E-B0AF-639E83D65950}" dt="2021-12-22T08:19:33.124" v="468" actId="478"/>
          <ac:picMkLst>
            <pc:docMk/>
            <pc:sldMk cId="2946737712" sldId="311"/>
            <ac:picMk id="10242" creationId="{00000000-0000-0000-0000-000000000000}"/>
          </ac:picMkLst>
        </pc:picChg>
      </pc:sldChg>
      <pc:sldChg chg="addSp delSp modSp mod modAnim">
        <pc:chgData name="赤塚 みちる" userId="0c783804-d9a9-459a-9bf8-a327ad5ba701" providerId="ADAL" clId="{67BE55AE-C4C7-488E-B0AF-639E83D65950}" dt="2021-12-22T07:32:16.066" v="69" actId="29295"/>
        <pc:sldMkLst>
          <pc:docMk/>
          <pc:sldMk cId="2466346614" sldId="318"/>
        </pc:sldMkLst>
        <pc:picChg chg="add mod ord modCrop">
          <ac:chgData name="赤塚 みちる" userId="0c783804-d9a9-459a-9bf8-a327ad5ba701" providerId="ADAL" clId="{67BE55AE-C4C7-488E-B0AF-639E83D65950}" dt="2021-12-22T07:32:16.066" v="69" actId="29295"/>
          <ac:picMkLst>
            <pc:docMk/>
            <pc:sldMk cId="2466346614" sldId="318"/>
            <ac:picMk id="3" creationId="{8D3BF941-E270-46B7-AEAD-006F2182CC42}"/>
          </ac:picMkLst>
        </pc:picChg>
        <pc:picChg chg="del">
          <ac:chgData name="赤塚 みちる" userId="0c783804-d9a9-459a-9bf8-a327ad5ba701" providerId="ADAL" clId="{67BE55AE-C4C7-488E-B0AF-639E83D65950}" dt="2021-12-22T07:30:31.419" v="56" actId="478"/>
          <ac:picMkLst>
            <pc:docMk/>
            <pc:sldMk cId="2466346614" sldId="318"/>
            <ac:picMk id="10243" creationId="{00000000-0000-0000-0000-000000000000}"/>
          </ac:picMkLst>
        </pc:picChg>
      </pc:sldChg>
      <pc:sldChg chg="addSp delSp modSp mod modAnim">
        <pc:chgData name="赤塚 みちる" userId="0c783804-d9a9-459a-9bf8-a327ad5ba701" providerId="ADAL" clId="{67BE55AE-C4C7-488E-B0AF-639E83D65950}" dt="2021-12-22T08:22:04.695" v="503" actId="1076"/>
        <pc:sldMkLst>
          <pc:docMk/>
          <pc:sldMk cId="4252908212" sldId="319"/>
        </pc:sldMkLst>
        <pc:picChg chg="add mod modCrop">
          <ac:chgData name="赤塚 みちる" userId="0c783804-d9a9-459a-9bf8-a327ad5ba701" providerId="ADAL" clId="{67BE55AE-C4C7-488E-B0AF-639E83D65950}" dt="2021-12-22T08:20:55.302" v="486" actId="1076"/>
          <ac:picMkLst>
            <pc:docMk/>
            <pc:sldMk cId="4252908212" sldId="319"/>
            <ac:picMk id="3" creationId="{CEA4AA03-7084-4037-9E79-12C74B4204FC}"/>
          </ac:picMkLst>
        </pc:picChg>
        <pc:picChg chg="add mod modCrop">
          <ac:chgData name="赤塚 みちる" userId="0c783804-d9a9-459a-9bf8-a327ad5ba701" providerId="ADAL" clId="{67BE55AE-C4C7-488E-B0AF-639E83D65950}" dt="2021-12-22T08:22:04.695" v="503" actId="1076"/>
          <ac:picMkLst>
            <pc:docMk/>
            <pc:sldMk cId="4252908212" sldId="319"/>
            <ac:picMk id="5" creationId="{EAB72EE8-7962-40B0-9E88-C2C0318554B3}"/>
          </ac:picMkLst>
        </pc:picChg>
        <pc:picChg chg="add mod modCrop">
          <ac:chgData name="赤塚 みちる" userId="0c783804-d9a9-459a-9bf8-a327ad5ba701" providerId="ADAL" clId="{67BE55AE-C4C7-488E-B0AF-639E83D65950}" dt="2021-12-22T08:21:56.567" v="501" actId="1076"/>
          <ac:picMkLst>
            <pc:docMk/>
            <pc:sldMk cId="4252908212" sldId="319"/>
            <ac:picMk id="7" creationId="{7A02AB4C-6092-465C-A7A9-069C87CC6EFD}"/>
          </ac:picMkLst>
        </pc:picChg>
        <pc:picChg chg="del">
          <ac:chgData name="赤塚 みちる" userId="0c783804-d9a9-459a-9bf8-a327ad5ba701" providerId="ADAL" clId="{67BE55AE-C4C7-488E-B0AF-639E83D65950}" dt="2021-12-22T08:20:24.962" v="480" actId="478"/>
          <ac:picMkLst>
            <pc:docMk/>
            <pc:sldMk cId="4252908212" sldId="319"/>
            <ac:picMk id="11266" creationId="{00000000-0000-0000-0000-000000000000}"/>
          </ac:picMkLst>
        </pc:picChg>
        <pc:picChg chg="del">
          <ac:chgData name="赤塚 みちる" userId="0c783804-d9a9-459a-9bf8-a327ad5ba701" providerId="ADAL" clId="{67BE55AE-C4C7-488E-B0AF-639E83D65950}" dt="2021-12-22T08:20:24.339" v="479" actId="478"/>
          <ac:picMkLst>
            <pc:docMk/>
            <pc:sldMk cId="4252908212" sldId="319"/>
            <ac:picMk id="11267" creationId="{00000000-0000-0000-0000-000000000000}"/>
          </ac:picMkLst>
        </pc:picChg>
        <pc:picChg chg="del">
          <ac:chgData name="赤塚 みちる" userId="0c783804-d9a9-459a-9bf8-a327ad5ba701" providerId="ADAL" clId="{67BE55AE-C4C7-488E-B0AF-639E83D65950}" dt="2021-12-22T08:20:23.772" v="478" actId="478"/>
          <ac:picMkLst>
            <pc:docMk/>
            <pc:sldMk cId="4252908212" sldId="319"/>
            <ac:picMk id="11268" creationId="{00000000-0000-0000-0000-000000000000}"/>
          </ac:picMkLst>
        </pc:picChg>
      </pc:sldChg>
      <pc:sldChg chg="addSp delSp modSp mod">
        <pc:chgData name="赤塚 みちる" userId="0c783804-d9a9-459a-9bf8-a327ad5ba701" providerId="ADAL" clId="{67BE55AE-C4C7-488E-B0AF-639E83D65950}" dt="2021-12-22T08:22:39.532" v="510" actId="1076"/>
        <pc:sldMkLst>
          <pc:docMk/>
          <pc:sldMk cId="1831738048" sldId="321"/>
        </pc:sldMkLst>
        <pc:picChg chg="add mod modCrop">
          <ac:chgData name="赤塚 みちる" userId="0c783804-d9a9-459a-9bf8-a327ad5ba701" providerId="ADAL" clId="{67BE55AE-C4C7-488E-B0AF-639E83D65950}" dt="2021-12-22T08:22:39.532" v="510" actId="1076"/>
          <ac:picMkLst>
            <pc:docMk/>
            <pc:sldMk cId="1831738048" sldId="321"/>
            <ac:picMk id="3" creationId="{917AC0BA-D265-4CA7-A9E8-F7F5A71BF05B}"/>
          </ac:picMkLst>
        </pc:picChg>
        <pc:picChg chg="del">
          <ac:chgData name="赤塚 みちる" userId="0c783804-d9a9-459a-9bf8-a327ad5ba701" providerId="ADAL" clId="{67BE55AE-C4C7-488E-B0AF-639E83D65950}" dt="2021-12-22T08:22:11.056" v="504" actId="478"/>
          <ac:picMkLst>
            <pc:docMk/>
            <pc:sldMk cId="1831738048" sldId="321"/>
            <ac:picMk id="12290" creationId="{00000000-0000-0000-0000-000000000000}"/>
          </ac:picMkLst>
        </pc:picChg>
      </pc:sldChg>
      <pc:sldChg chg="addSp delSp modSp mod">
        <pc:chgData name="赤塚 みちる" userId="0c783804-d9a9-459a-9bf8-a327ad5ba701" providerId="ADAL" clId="{67BE55AE-C4C7-488E-B0AF-639E83D65950}" dt="2021-12-22T08:25:05.992" v="550" actId="1076"/>
        <pc:sldMkLst>
          <pc:docMk/>
          <pc:sldMk cId="3993103068" sldId="322"/>
        </pc:sldMkLst>
        <pc:picChg chg="add mod modCrop">
          <ac:chgData name="赤塚 みちる" userId="0c783804-d9a9-459a-9bf8-a327ad5ba701" providerId="ADAL" clId="{67BE55AE-C4C7-488E-B0AF-639E83D65950}" dt="2021-12-22T08:25:05.992" v="550" actId="1076"/>
          <ac:picMkLst>
            <pc:docMk/>
            <pc:sldMk cId="3993103068" sldId="322"/>
            <ac:picMk id="4" creationId="{9DE2D929-21A9-4E62-A8F4-5FF53DD7030E}"/>
          </ac:picMkLst>
        </pc:picChg>
        <pc:picChg chg="del">
          <ac:chgData name="赤塚 みちる" userId="0c783804-d9a9-459a-9bf8-a327ad5ba701" providerId="ADAL" clId="{67BE55AE-C4C7-488E-B0AF-639E83D65950}" dt="2021-12-22T08:22:49.471" v="511" actId="478"/>
          <ac:picMkLst>
            <pc:docMk/>
            <pc:sldMk cId="3993103068" sldId="322"/>
            <ac:picMk id="13314" creationId="{00000000-0000-0000-0000-000000000000}"/>
          </ac:picMkLst>
        </pc:picChg>
      </pc:sldChg>
      <pc:sldChg chg="addSp delSp modSp mod">
        <pc:chgData name="赤塚 みちる" userId="0c783804-d9a9-459a-9bf8-a327ad5ba701" providerId="ADAL" clId="{67BE55AE-C4C7-488E-B0AF-639E83D65950}" dt="2021-12-22T08:25:50.522" v="559" actId="14100"/>
        <pc:sldMkLst>
          <pc:docMk/>
          <pc:sldMk cId="1445836223" sldId="323"/>
        </pc:sldMkLst>
        <pc:picChg chg="add mod modCrop">
          <ac:chgData name="赤塚 みちる" userId="0c783804-d9a9-459a-9bf8-a327ad5ba701" providerId="ADAL" clId="{67BE55AE-C4C7-488E-B0AF-639E83D65950}" dt="2021-12-22T08:25:50.522" v="559" actId="14100"/>
          <ac:picMkLst>
            <pc:docMk/>
            <pc:sldMk cId="1445836223" sldId="323"/>
            <ac:picMk id="3" creationId="{A12A33CF-FFBF-4C45-B065-0C22476A827C}"/>
          </ac:picMkLst>
        </pc:picChg>
        <pc:picChg chg="del">
          <ac:chgData name="赤塚 みちる" userId="0c783804-d9a9-459a-9bf8-a327ad5ba701" providerId="ADAL" clId="{67BE55AE-C4C7-488E-B0AF-639E83D65950}" dt="2021-12-22T08:25:10.602" v="551" actId="478"/>
          <ac:picMkLst>
            <pc:docMk/>
            <pc:sldMk cId="1445836223" sldId="323"/>
            <ac:picMk id="1026" creationId="{00000000-0000-0000-0000-000000000000}"/>
          </ac:picMkLst>
        </pc:picChg>
      </pc:sldChg>
      <pc:sldChg chg="addSp delSp modSp mod modAnim">
        <pc:chgData name="赤塚 みちる" userId="0c783804-d9a9-459a-9bf8-a327ad5ba701" providerId="ADAL" clId="{67BE55AE-C4C7-488E-B0AF-639E83D65950}" dt="2021-12-22T08:53:38.392" v="570" actId="732"/>
        <pc:sldMkLst>
          <pc:docMk/>
          <pc:sldMk cId="1115209706" sldId="325"/>
        </pc:sldMkLst>
        <pc:picChg chg="add mod modCrop">
          <ac:chgData name="赤塚 みちる" userId="0c783804-d9a9-459a-9bf8-a327ad5ba701" providerId="ADAL" clId="{67BE55AE-C4C7-488E-B0AF-639E83D65950}" dt="2021-12-22T08:53:38.392" v="570" actId="732"/>
          <ac:picMkLst>
            <pc:docMk/>
            <pc:sldMk cId="1115209706" sldId="325"/>
            <ac:picMk id="3" creationId="{911DB9EC-B6C8-4F89-B266-C275F0DD2D30}"/>
          </ac:picMkLst>
        </pc:picChg>
        <pc:picChg chg="del">
          <ac:chgData name="赤塚 みちる" userId="0c783804-d9a9-459a-9bf8-a327ad5ba701" providerId="ADAL" clId="{67BE55AE-C4C7-488E-B0AF-639E83D65950}" dt="2021-12-22T08:25:58.084" v="560" actId="478"/>
          <ac:picMkLst>
            <pc:docMk/>
            <pc:sldMk cId="1115209706" sldId="325"/>
            <ac:picMk id="2050" creationId="{00000000-0000-0000-0000-000000000000}"/>
          </ac:picMkLst>
        </pc:picChg>
      </pc:sldChg>
      <pc:sldChg chg="addSp delSp modSp mod">
        <pc:chgData name="赤塚 みちる" userId="0c783804-d9a9-459a-9bf8-a327ad5ba701" providerId="ADAL" clId="{67BE55AE-C4C7-488E-B0AF-639E83D65950}" dt="2021-12-22T23:48:16.987" v="663" actId="1076"/>
        <pc:sldMkLst>
          <pc:docMk/>
          <pc:sldMk cId="4173304775" sldId="329"/>
        </pc:sldMkLst>
        <pc:picChg chg="add del mod">
          <ac:chgData name="赤塚 みちる" userId="0c783804-d9a9-459a-9bf8-a327ad5ba701" providerId="ADAL" clId="{67BE55AE-C4C7-488E-B0AF-639E83D65950}" dt="2021-12-22T07:04:01.836" v="4" actId="931"/>
          <ac:picMkLst>
            <pc:docMk/>
            <pc:sldMk cId="4173304775" sldId="329"/>
            <ac:picMk id="3" creationId="{DB6652A8-EC7A-4E6A-A94B-E270FF32DA8D}"/>
          </ac:picMkLst>
        </pc:picChg>
        <pc:picChg chg="add mod modCrop">
          <ac:chgData name="赤塚 みちる" userId="0c783804-d9a9-459a-9bf8-a327ad5ba701" providerId="ADAL" clId="{67BE55AE-C4C7-488E-B0AF-639E83D65950}" dt="2021-12-22T23:48:16.987" v="663" actId="1076"/>
          <ac:picMkLst>
            <pc:docMk/>
            <pc:sldMk cId="4173304775" sldId="329"/>
            <ac:picMk id="5" creationId="{10F6C202-20D7-4F06-9C43-684C7B04DDC9}"/>
          </ac:picMkLst>
        </pc:picChg>
        <pc:picChg chg="del">
          <ac:chgData name="赤塚 みちる" userId="0c783804-d9a9-459a-9bf8-a327ad5ba701" providerId="ADAL" clId="{67BE55AE-C4C7-488E-B0AF-639E83D65950}" dt="2021-12-22T07:04:48.178" v="10" actId="478"/>
          <ac:picMkLst>
            <pc:docMk/>
            <pc:sldMk cId="4173304775" sldId="329"/>
            <ac:picMk id="6" creationId="{33DC88F5-E74C-4009-9A57-031558DCB968}"/>
          </ac:picMkLst>
        </pc:picChg>
      </pc:sldChg>
      <pc:sldChg chg="addSp delSp modSp mod">
        <pc:chgData name="赤塚 みちる" userId="0c783804-d9a9-459a-9bf8-a327ad5ba701" providerId="ADAL" clId="{67BE55AE-C4C7-488E-B0AF-639E83D65950}" dt="2021-12-22T23:50:02.700" v="695" actId="1076"/>
        <pc:sldMkLst>
          <pc:docMk/>
          <pc:sldMk cId="557453448" sldId="330"/>
        </pc:sldMkLst>
        <pc:picChg chg="add mod modCrop">
          <ac:chgData name="赤塚 みちる" userId="0c783804-d9a9-459a-9bf8-a327ad5ba701" providerId="ADAL" clId="{67BE55AE-C4C7-488E-B0AF-639E83D65950}" dt="2021-12-22T23:50:02.700" v="695" actId="1076"/>
          <ac:picMkLst>
            <pc:docMk/>
            <pc:sldMk cId="557453448" sldId="330"/>
            <ac:picMk id="3" creationId="{896E2897-8E40-4C63-BC68-76E01A97C324}"/>
          </ac:picMkLst>
        </pc:picChg>
        <pc:picChg chg="del">
          <ac:chgData name="赤塚 みちる" userId="0c783804-d9a9-459a-9bf8-a327ad5ba701" providerId="ADAL" clId="{67BE55AE-C4C7-488E-B0AF-639E83D65950}" dt="2021-12-22T07:05:23.558" v="17" actId="478"/>
          <ac:picMkLst>
            <pc:docMk/>
            <pc:sldMk cId="557453448" sldId="330"/>
            <ac:picMk id="6" creationId="{BCAB12E8-25D7-497A-9E3D-EA8E0F7B88F8}"/>
          </ac:picMkLst>
        </pc:picChg>
      </pc:sldChg>
      <pc:sldChg chg="addSp delSp modSp mod">
        <pc:chgData name="赤塚 みちる" userId="0c783804-d9a9-459a-9bf8-a327ad5ba701" providerId="ADAL" clId="{67BE55AE-C4C7-488E-B0AF-639E83D65950}" dt="2021-12-22T23:50:19.661" v="698" actId="1076"/>
        <pc:sldMkLst>
          <pc:docMk/>
          <pc:sldMk cId="4109862508" sldId="331"/>
        </pc:sldMkLst>
        <pc:picChg chg="add mod modCrop">
          <ac:chgData name="赤塚 みちる" userId="0c783804-d9a9-459a-9bf8-a327ad5ba701" providerId="ADAL" clId="{67BE55AE-C4C7-488E-B0AF-639E83D65950}" dt="2021-12-22T23:50:19.661" v="698" actId="1076"/>
          <ac:picMkLst>
            <pc:docMk/>
            <pc:sldMk cId="4109862508" sldId="331"/>
            <ac:picMk id="3" creationId="{CC4F5C1D-3CCA-44C1-B08B-F67879F37038}"/>
          </ac:picMkLst>
        </pc:picChg>
        <pc:picChg chg="del">
          <ac:chgData name="赤塚 みちる" userId="0c783804-d9a9-459a-9bf8-a327ad5ba701" providerId="ADAL" clId="{67BE55AE-C4C7-488E-B0AF-639E83D65950}" dt="2021-12-22T07:21:59.854" v="26" actId="478"/>
          <ac:picMkLst>
            <pc:docMk/>
            <pc:sldMk cId="4109862508" sldId="331"/>
            <ac:picMk id="6" creationId="{C8A0384F-32D3-4EE8-9CF9-A4526CA35AF8}"/>
          </ac:picMkLst>
        </pc:picChg>
      </pc:sldChg>
    </pc:docChg>
  </pc:docChgLst>
  <pc:docChgLst>
    <pc:chgData name="赤塚 みちる" userId="0c783804-d9a9-459a-9bf8-a327ad5ba701" providerId="ADAL" clId="{37C22A22-DAD8-48A0-BCB3-6047C231542C}"/>
    <pc:docChg chg="custSel modSld">
      <pc:chgData name="赤塚 みちる" userId="0c783804-d9a9-459a-9bf8-a327ad5ba701" providerId="ADAL" clId="{37C22A22-DAD8-48A0-BCB3-6047C231542C}" dt="2022-02-03T09:47:27.037" v="910" actId="207"/>
      <pc:docMkLst>
        <pc:docMk/>
      </pc:docMkLst>
      <pc:sldChg chg="modSp mod">
        <pc:chgData name="赤塚 みちる" userId="0c783804-d9a9-459a-9bf8-a327ad5ba701" providerId="ADAL" clId="{37C22A22-DAD8-48A0-BCB3-6047C231542C}" dt="2022-02-03T09:17:46.628" v="42"/>
        <pc:sldMkLst>
          <pc:docMk/>
          <pc:sldMk cId="0" sldId="271"/>
        </pc:sldMkLst>
        <pc:spChg chg="mod">
          <ac:chgData name="赤塚 みちる" userId="0c783804-d9a9-459a-9bf8-a327ad5ba701" providerId="ADAL" clId="{37C22A22-DAD8-48A0-BCB3-6047C231542C}" dt="2022-02-03T09:17:46.628" v="42"/>
          <ac:spMkLst>
            <pc:docMk/>
            <pc:sldMk cId="0" sldId="271"/>
            <ac:spMk id="6" creationId="{00000000-0000-0000-0000-000000000000}"/>
          </ac:spMkLst>
        </pc:spChg>
      </pc:sldChg>
      <pc:sldChg chg="addSp delSp modSp mod">
        <pc:chgData name="赤塚 みちる" userId="0c783804-d9a9-459a-9bf8-a327ad5ba701" providerId="ADAL" clId="{37C22A22-DAD8-48A0-BCB3-6047C231542C}" dt="2022-02-03T09:36:41.188" v="659" actId="1076"/>
        <pc:sldMkLst>
          <pc:docMk/>
          <pc:sldMk cId="3526892466" sldId="279"/>
        </pc:sldMkLst>
        <pc:graphicFrameChg chg="add mod modGraphic">
          <ac:chgData name="赤塚 みちる" userId="0c783804-d9a9-459a-9bf8-a327ad5ba701" providerId="ADAL" clId="{37C22A22-DAD8-48A0-BCB3-6047C231542C}" dt="2022-02-03T09:36:41.188" v="659" actId="1076"/>
          <ac:graphicFrameMkLst>
            <pc:docMk/>
            <pc:sldMk cId="3526892466" sldId="279"/>
            <ac:graphicFrameMk id="2" creationId="{8526622E-90B5-4749-A59B-0E8CA861CEC1}"/>
          </ac:graphicFrameMkLst>
        </pc:graphicFrameChg>
        <pc:picChg chg="del">
          <ac:chgData name="赤塚 みちる" userId="0c783804-d9a9-459a-9bf8-a327ad5ba701" providerId="ADAL" clId="{37C22A22-DAD8-48A0-BCB3-6047C231542C}" dt="2022-02-03T09:36:32.597" v="658" actId="478"/>
          <ac:picMkLst>
            <pc:docMk/>
            <pc:sldMk cId="3526892466" sldId="279"/>
            <ac:picMk id="11266" creationId="{00000000-0000-0000-0000-000000000000}"/>
          </ac:picMkLst>
        </pc:picChg>
      </pc:sldChg>
      <pc:sldChg chg="modSp mod">
        <pc:chgData name="赤塚 みちる" userId="0c783804-d9a9-459a-9bf8-a327ad5ba701" providerId="ADAL" clId="{37C22A22-DAD8-48A0-BCB3-6047C231542C}" dt="2022-02-03T09:37:35.986" v="669"/>
        <pc:sldMkLst>
          <pc:docMk/>
          <pc:sldMk cId="264479419" sldId="286"/>
        </pc:sldMkLst>
        <pc:spChg chg="mod">
          <ac:chgData name="赤塚 みちる" userId="0c783804-d9a9-459a-9bf8-a327ad5ba701" providerId="ADAL" clId="{37C22A22-DAD8-48A0-BCB3-6047C231542C}" dt="2022-02-03T09:37:35.986" v="669"/>
          <ac:spMkLst>
            <pc:docMk/>
            <pc:sldMk cId="264479419" sldId="286"/>
            <ac:spMk id="8" creationId="{00000000-0000-0000-0000-000000000000}"/>
          </ac:spMkLst>
        </pc:spChg>
      </pc:sldChg>
      <pc:sldChg chg="modSp mod">
        <pc:chgData name="赤塚 みちる" userId="0c783804-d9a9-459a-9bf8-a327ad5ba701" providerId="ADAL" clId="{37C22A22-DAD8-48A0-BCB3-6047C231542C}" dt="2022-02-03T09:38:43.024" v="685"/>
        <pc:sldMkLst>
          <pc:docMk/>
          <pc:sldMk cId="449344950" sldId="297"/>
        </pc:sldMkLst>
        <pc:spChg chg="mod">
          <ac:chgData name="赤塚 みちる" userId="0c783804-d9a9-459a-9bf8-a327ad5ba701" providerId="ADAL" clId="{37C22A22-DAD8-48A0-BCB3-6047C231542C}" dt="2022-02-03T09:38:43.024" v="685"/>
          <ac:spMkLst>
            <pc:docMk/>
            <pc:sldMk cId="449344950" sldId="297"/>
            <ac:spMk id="13" creationId="{00000000-0000-0000-0000-000000000000}"/>
          </ac:spMkLst>
        </pc:spChg>
      </pc:sldChg>
      <pc:sldChg chg="modSp mod">
        <pc:chgData name="赤塚 みちる" userId="0c783804-d9a9-459a-9bf8-a327ad5ba701" providerId="ADAL" clId="{37C22A22-DAD8-48A0-BCB3-6047C231542C}" dt="2022-02-03T09:42:08.505" v="695"/>
        <pc:sldMkLst>
          <pc:docMk/>
          <pc:sldMk cId="1124053759" sldId="316"/>
        </pc:sldMkLst>
        <pc:spChg chg="mod">
          <ac:chgData name="赤塚 みちる" userId="0c783804-d9a9-459a-9bf8-a327ad5ba701" providerId="ADAL" clId="{37C22A22-DAD8-48A0-BCB3-6047C231542C}" dt="2022-02-03T09:42:08.505" v="695"/>
          <ac:spMkLst>
            <pc:docMk/>
            <pc:sldMk cId="1124053759" sldId="316"/>
            <ac:spMk id="17" creationId="{00000000-0000-0000-0000-000000000000}"/>
          </ac:spMkLst>
        </pc:spChg>
      </pc:sldChg>
      <pc:sldChg chg="modSp mod">
        <pc:chgData name="赤塚 みちる" userId="0c783804-d9a9-459a-9bf8-a327ad5ba701" providerId="ADAL" clId="{37C22A22-DAD8-48A0-BCB3-6047C231542C}" dt="2022-02-03T09:47:27.037" v="910" actId="207"/>
        <pc:sldMkLst>
          <pc:docMk/>
          <pc:sldMk cId="1831738048" sldId="321"/>
        </pc:sldMkLst>
        <pc:spChg chg="mod">
          <ac:chgData name="赤塚 みちる" userId="0c783804-d9a9-459a-9bf8-a327ad5ba701" providerId="ADAL" clId="{37C22A22-DAD8-48A0-BCB3-6047C231542C}" dt="2022-02-03T09:47:27.037" v="910" actId="207"/>
          <ac:spMkLst>
            <pc:docMk/>
            <pc:sldMk cId="1831738048" sldId="321"/>
            <ac:spMk id="11" creationId="{00000000-0000-0000-0000-000000000000}"/>
          </ac:spMkLst>
        </pc:spChg>
      </pc:sldChg>
      <pc:sldChg chg="modSp mod">
        <pc:chgData name="赤塚 みちる" userId="0c783804-d9a9-459a-9bf8-a327ad5ba701" providerId="ADAL" clId="{37C22A22-DAD8-48A0-BCB3-6047C231542C}" dt="2022-02-03T09:45:56.903" v="719" actId="1076"/>
        <pc:sldMkLst>
          <pc:docMk/>
          <pc:sldMk cId="3993103068" sldId="322"/>
        </pc:sldMkLst>
        <pc:spChg chg="mod">
          <ac:chgData name="赤塚 みちる" userId="0c783804-d9a9-459a-9bf8-a327ad5ba701" providerId="ADAL" clId="{37C22A22-DAD8-48A0-BCB3-6047C231542C}" dt="2022-02-03T09:45:56.903" v="719" actId="1076"/>
          <ac:spMkLst>
            <pc:docMk/>
            <pc:sldMk cId="3993103068" sldId="322"/>
            <ac:spMk id="11" creationId="{00000000-0000-0000-0000-000000000000}"/>
          </ac:spMkLst>
        </pc:spChg>
      </pc:sldChg>
      <pc:sldChg chg="modSp mod">
        <pc:chgData name="赤塚 みちる" userId="0c783804-d9a9-459a-9bf8-a327ad5ba701" providerId="ADAL" clId="{37C22A22-DAD8-48A0-BCB3-6047C231542C}" dt="2022-02-03T09:39:46.248" v="691" actId="14100"/>
        <pc:sldMkLst>
          <pc:docMk/>
          <pc:sldMk cId="2960262433" sldId="324"/>
        </pc:sldMkLst>
        <pc:spChg chg="mod">
          <ac:chgData name="赤塚 みちる" userId="0c783804-d9a9-459a-9bf8-a327ad5ba701" providerId="ADAL" clId="{37C22A22-DAD8-48A0-BCB3-6047C231542C}" dt="2022-02-03T09:39:46.248" v="691" actId="14100"/>
          <ac:spMkLst>
            <pc:docMk/>
            <pc:sldMk cId="2960262433" sldId="324"/>
            <ac:spMk id="6147" creationId="{00000000-0000-0000-0000-000000000000}"/>
          </ac:spMkLst>
        </pc:spChg>
      </pc:sldChg>
      <pc:sldChg chg="addSp delSp modSp mod">
        <pc:chgData name="赤塚 みちる" userId="0c783804-d9a9-459a-9bf8-a327ad5ba701" providerId="ADAL" clId="{37C22A22-DAD8-48A0-BCB3-6047C231542C}" dt="2022-02-03T09:44:53.527" v="711" actId="1076"/>
        <pc:sldMkLst>
          <pc:docMk/>
          <pc:sldMk cId="2685675611" sldId="326"/>
        </pc:sldMkLst>
        <pc:spChg chg="del mod">
          <ac:chgData name="赤塚 みちる" userId="0c783804-d9a9-459a-9bf8-a327ad5ba701" providerId="ADAL" clId="{37C22A22-DAD8-48A0-BCB3-6047C231542C}" dt="2022-02-03T09:43:52.161" v="698" actId="478"/>
          <ac:spMkLst>
            <pc:docMk/>
            <pc:sldMk cId="2685675611" sldId="326"/>
            <ac:spMk id="3" creationId="{4DEFD165-A0F8-4B19-95F8-31ACC8AC068C}"/>
          </ac:spMkLst>
        </pc:spChg>
        <pc:picChg chg="del">
          <ac:chgData name="赤塚 みちる" userId="0c783804-d9a9-459a-9bf8-a327ad5ba701" providerId="ADAL" clId="{37C22A22-DAD8-48A0-BCB3-6047C231542C}" dt="2022-02-03T09:43:48.330" v="696" actId="478"/>
          <ac:picMkLst>
            <pc:docMk/>
            <pc:sldMk cId="2685675611" sldId="326"/>
            <ac:picMk id="2" creationId="{00000000-0000-0000-0000-000000000000}"/>
          </ac:picMkLst>
        </pc:picChg>
        <pc:picChg chg="add mod modCrop">
          <ac:chgData name="赤塚 みちる" userId="0c783804-d9a9-459a-9bf8-a327ad5ba701" providerId="ADAL" clId="{37C22A22-DAD8-48A0-BCB3-6047C231542C}" dt="2022-02-03T09:44:53.527" v="711" actId="1076"/>
          <ac:picMkLst>
            <pc:docMk/>
            <pc:sldMk cId="2685675611" sldId="326"/>
            <ac:picMk id="5" creationId="{B306E9F3-1705-4477-A244-6523E30197B9}"/>
          </ac:picMkLst>
        </pc:picChg>
      </pc:sldChg>
      <pc:sldChg chg="modSp mod">
        <pc:chgData name="赤塚 みちる" userId="0c783804-d9a9-459a-9bf8-a327ad5ba701" providerId="ADAL" clId="{37C22A22-DAD8-48A0-BCB3-6047C231542C}" dt="2022-02-03T09:18:33.358" v="43" actId="1076"/>
        <pc:sldMkLst>
          <pc:docMk/>
          <pc:sldMk cId="4173304775" sldId="329"/>
        </pc:sldMkLst>
        <pc:spChg chg="mod">
          <ac:chgData name="赤塚 みちる" userId="0c783804-d9a9-459a-9bf8-a327ad5ba701" providerId="ADAL" clId="{37C22A22-DAD8-48A0-BCB3-6047C231542C}" dt="2022-02-03T09:18:33.358" v="43" actId="1076"/>
          <ac:spMkLst>
            <pc:docMk/>
            <pc:sldMk cId="4173304775" sldId="329"/>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ADBADCB-4976-45E0-9979-62247A5D46CE}" type="datetimeFigureOut">
              <a:rPr kumimoji="1" lang="ja-JP" altLang="en-US" smtClean="0"/>
              <a:pPr/>
              <a:t>2022/2/3</a:t>
            </a:fld>
            <a:endParaRPr kumimoji="1" lang="ja-JP" altLang="en-US"/>
          </a:p>
        </p:txBody>
      </p:sp>
      <p:sp>
        <p:nvSpPr>
          <p:cNvPr id="4" name="フッター プレースホル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3450B9AA-EEDB-471D-A659-F10F8E336CE0}" type="slidenum">
              <a:rPr kumimoji="1" lang="ja-JP" altLang="en-US" smtClean="0"/>
              <a:pPr/>
              <a:t>‹#›</a:t>
            </a:fld>
            <a:endParaRPr kumimoji="1" lang="ja-JP" altLang="en-US"/>
          </a:p>
        </p:txBody>
      </p:sp>
    </p:spTree>
    <p:extLst>
      <p:ext uri="{BB962C8B-B14F-4D97-AF65-F5344CB8AC3E}">
        <p14:creationId xmlns:p14="http://schemas.microsoft.com/office/powerpoint/2010/main" val="17784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smtClean="0">
                <a:solidFill>
                  <a:schemeClr val="tx1"/>
                </a:solidFill>
              </a:defRPr>
            </a:lvl1pPr>
          </a:lstStyle>
          <a:p>
            <a:pPr>
              <a:defRPr/>
            </a:pPr>
            <a:endParaRPr lang="en-GB" altLang="en-US"/>
          </a:p>
        </p:txBody>
      </p:sp>
      <p:sp>
        <p:nvSpPr>
          <p:cNvPr id="31747" name="Rectangle 3"/>
          <p:cNvSpPr>
            <a:spLocks noGrp="1" noChangeArrowheads="1"/>
          </p:cNvSpPr>
          <p:nvPr>
            <p:ph type="dt" idx="1"/>
          </p:nvPr>
        </p:nvSpPr>
        <p:spPr bwMode="auto">
          <a:xfrm>
            <a:off x="3855838" y="0"/>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smtClean="0">
                <a:solidFill>
                  <a:schemeClr val="tx1"/>
                </a:solidFill>
              </a:defRPr>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80720" y="4721186"/>
            <a:ext cx="5445760"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31750" name="Rectangle 6"/>
          <p:cNvSpPr>
            <a:spLocks noGrp="1" noChangeArrowheads="1"/>
          </p:cNvSpPr>
          <p:nvPr>
            <p:ph type="ftr" sz="quarter" idx="4"/>
          </p:nvPr>
        </p:nvSpPr>
        <p:spPr bwMode="auto">
          <a:xfrm>
            <a:off x="0"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smtClean="0">
                <a:solidFill>
                  <a:schemeClr val="tx1"/>
                </a:solidFill>
              </a:defRPr>
            </a:lvl1pPr>
          </a:lstStyle>
          <a:p>
            <a:pPr>
              <a:defRPr/>
            </a:pPr>
            <a:endParaRPr lang="en-GB" altLang="en-US"/>
          </a:p>
        </p:txBody>
      </p:sp>
      <p:sp>
        <p:nvSpPr>
          <p:cNvPr id="31751" name="Rectangle 7"/>
          <p:cNvSpPr>
            <a:spLocks noGrp="1" noChangeArrowheads="1"/>
          </p:cNvSpPr>
          <p:nvPr>
            <p:ph type="sldNum" sz="quarter" idx="5"/>
          </p:nvPr>
        </p:nvSpPr>
        <p:spPr bwMode="auto">
          <a:xfrm>
            <a:off x="3855838" y="9440646"/>
            <a:ext cx="294978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defRPr>
            </a:lvl1pPr>
          </a:lstStyle>
          <a:p>
            <a:pPr>
              <a:defRPr/>
            </a:pPr>
            <a:fld id="{FEDC94BA-4CA7-451E-A6A8-ACFE9D8A8DD7}" type="slidenum">
              <a:rPr lang="en-GB" altLang="en-US"/>
              <a:pPr>
                <a:defRPr/>
              </a:pPr>
              <a:t>‹#›</a:t>
            </a:fld>
            <a:endParaRPr lang="en-GB" altLang="en-US"/>
          </a:p>
        </p:txBody>
      </p:sp>
    </p:spTree>
    <p:extLst>
      <p:ext uri="{BB962C8B-B14F-4D97-AF65-F5344CB8AC3E}">
        <p14:creationId xmlns:p14="http://schemas.microsoft.com/office/powerpoint/2010/main" val="1134826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58DC5176-FC30-4EB0-B90F-F150EEE86E15}" type="slidenum">
              <a:rPr lang="en-GB" altLang="en-US" sz="1200" b="0">
                <a:solidFill>
                  <a:schemeClr val="tx1"/>
                </a:solidFill>
              </a:rPr>
              <a:pPr/>
              <a:t>1</a:t>
            </a:fld>
            <a:endParaRPr lang="en-GB" altLang="en-US" sz="1200" b="0">
              <a:solidFill>
                <a:schemeClr val="tx1"/>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4091219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10</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11</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84615591-9849-41F7-A9AC-4A45F55F7E3D}" type="slidenum">
              <a:rPr lang="en-GB" altLang="en-US" sz="1200" b="0">
                <a:solidFill>
                  <a:schemeClr val="tx1"/>
                </a:solidFill>
              </a:rPr>
              <a:pPr/>
              <a:t>12</a:t>
            </a:fld>
            <a:endParaRPr lang="en-GB" altLang="en-US" sz="1200" b="0">
              <a:solidFill>
                <a:schemeClr val="tx1"/>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272688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13</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14</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15</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ja-JP" altLang="en-US" dirty="0"/>
              <a:t>職場で気づける</a:t>
            </a:r>
            <a:endParaRPr lang="en-GB" altLang="en-US" dirty="0"/>
          </a:p>
        </p:txBody>
      </p:sp>
    </p:spTree>
    <p:extLst>
      <p:ext uri="{BB962C8B-B14F-4D97-AF65-F5344CB8AC3E}">
        <p14:creationId xmlns:p14="http://schemas.microsoft.com/office/powerpoint/2010/main" val="1677011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16</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17</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18</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19</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84615591-9849-41F7-A9AC-4A45F55F7E3D}" type="slidenum">
              <a:rPr lang="en-GB" altLang="en-US" sz="1200" b="0">
                <a:solidFill>
                  <a:schemeClr val="tx1"/>
                </a:solidFill>
              </a:rPr>
              <a:pPr/>
              <a:t>2</a:t>
            </a:fld>
            <a:endParaRPr lang="en-GB" altLang="en-US" sz="1200" b="0">
              <a:solidFill>
                <a:schemeClr val="tx1"/>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272688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20</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21</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22</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23</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24</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ja-JP" altLang="en-US" dirty="0"/>
              <a:t>高血圧</a:t>
            </a:r>
            <a:endParaRPr lang="en-US" altLang="ja-JP" dirty="0"/>
          </a:p>
          <a:p>
            <a:pPr eaLnBrk="1" hangingPunct="1"/>
            <a:endParaRPr lang="en-GB" altLang="en-US" dirty="0"/>
          </a:p>
        </p:txBody>
      </p:sp>
    </p:spTree>
    <p:extLst>
      <p:ext uri="{BB962C8B-B14F-4D97-AF65-F5344CB8AC3E}">
        <p14:creationId xmlns:p14="http://schemas.microsoft.com/office/powerpoint/2010/main" val="1677011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25</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26</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27</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28</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29</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3</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84615591-9849-41F7-A9AC-4A45F55F7E3D}" type="slidenum">
              <a:rPr lang="en-GB" altLang="en-US" sz="1200" b="0">
                <a:solidFill>
                  <a:schemeClr val="tx1"/>
                </a:solidFill>
              </a:rPr>
              <a:pPr/>
              <a:t>30</a:t>
            </a:fld>
            <a:endParaRPr lang="en-GB" altLang="en-US" sz="1200" b="0">
              <a:solidFill>
                <a:schemeClr val="tx1"/>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272688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31</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32</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33</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34</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35</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36</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84615591-9849-41F7-A9AC-4A45F55F7E3D}" type="slidenum">
              <a:rPr lang="en-GB" altLang="en-US" sz="1200" b="0">
                <a:solidFill>
                  <a:schemeClr val="tx1"/>
                </a:solidFill>
              </a:rPr>
              <a:pPr/>
              <a:t>37</a:t>
            </a:fld>
            <a:endParaRPr lang="en-GB" altLang="en-US" sz="1200" b="0">
              <a:solidFill>
                <a:schemeClr val="tx1"/>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272688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38</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39</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4</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40</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41</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42</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43</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44</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45</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46</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47</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84615591-9849-41F7-A9AC-4A45F55F7E3D}" type="slidenum">
              <a:rPr lang="en-GB" altLang="en-US" sz="1200" b="0">
                <a:solidFill>
                  <a:schemeClr val="tx1"/>
                </a:solidFill>
              </a:rPr>
              <a:pPr/>
              <a:t>48</a:t>
            </a:fld>
            <a:endParaRPr lang="en-GB" altLang="en-US" sz="1200" b="0">
              <a:solidFill>
                <a:schemeClr val="tx1"/>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272688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49</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5</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903291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50</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51</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52</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53</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54</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167701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6</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256559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7</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8351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8</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a:p>
        </p:txBody>
      </p:sp>
    </p:spTree>
    <p:extLst>
      <p:ext uri="{BB962C8B-B14F-4D97-AF65-F5344CB8AC3E}">
        <p14:creationId xmlns:p14="http://schemas.microsoft.com/office/powerpoint/2010/main" val="65723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6F364659-104D-41DC-9131-20C478C5051A}" type="slidenum">
              <a:rPr lang="en-GB" altLang="en-US" sz="1200" b="0">
                <a:solidFill>
                  <a:schemeClr val="tx1"/>
                </a:solidFill>
              </a:rPr>
              <a:pPr/>
              <a:t>9</a:t>
            </a:fld>
            <a:endParaRPr lang="en-GB" altLang="en-US" sz="1200" b="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dirty="0"/>
          </a:p>
        </p:txBody>
      </p:sp>
    </p:spTree>
    <p:extLst>
      <p:ext uri="{BB962C8B-B14F-4D97-AF65-F5344CB8AC3E}">
        <p14:creationId xmlns:p14="http://schemas.microsoft.com/office/powerpoint/2010/main" val="1677011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8" descr="circle"/>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5413375" y="3938588"/>
            <a:ext cx="3730625"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24"/>
          <p:cNvSpPr>
            <a:spLocks noChangeArrowheads="1"/>
          </p:cNvSpPr>
          <p:nvPr userDrawn="1"/>
        </p:nvSpPr>
        <p:spPr bwMode="auto">
          <a:xfrm>
            <a:off x="250825" y="188913"/>
            <a:ext cx="1295400" cy="1295400"/>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8197" name="Rectangle 5"/>
          <p:cNvSpPr>
            <a:spLocks noGrp="1" noChangeArrowheads="1"/>
          </p:cNvSpPr>
          <p:nvPr>
            <p:ph type="ctrTitle"/>
          </p:nvPr>
        </p:nvSpPr>
        <p:spPr>
          <a:xfrm>
            <a:off x="973138" y="2735263"/>
            <a:ext cx="7312025" cy="1074737"/>
          </a:xfrm>
          <a:solidFill>
            <a:schemeClr val="bg1"/>
          </a:solidFill>
        </p:spPr>
        <p:txBody>
          <a:bodyPr/>
          <a:lstStyle>
            <a:lvl1pPr algn="ctr">
              <a:defRPr sz="4000">
                <a:solidFill>
                  <a:srgbClr val="003399"/>
                </a:solidFill>
              </a:defRPr>
            </a:lvl1pPr>
          </a:lstStyle>
          <a:p>
            <a:pPr lvl="0"/>
            <a:r>
              <a:rPr lang="en-US" altLang="en-US" noProof="0"/>
              <a:t>Click to edit Master title style</a:t>
            </a:r>
          </a:p>
        </p:txBody>
      </p:sp>
    </p:spTree>
    <p:extLst>
      <p:ext uri="{BB962C8B-B14F-4D97-AF65-F5344CB8AC3E}">
        <p14:creationId xmlns:p14="http://schemas.microsoft.com/office/powerpoint/2010/main" val="66850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638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07275" y="327025"/>
            <a:ext cx="1736725" cy="52498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197100" y="327025"/>
            <a:ext cx="5057775" cy="5249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144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7100" y="327025"/>
            <a:ext cx="6946900" cy="1017588"/>
          </a:xfrm>
        </p:spPr>
        <p:txBody>
          <a:bodyPr/>
          <a:lstStyle/>
          <a:p>
            <a:r>
              <a:rPr lang="en-US"/>
              <a:t>Click to edit Master title style</a:t>
            </a:r>
            <a:endParaRPr lang="en-GB"/>
          </a:p>
        </p:txBody>
      </p:sp>
      <p:sp>
        <p:nvSpPr>
          <p:cNvPr id="3" name="Chart Placeholder 2"/>
          <p:cNvSpPr>
            <a:spLocks noGrp="1"/>
          </p:cNvSpPr>
          <p:nvPr>
            <p:ph type="chart" idx="1"/>
          </p:nvPr>
        </p:nvSpPr>
        <p:spPr>
          <a:xfrm>
            <a:off x="2798763" y="1538288"/>
            <a:ext cx="6165850" cy="4038600"/>
          </a:xfrm>
        </p:spPr>
        <p:txBody>
          <a:bodyPr/>
          <a:lstStyle/>
          <a:p>
            <a:pPr lvl="0"/>
            <a:endParaRPr lang="en-GB" noProof="0"/>
          </a:p>
        </p:txBody>
      </p:sp>
    </p:spTree>
    <p:extLst>
      <p:ext uri="{BB962C8B-B14F-4D97-AF65-F5344CB8AC3E}">
        <p14:creationId xmlns:p14="http://schemas.microsoft.com/office/powerpoint/2010/main" val="3275247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7100" y="327025"/>
            <a:ext cx="6946900" cy="10175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2798763" y="1538288"/>
            <a:ext cx="3006725"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57888" y="1538288"/>
            <a:ext cx="3006725"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555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185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6589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798763" y="1538288"/>
            <a:ext cx="3006725"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57888" y="1538288"/>
            <a:ext cx="3006725"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835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252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8208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26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9360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0595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descr="circle2"/>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0" y="3890963"/>
            <a:ext cx="38100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body" idx="1"/>
          </p:nvPr>
        </p:nvSpPr>
        <p:spPr bwMode="auto">
          <a:xfrm>
            <a:off x="2798763" y="1538288"/>
            <a:ext cx="6165850"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Click to edit Master text styles</a:t>
            </a:r>
          </a:p>
          <a:p>
            <a:pPr lvl="1"/>
            <a:r>
              <a:rPr lang="fr-FR" altLang="en-US"/>
              <a:t>Second level</a:t>
            </a:r>
          </a:p>
          <a:p>
            <a:pPr lvl="2"/>
            <a:r>
              <a:rPr lang="fr-FR" altLang="en-US"/>
              <a:t>Third level</a:t>
            </a:r>
          </a:p>
          <a:p>
            <a:pPr lvl="3"/>
            <a:r>
              <a:rPr lang="fr-FR" altLang="en-US"/>
              <a:t>Fourth level</a:t>
            </a:r>
          </a:p>
          <a:p>
            <a:pPr lvl="4"/>
            <a:r>
              <a:rPr lang="fr-FR" altLang="en-US"/>
              <a:t>Fifth level</a:t>
            </a:r>
          </a:p>
        </p:txBody>
      </p:sp>
      <p:sp>
        <p:nvSpPr>
          <p:cNvPr id="1028" name="Rectangle 2"/>
          <p:cNvSpPr>
            <a:spLocks noGrp="1" noChangeArrowheads="1"/>
          </p:cNvSpPr>
          <p:nvPr>
            <p:ph type="title"/>
          </p:nvPr>
        </p:nvSpPr>
        <p:spPr bwMode="auto">
          <a:xfrm>
            <a:off x="2197100" y="327025"/>
            <a:ext cx="6946900" cy="1017588"/>
          </a:xfrm>
          <a:prstGeom prst="rect">
            <a:avLst/>
          </a:prstGeom>
          <a:solidFill>
            <a:srgbClr val="0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Click to edit Master title style</a:t>
            </a:r>
          </a:p>
        </p:txBody>
      </p:sp>
      <p:sp>
        <p:nvSpPr>
          <p:cNvPr id="1029" name="Rectangle 36"/>
          <p:cNvSpPr>
            <a:spLocks noChangeArrowheads="1"/>
          </p:cNvSpPr>
          <p:nvPr/>
        </p:nvSpPr>
        <p:spPr bwMode="auto">
          <a:xfrm>
            <a:off x="1371600" y="6324600"/>
            <a:ext cx="1365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r>
              <a:rPr lang="en-US" altLang="en-US">
                <a:solidFill>
                  <a:srgbClr val="003399"/>
                </a:solidFill>
              </a:rPr>
              <a:t>www.company.com</a:t>
            </a:r>
            <a:endParaRPr lang="fr-FR" altLang="en-US">
              <a:solidFill>
                <a:srgbClr val="003399"/>
              </a:solidFill>
            </a:endParaRPr>
          </a:p>
        </p:txBody>
      </p:sp>
      <p:sp>
        <p:nvSpPr>
          <p:cNvPr id="1030" name="Oval 37"/>
          <p:cNvSpPr>
            <a:spLocks noChangeArrowheads="1"/>
          </p:cNvSpPr>
          <p:nvPr/>
        </p:nvSpPr>
        <p:spPr bwMode="auto">
          <a:xfrm>
            <a:off x="250825" y="188913"/>
            <a:ext cx="1295400" cy="1295400"/>
          </a:xfrm>
          <a:prstGeom prst="ellipse">
            <a:avLst/>
          </a:prstGeom>
          <a:solidFill>
            <a:srgbClr val="0000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l" rtl="0" eaLnBrk="0" fontAlgn="base" hangingPunct="0">
        <a:spcBef>
          <a:spcPct val="50000"/>
        </a:spcBef>
        <a:spcAft>
          <a:spcPct val="0"/>
        </a:spcAft>
        <a:defRPr sz="2800" b="1" kern="1200">
          <a:solidFill>
            <a:schemeClr val="bg1"/>
          </a:solidFill>
          <a:latin typeface="+mj-lt"/>
          <a:ea typeface="+mj-ea"/>
          <a:cs typeface="+mj-cs"/>
        </a:defRPr>
      </a:lvl1pPr>
      <a:lvl2pPr algn="l" rtl="0" eaLnBrk="0" fontAlgn="base" hangingPunct="0">
        <a:spcBef>
          <a:spcPct val="50000"/>
        </a:spcBef>
        <a:spcAft>
          <a:spcPct val="0"/>
        </a:spcAft>
        <a:defRPr sz="2800" b="1">
          <a:solidFill>
            <a:schemeClr val="bg1"/>
          </a:solidFill>
          <a:latin typeface="Arial" panose="020B0604020202020204" pitchFamily="34" charset="0"/>
        </a:defRPr>
      </a:lvl2pPr>
      <a:lvl3pPr algn="l" rtl="0" eaLnBrk="0" fontAlgn="base" hangingPunct="0">
        <a:spcBef>
          <a:spcPct val="50000"/>
        </a:spcBef>
        <a:spcAft>
          <a:spcPct val="0"/>
        </a:spcAft>
        <a:defRPr sz="2800" b="1">
          <a:solidFill>
            <a:schemeClr val="bg1"/>
          </a:solidFill>
          <a:latin typeface="Arial" panose="020B0604020202020204" pitchFamily="34" charset="0"/>
        </a:defRPr>
      </a:lvl3pPr>
      <a:lvl4pPr algn="l" rtl="0" eaLnBrk="0" fontAlgn="base" hangingPunct="0">
        <a:spcBef>
          <a:spcPct val="50000"/>
        </a:spcBef>
        <a:spcAft>
          <a:spcPct val="0"/>
        </a:spcAft>
        <a:defRPr sz="2800" b="1">
          <a:solidFill>
            <a:schemeClr val="bg1"/>
          </a:solidFill>
          <a:latin typeface="Arial" panose="020B0604020202020204" pitchFamily="34" charset="0"/>
        </a:defRPr>
      </a:lvl4pPr>
      <a:lvl5pPr algn="l" rtl="0" eaLnBrk="0" fontAlgn="base" hangingPunct="0">
        <a:spcBef>
          <a:spcPct val="50000"/>
        </a:spcBef>
        <a:spcAft>
          <a:spcPct val="0"/>
        </a:spcAft>
        <a:defRPr sz="2800" b="1">
          <a:solidFill>
            <a:schemeClr val="bg1"/>
          </a:solidFill>
          <a:latin typeface="Arial" panose="020B0604020202020204" pitchFamily="34" charset="0"/>
        </a:defRPr>
      </a:lvl5pPr>
      <a:lvl6pPr marL="457200" algn="l" rtl="0" fontAlgn="base">
        <a:spcBef>
          <a:spcPct val="50000"/>
        </a:spcBef>
        <a:spcAft>
          <a:spcPct val="0"/>
        </a:spcAft>
        <a:defRPr sz="2800" b="1">
          <a:solidFill>
            <a:schemeClr val="bg1"/>
          </a:solidFill>
          <a:latin typeface="Arial" panose="020B0604020202020204" pitchFamily="34" charset="0"/>
        </a:defRPr>
      </a:lvl6pPr>
      <a:lvl7pPr marL="914400" algn="l" rtl="0" fontAlgn="base">
        <a:spcBef>
          <a:spcPct val="50000"/>
        </a:spcBef>
        <a:spcAft>
          <a:spcPct val="0"/>
        </a:spcAft>
        <a:defRPr sz="2800" b="1">
          <a:solidFill>
            <a:schemeClr val="bg1"/>
          </a:solidFill>
          <a:latin typeface="Arial" panose="020B0604020202020204" pitchFamily="34" charset="0"/>
        </a:defRPr>
      </a:lvl7pPr>
      <a:lvl8pPr marL="1371600" algn="l" rtl="0" fontAlgn="base">
        <a:spcBef>
          <a:spcPct val="50000"/>
        </a:spcBef>
        <a:spcAft>
          <a:spcPct val="0"/>
        </a:spcAft>
        <a:defRPr sz="2800" b="1">
          <a:solidFill>
            <a:schemeClr val="bg1"/>
          </a:solidFill>
          <a:latin typeface="Arial" panose="020B0604020202020204" pitchFamily="34" charset="0"/>
        </a:defRPr>
      </a:lvl8pPr>
      <a:lvl9pPr marL="1828800" algn="l" rtl="0" fontAlgn="base">
        <a:spcBef>
          <a:spcPct val="50000"/>
        </a:spcBef>
        <a:spcAft>
          <a:spcPct val="0"/>
        </a:spcAft>
        <a:defRPr sz="28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hyperlink" Target="http://www.caravanmate.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hyperlink" Target="http://www.caravanmate.com/" TargetMode="External"/><Relationship Id="rId7"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2.tmp"/><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8.tmp"/><Relationship Id="rId3" Type="http://schemas.openxmlformats.org/officeDocument/2006/relationships/image" Target="../media/image3.gif"/><Relationship Id="rId7" Type="http://schemas.openxmlformats.org/officeDocument/2006/relationships/image" Target="../media/image37.tmp"/><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6.tmp"/><Relationship Id="rId5" Type="http://schemas.openxmlformats.org/officeDocument/2006/relationships/image" Target="../media/image35.tmp"/><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image" Target="../media/image43.tmp"/><Relationship Id="rId3" Type="http://schemas.openxmlformats.org/officeDocument/2006/relationships/image" Target="../media/image3.gif"/><Relationship Id="rId7" Type="http://schemas.openxmlformats.org/officeDocument/2006/relationships/image" Target="../media/image42.tm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1.tmp"/><Relationship Id="rId5" Type="http://schemas.openxmlformats.org/officeDocument/2006/relationships/image" Target="../media/image40.tmp"/><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openxmlformats.org/officeDocument/2006/relationships/image" Target="../media/image48.tmp"/><Relationship Id="rId3" Type="http://schemas.openxmlformats.org/officeDocument/2006/relationships/image" Target="../media/image3.gif"/><Relationship Id="rId7" Type="http://schemas.openxmlformats.org/officeDocument/2006/relationships/image" Target="../media/image47.tm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6.tmp"/><Relationship Id="rId5" Type="http://schemas.openxmlformats.org/officeDocument/2006/relationships/image" Target="../media/image45.tmp"/><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image" Target="../media/image53.tmp"/><Relationship Id="rId3" Type="http://schemas.openxmlformats.org/officeDocument/2006/relationships/image" Target="../media/image3.gif"/><Relationship Id="rId7" Type="http://schemas.openxmlformats.org/officeDocument/2006/relationships/image" Target="../media/image52.tmp"/><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1.tmp"/><Relationship Id="rId5" Type="http://schemas.openxmlformats.org/officeDocument/2006/relationships/image" Target="../media/image50.tmp"/><Relationship Id="rId4" Type="http://schemas.openxmlformats.org/officeDocument/2006/relationships/image" Target="../media/image49.png"/><Relationship Id="rId9" Type="http://schemas.openxmlformats.org/officeDocument/2006/relationships/image" Target="../media/image54.tmp"/></Relationships>
</file>

<file path=ppt/slides/_rels/slide35.xml.rels><?xml version="1.0" encoding="UTF-8" standalone="yes"?>
<Relationships xmlns="http://schemas.openxmlformats.org/package/2006/relationships"><Relationship Id="rId8" Type="http://schemas.openxmlformats.org/officeDocument/2006/relationships/image" Target="../media/image59.tmp"/><Relationship Id="rId3" Type="http://schemas.openxmlformats.org/officeDocument/2006/relationships/image" Target="../media/image3.gif"/><Relationship Id="rId7" Type="http://schemas.openxmlformats.org/officeDocument/2006/relationships/image" Target="../media/image58.tmp"/><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7.tmp"/><Relationship Id="rId5" Type="http://schemas.openxmlformats.org/officeDocument/2006/relationships/image" Target="../media/image56.tmp"/><Relationship Id="rId4" Type="http://schemas.openxmlformats.org/officeDocument/2006/relationships/image" Target="../media/image55.png"/><Relationship Id="rId9" Type="http://schemas.openxmlformats.org/officeDocument/2006/relationships/image" Target="../media/image60.tmp"/></Relationships>
</file>

<file path=ppt/slides/_rels/slide36.xml.rels><?xml version="1.0" encoding="UTF-8" standalone="yes"?>
<Relationships xmlns="http://schemas.openxmlformats.org/package/2006/relationships"><Relationship Id="rId8" Type="http://schemas.openxmlformats.org/officeDocument/2006/relationships/image" Target="../media/image65.tmp"/><Relationship Id="rId3" Type="http://schemas.openxmlformats.org/officeDocument/2006/relationships/image" Target="../media/image3.gif"/><Relationship Id="rId7" Type="http://schemas.openxmlformats.org/officeDocument/2006/relationships/image" Target="../media/image64.tm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3.tmp"/><Relationship Id="rId5" Type="http://schemas.openxmlformats.org/officeDocument/2006/relationships/image" Target="../media/image62.tmp"/><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7.tmp"/><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9.tmp"/><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8.tmp"/><Relationship Id="rId5" Type="http://schemas.openxmlformats.org/officeDocument/2006/relationships/image" Target="../media/image77.tmp"/><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2.tmp"/><Relationship Id="rId5" Type="http://schemas.openxmlformats.org/officeDocument/2006/relationships/image" Target="../media/image81.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7" Type="http://schemas.microsoft.com/office/2007/relationships/hdphoto" Target="../media/hdphoto9.wdp"/><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3.gif"/></Relationships>
</file>

<file path=ppt/slides/_rels/slide5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87.tmp"/><Relationship Id="rId4" Type="http://schemas.openxmlformats.org/officeDocument/2006/relationships/image" Target="../media/image86.png"/></Relationships>
</file>

<file path=ppt/slides/_rels/slide5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88.tmp"/><Relationship Id="rId4" Type="http://schemas.openxmlformats.org/officeDocument/2006/relationships/image" Target="../media/image86.png"/></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9.tmp"/></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1096169" y="1860808"/>
            <a:ext cx="7312025" cy="1074737"/>
          </a:xfrm>
        </p:spPr>
        <p:txBody>
          <a:bodyPr/>
          <a:lstStyle/>
          <a:p>
            <a:pPr eaLnBrk="1" hangingPunct="1"/>
            <a:r>
              <a:rPr lang="ja-JP" altLang="en-US" dirty="0">
                <a:effectLst>
                  <a:outerShdw blurRad="38100" dist="38100" dir="2700000" algn="tl">
                    <a:srgbClr val="000000">
                      <a:alpha val="43137"/>
                    </a:srgbClr>
                  </a:outerShdw>
                </a:effectLst>
                <a:latin typeface="HG丸ｺﾞｼｯｸM-PRO" pitchFamily="50" charset="-128"/>
                <a:ea typeface="HG丸ｺﾞｼｯｸM-PRO" pitchFamily="50" charset="-128"/>
              </a:rPr>
              <a:t>認知症サポーター養成講座</a:t>
            </a:r>
            <a:endParaRPr lang="en-US" altLang="en-US" dirty="0">
              <a:effectLst>
                <a:outerShdw blurRad="38100" dist="38100" dir="2700000" algn="tl">
                  <a:srgbClr val="000000">
                    <a:alpha val="43137"/>
                  </a:srgbClr>
                </a:outerShdw>
              </a:effectLst>
            </a:endParaRPr>
          </a:p>
        </p:txBody>
      </p:sp>
      <p:sp>
        <p:nvSpPr>
          <p:cNvPr id="4099" name="Text Box 8"/>
          <p:cNvSpPr txBox="1">
            <a:spLocks noChangeArrowheads="1"/>
          </p:cNvSpPr>
          <p:nvPr/>
        </p:nvSpPr>
        <p:spPr bwMode="auto">
          <a:xfrm>
            <a:off x="327025" y="5461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spcBef>
                <a:spcPct val="50000"/>
              </a:spcBef>
            </a:pPr>
            <a:r>
              <a:rPr lang="en-US" altLang="en-US" sz="1600" dirty="0"/>
              <a:t>Company LOGO</a:t>
            </a:r>
            <a:endParaRPr lang="fr-FR" altLang="en-US" sz="1600" dirty="0"/>
          </a:p>
        </p:txBody>
      </p:sp>
      <p:sp>
        <p:nvSpPr>
          <p:cNvPr id="5" name="Rectangle 3"/>
          <p:cNvSpPr txBox="1">
            <a:spLocks noChangeArrowheads="1"/>
          </p:cNvSpPr>
          <p:nvPr/>
        </p:nvSpPr>
        <p:spPr>
          <a:xfrm>
            <a:off x="1096169" y="2344029"/>
            <a:ext cx="7239000" cy="762000"/>
          </a:xfrm>
          <a:prstGeom prst="rect">
            <a:avLst/>
          </a:prstGeom>
        </p:spPr>
        <p:txBody>
          <a:bodyPr>
            <a:normAutofit fontScale="92500" lnSpcReduction="20000"/>
          </a:bodyPr>
          <a:lstStyle>
            <a:lvl1pPr marL="0" indent="0" algn="ctr" rtl="0" eaLnBrk="1" latinLnBrk="0" hangingPunct="1">
              <a:spcBef>
                <a:spcPts val="580"/>
              </a:spcBef>
              <a:buClr>
                <a:schemeClr val="accent1"/>
              </a:buClr>
              <a:buSzPct val="85000"/>
              <a:buFont typeface="Wingdings 2"/>
              <a:buNone/>
              <a:defRPr kumimoji="1"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1"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1"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1"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1"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1"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1"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1"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580"/>
              </a:spcBef>
              <a:spcAft>
                <a:spcPts val="0"/>
              </a:spcAft>
              <a:buClr>
                <a:srgbClr val="D34817"/>
              </a:buClr>
              <a:buSzPct val="85000"/>
              <a:buFont typeface="Wingdings 2"/>
              <a:buNone/>
              <a:tabLst/>
              <a:defRPr/>
            </a:pPr>
            <a:endParaRPr kumimoji="1" lang="en-US" altLang="ja-JP" sz="2600" b="0" i="0" u="none" strike="noStrike" kern="1200" cap="none" spc="0" normalizeH="0" baseline="0" noProof="0" dirty="0">
              <a:ln>
                <a:noFill/>
              </a:ln>
              <a:solidFill>
                <a:srgbClr val="696464"/>
              </a:solidFill>
              <a:effectLst/>
              <a:uLnTx/>
              <a:uFillTx/>
              <a:latin typeface="Calibri"/>
              <a:ea typeface="ＭＳ Ｐゴシック"/>
              <a:cs typeface="+mn-cs"/>
            </a:endParaRPr>
          </a:p>
          <a:p>
            <a:pPr marL="0" marR="0" lvl="0" indent="0" algn="ctr" defTabSz="914400" rtl="0" eaLnBrk="1" fontAlgn="auto" latinLnBrk="0" hangingPunct="1">
              <a:lnSpc>
                <a:spcPct val="100000"/>
              </a:lnSpc>
              <a:spcBef>
                <a:spcPts val="580"/>
              </a:spcBef>
              <a:spcAft>
                <a:spcPts val="0"/>
              </a:spcAft>
              <a:buClr>
                <a:srgbClr val="D34817"/>
              </a:buClr>
              <a:buSzPct val="85000"/>
              <a:buFont typeface="Wingdings 2"/>
              <a:buNone/>
              <a:tabLst/>
              <a:defRPr/>
            </a:pPr>
            <a:r>
              <a:rPr kumimoji="1" lang="ja-JP" altLang="en-US" sz="2600" i="0" u="none" strike="noStrike" kern="1200" cap="none" spc="0" normalizeH="0" baseline="0" noProof="0" dirty="0">
                <a:ln>
                  <a:noFill/>
                </a:ln>
                <a:solidFill>
                  <a:srgbClr val="696464"/>
                </a:solidFill>
                <a:uLnTx/>
                <a:uFillTx/>
                <a:latin typeface="Calibri"/>
                <a:ea typeface="ＭＳ Ｐゴシック"/>
                <a:cs typeface="+mn-cs"/>
              </a:rPr>
              <a:t>～認知症を学び地域で支え</a:t>
            </a:r>
            <a:r>
              <a:rPr lang="ja-JP" altLang="en-US" dirty="0">
                <a:solidFill>
                  <a:srgbClr val="696464"/>
                </a:solidFill>
                <a:latin typeface="Calibri"/>
                <a:ea typeface="ＭＳ Ｐゴシック"/>
              </a:rPr>
              <a:t>よう</a:t>
            </a:r>
            <a:r>
              <a:rPr kumimoji="1" lang="ja-JP" altLang="en-US" sz="2600" i="0" u="none" strike="noStrike" kern="1200" cap="none" spc="0" normalizeH="0" baseline="0" noProof="0" dirty="0">
                <a:ln>
                  <a:noFill/>
                </a:ln>
                <a:solidFill>
                  <a:srgbClr val="696464"/>
                </a:solidFill>
                <a:uLnTx/>
                <a:uFillTx/>
                <a:latin typeface="Calibri"/>
                <a:ea typeface="ＭＳ Ｐゴシック"/>
                <a:cs typeface="+mn-cs"/>
              </a:rPr>
              <a:t>～</a:t>
            </a:r>
          </a:p>
          <a:p>
            <a:pPr marL="0" marR="0" lvl="0" indent="0" algn="ctr" defTabSz="914400" rtl="0" eaLnBrk="1" fontAlgn="auto" latinLnBrk="0" hangingPunct="1">
              <a:lnSpc>
                <a:spcPct val="100000"/>
              </a:lnSpc>
              <a:spcBef>
                <a:spcPts val="580"/>
              </a:spcBef>
              <a:spcAft>
                <a:spcPts val="0"/>
              </a:spcAft>
              <a:buClr>
                <a:srgbClr val="D34817"/>
              </a:buClr>
              <a:buSzPct val="85000"/>
              <a:buFont typeface="Wingdings 2"/>
              <a:buNone/>
              <a:tabLst/>
              <a:defRPr/>
            </a:pPr>
            <a:endParaRPr kumimoji="1" lang="en-US" altLang="ja-JP" sz="2600" b="0" i="0" u="none" strike="noStrike" kern="1200" cap="none" spc="0" normalizeH="0" baseline="0" noProof="0" dirty="0">
              <a:ln>
                <a:noFill/>
              </a:ln>
              <a:solidFill>
                <a:srgbClr val="696464"/>
              </a:solidFill>
              <a:effectLst/>
              <a:uLnTx/>
              <a:uFillTx/>
              <a:latin typeface="Calibri"/>
              <a:ea typeface="ＭＳ Ｐゴシック"/>
              <a:cs typeface="+mn-cs"/>
            </a:endParaRPr>
          </a:p>
        </p:txBody>
      </p:sp>
      <p:sp>
        <p:nvSpPr>
          <p:cNvPr id="6" name="Text Box 5"/>
          <p:cNvSpPr txBox="1">
            <a:spLocks noChangeArrowheads="1"/>
          </p:cNvSpPr>
          <p:nvPr/>
        </p:nvSpPr>
        <p:spPr bwMode="auto">
          <a:xfrm>
            <a:off x="523790" y="3106029"/>
            <a:ext cx="86679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spcBef>
                <a:spcPct val="50000"/>
              </a:spcBef>
            </a:pPr>
            <a:r>
              <a:rPr lang="ja-JP" altLang="en-US" sz="3200" dirty="0">
                <a:solidFill>
                  <a:prstClr val="black"/>
                </a:solidFill>
                <a:effectLst>
                  <a:outerShdw blurRad="38100" dist="38100" dir="2700000" algn="tl">
                    <a:srgbClr val="000000">
                      <a:alpha val="43137"/>
                    </a:srgbClr>
                  </a:outerShdw>
                </a:effectLst>
                <a:ea typeface="HG丸ｺﾞｼｯｸM-PRO" pitchFamily="50" charset="-128"/>
              </a:rPr>
              <a:t>令和○○年○月○日（　）</a:t>
            </a:r>
            <a:endParaRPr lang="en-US" altLang="ja-JP" sz="3200" dirty="0">
              <a:solidFill>
                <a:prstClr val="black"/>
              </a:solidFill>
              <a:effectLst>
                <a:outerShdw blurRad="38100" dist="38100" dir="2700000" algn="tl">
                  <a:srgbClr val="000000">
                    <a:alpha val="43137"/>
                  </a:srgbClr>
                </a:outerShdw>
              </a:effectLst>
              <a:ea typeface="HG丸ｺﾞｼｯｸM-PRO" pitchFamily="50"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0" y="5983659"/>
            <a:ext cx="58995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spcBef>
                <a:spcPct val="50000"/>
              </a:spcBef>
            </a:pPr>
            <a:r>
              <a:rPr lang="ja-JP" altLang="en-US" sz="1600" dirty="0">
                <a:solidFill>
                  <a:schemeClr val="tx1">
                    <a:lumMod val="50000"/>
                    <a:lumOff val="50000"/>
                  </a:schemeClr>
                </a:solidFill>
                <a:ea typeface="HG丸ｺﾞｼｯｸM-PRO" pitchFamily="50" charset="-128"/>
              </a:rPr>
              <a:t>（福井県、福井県認知症キャラバン・メイト協議会　制作）</a:t>
            </a:r>
            <a:endParaRPr lang="en-US" altLang="ja-JP" sz="1600" dirty="0">
              <a:solidFill>
                <a:schemeClr val="tx1">
                  <a:lumMod val="50000"/>
                  <a:lumOff val="50000"/>
                </a:schemeClr>
              </a:solidFill>
              <a:ea typeface="HG丸ｺﾞｼｯｸM-PRO" pitchFamily="50" charset="-128"/>
            </a:endParaRPr>
          </a:p>
          <a:p>
            <a:pPr algn="ctr" eaLnBrk="1" hangingPunct="1">
              <a:spcBef>
                <a:spcPct val="50000"/>
              </a:spcBef>
            </a:pPr>
            <a:r>
              <a:rPr lang="en-US" altLang="ja-JP" sz="1200" dirty="0">
                <a:solidFill>
                  <a:schemeClr val="tx1">
                    <a:lumMod val="50000"/>
                    <a:lumOff val="50000"/>
                  </a:schemeClr>
                </a:solidFill>
                <a:ea typeface="HG丸ｺﾞｼｯｸM-PRO" pitchFamily="50" charset="-128"/>
              </a:rPr>
              <a:t>※</a:t>
            </a:r>
            <a:r>
              <a:rPr lang="ja-JP" altLang="en-US" sz="1200" dirty="0">
                <a:solidFill>
                  <a:schemeClr val="tx1">
                    <a:lumMod val="50000"/>
                    <a:lumOff val="50000"/>
                  </a:schemeClr>
                </a:solidFill>
                <a:ea typeface="HG丸ｺﾞｼｯｸM-PRO" pitchFamily="50" charset="-128"/>
              </a:rPr>
              <a:t>福井県パンフレット「みんなで支えよう認知症」との併用を基本とします。</a:t>
            </a:r>
            <a:endParaRPr lang="ja-JP" altLang="en-US" sz="1600" dirty="0">
              <a:solidFill>
                <a:schemeClr val="tx1">
                  <a:lumMod val="50000"/>
                  <a:lumOff val="50000"/>
                </a:schemeClr>
              </a:solidFill>
              <a:ea typeface="HG丸ｺﾞｼｯｸM-PRO" pitchFamily="50" charset="-128"/>
            </a:endParaRPr>
          </a:p>
        </p:txBody>
      </p:sp>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smtClean="0">
                <a:solidFill>
                  <a:srgbClr val="000000"/>
                </a:solidFill>
              </a:rPr>
              <a:pPr algn="r" eaLnBrk="1" hangingPunct="1"/>
              <a:t>1</a:t>
            </a:fld>
            <a:endParaRPr lang="ja-JP" altLang="en-US" sz="1600"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認知症高齢者の増加</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コンテンツ プレースホルダ 2"/>
          <p:cNvSpPr txBox="1">
            <a:spLocks/>
          </p:cNvSpPr>
          <p:nvPr/>
        </p:nvSpPr>
        <p:spPr bwMode="auto">
          <a:xfrm>
            <a:off x="0" y="1664872"/>
            <a:ext cx="9144000" cy="56166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８５歳以上</a:t>
            </a:r>
            <a:r>
              <a:rPr lang="ja-JP" altLang="en-US"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a:t>
            </a:r>
            <a:r>
              <a:rPr lang="ja-JP" altLang="en-US"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４人に１人</a:t>
            </a: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にその症状があるといわれている。</a:t>
            </a:r>
          </a:p>
          <a:p>
            <a:pPr>
              <a:buFontTx/>
              <a:buNone/>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○今後、認知症高齢者が急速に増加すると予想される。 </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FontTx/>
              <a:buNone/>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（全国　</a:t>
            </a:r>
            <a:r>
              <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65</a:t>
            </a: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歳以上高齢者の認知症有病率の推計）</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FontTx/>
              <a:buNone/>
            </a:pPr>
            <a:endParaRPr lang="ja-JP" altLang="en-US"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endParaRPr lang="ja-JP" altLang="en-US"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a:buFontTx/>
              <a:buNone/>
            </a:pPr>
            <a:r>
              <a:rPr lang="ja-JP" altLang="en-US"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rPr>
              <a:t>　</a:t>
            </a:r>
            <a:endParaRPr lang="en-US" altLang="ja-JP"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a:buFontTx/>
              <a:buNone/>
            </a:pPr>
            <a:endParaRPr lang="en-US" altLang="ja-JP"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a:buFontTx/>
              <a:buNone/>
            </a:pPr>
            <a:endParaRPr lang="en-US" altLang="ja-JP"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a:buFontTx/>
              <a:buNone/>
            </a:pPr>
            <a:endParaRPr lang="en-US" altLang="ja-JP"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a:buFontTx/>
              <a:buNone/>
            </a:pPr>
            <a:r>
              <a:rPr lang="ja-JP" altLang="en-US" sz="1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1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平成２６年度厚生労働科学研究費補助金事業データ</a:t>
            </a:r>
            <a:endParaRPr lang="en-US" altLang="ja-JP" sz="14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FontTx/>
              <a:buNone/>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○福井県でも、高齢者の約１</a:t>
            </a:r>
            <a:r>
              <a:rPr lang="ja-JP" altLang="en-US"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a:t>
            </a: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％が認知症の症状を持っている。</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8"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10</a:t>
            </a:fld>
            <a:endParaRPr lang="ja-JP" altLang="en-US" sz="1600" dirty="0">
              <a:solidFill>
                <a:srgbClr val="000000"/>
              </a:solidFill>
            </a:endParaRPr>
          </a:p>
        </p:txBody>
      </p:sp>
      <p:graphicFrame>
        <p:nvGraphicFramePr>
          <p:cNvPr id="2" name="表 2">
            <a:extLst>
              <a:ext uri="{FF2B5EF4-FFF2-40B4-BE49-F238E27FC236}">
                <a16:creationId xmlns:a16="http://schemas.microsoft.com/office/drawing/2014/main" id="{8526622E-90B5-4749-A59B-0E8CA861CEC1}"/>
              </a:ext>
            </a:extLst>
          </p:cNvPr>
          <p:cNvGraphicFramePr>
            <a:graphicFrameLocks noGrp="1"/>
          </p:cNvGraphicFramePr>
          <p:nvPr>
            <p:extLst>
              <p:ext uri="{D42A27DB-BD31-4B8C-83A1-F6EECF244321}">
                <p14:modId xmlns:p14="http://schemas.microsoft.com/office/powerpoint/2010/main" val="3709629181"/>
              </p:ext>
            </p:extLst>
          </p:nvPr>
        </p:nvGraphicFramePr>
        <p:xfrm>
          <a:off x="315034" y="3258836"/>
          <a:ext cx="8513932" cy="1920240"/>
        </p:xfrm>
        <a:graphic>
          <a:graphicData uri="http://schemas.openxmlformats.org/drawingml/2006/table">
            <a:tbl>
              <a:tblPr firstRow="1" bandRow="1">
                <a:tableStyleId>{5C22544A-7EE6-4342-B048-85BDC9FD1C3A}</a:tableStyleId>
              </a:tblPr>
              <a:tblGrid>
                <a:gridCol w="2665316">
                  <a:extLst>
                    <a:ext uri="{9D8B030D-6E8A-4147-A177-3AD203B41FA5}">
                      <a16:colId xmlns:a16="http://schemas.microsoft.com/office/drawing/2014/main" val="1420238948"/>
                    </a:ext>
                  </a:extLst>
                </a:gridCol>
                <a:gridCol w="1462154">
                  <a:extLst>
                    <a:ext uri="{9D8B030D-6E8A-4147-A177-3AD203B41FA5}">
                      <a16:colId xmlns:a16="http://schemas.microsoft.com/office/drawing/2014/main" val="1814997967"/>
                    </a:ext>
                  </a:extLst>
                </a:gridCol>
                <a:gridCol w="1462154">
                  <a:extLst>
                    <a:ext uri="{9D8B030D-6E8A-4147-A177-3AD203B41FA5}">
                      <a16:colId xmlns:a16="http://schemas.microsoft.com/office/drawing/2014/main" val="3726327951"/>
                    </a:ext>
                  </a:extLst>
                </a:gridCol>
                <a:gridCol w="1462154">
                  <a:extLst>
                    <a:ext uri="{9D8B030D-6E8A-4147-A177-3AD203B41FA5}">
                      <a16:colId xmlns:a16="http://schemas.microsoft.com/office/drawing/2014/main" val="2506970815"/>
                    </a:ext>
                  </a:extLst>
                </a:gridCol>
                <a:gridCol w="1462154">
                  <a:extLst>
                    <a:ext uri="{9D8B030D-6E8A-4147-A177-3AD203B41FA5}">
                      <a16:colId xmlns:a16="http://schemas.microsoft.com/office/drawing/2014/main" val="3854816371"/>
                    </a:ext>
                  </a:extLst>
                </a:gridCol>
              </a:tblGrid>
              <a:tr h="370840">
                <a:tc>
                  <a:txBody>
                    <a:bodyPr/>
                    <a:lstStyle/>
                    <a:p>
                      <a:pPr algn="ctr"/>
                      <a:endPar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平成</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24</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年</a:t>
                      </a:r>
                      <a:endPar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2012</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平成</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27</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年</a:t>
                      </a:r>
                      <a:endPar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2015</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令和２年</a:t>
                      </a:r>
                      <a:endPar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2020</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令和７年</a:t>
                      </a:r>
                      <a:endPar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2025</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44236257"/>
                  </a:ext>
                </a:extLst>
              </a:tr>
              <a:tr h="370840">
                <a:tc>
                  <a:txBody>
                    <a:bodyPr/>
                    <a:lstStyle/>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一定</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将来推定人数</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462</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万人</a:t>
                      </a:r>
                      <a:endPar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15.0</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517</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万人</a:t>
                      </a:r>
                      <a:endPar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(15.7</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endPar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602</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万人</a:t>
                      </a:r>
                      <a:endPar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(17.2</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endPar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675</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万人</a:t>
                      </a:r>
                      <a:endPar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(19.0</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endPar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6223246"/>
                  </a:ext>
                </a:extLst>
              </a:tr>
              <a:tr h="370840">
                <a:tc>
                  <a:txBody>
                    <a:bodyPr/>
                    <a:lstStyle/>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上昇</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将来推定人数</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tc>
                <a:tc>
                  <a:txBody>
                    <a:bodyPr/>
                    <a:lstStyle/>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525</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万人</a:t>
                      </a:r>
                      <a:endPar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(16.0</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endPar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631</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万人</a:t>
                      </a:r>
                      <a:endPar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(18.0</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endPar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730</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万人</a:t>
                      </a:r>
                      <a:endPar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p>
                      <a:pPr algn="ct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(20.6</a:t>
                      </a:r>
                      <a:r>
                        <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r>
                        <a:rPr kumimoji="1" lang="en-US" altLang="ja-JP" sz="1800" b="1" baseline="0" dirty="0">
                          <a:solidFill>
                            <a:sysClr val="windowText" lastClr="000000"/>
                          </a:solidFill>
                          <a:latin typeface="HG丸ｺﾞｼｯｸM-PRO" panose="020F0600000000000000" pitchFamily="50" charset="-128"/>
                          <a:ea typeface="HG丸ｺﾞｼｯｸM-PRO" panose="020F0600000000000000" pitchFamily="50" charset="-128"/>
                        </a:rPr>
                        <a:t>)</a:t>
                      </a:r>
                      <a:endParaRPr kumimoji="1" lang="ja-JP" altLang="en-US" sz="1800" b="1" baseline="0" dirty="0">
                        <a:solidFill>
                          <a:sysClr val="windowText" lastClr="000000"/>
                        </a:solidFill>
                        <a:latin typeface="HG丸ｺﾞｼｯｸM-PRO" panose="020F0600000000000000" pitchFamily="50" charset="-128"/>
                        <a:ea typeface="HG丸ｺﾞｼｯｸM-PRO" panose="020F06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090619"/>
                  </a:ext>
                </a:extLst>
              </a:tr>
            </a:tbl>
          </a:graphicData>
        </a:graphic>
      </p:graphicFrame>
    </p:spTree>
    <p:extLst>
      <p:ext uri="{BB962C8B-B14F-4D97-AF65-F5344CB8AC3E}">
        <p14:creationId xmlns:p14="http://schemas.microsoft.com/office/powerpoint/2010/main" val="352689246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認知症は社会問題に</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pic>
        <p:nvPicPr>
          <p:cNvPr id="7" name="Picture 2"/>
          <p:cNvPicPr>
            <a:picLocks noGrp="1" noChangeAspect="1" noChangeArrowheads="1"/>
          </p:cNvPicPr>
          <p:nvPr>
            <p:ph idx="1"/>
          </p:nvPr>
        </p:nvPicPr>
        <p:blipFill>
          <a:blip r:embed="rId4" cstate="screen">
            <a:extLst>
              <a:ext uri="{28A0092B-C50C-407E-A947-70E740481C1C}">
                <a14:useLocalDpi xmlns:a14="http://schemas.microsoft.com/office/drawing/2010/main" val="0"/>
              </a:ext>
            </a:extLst>
          </a:blip>
          <a:srcRect/>
          <a:stretch>
            <a:fillRect/>
          </a:stretch>
        </p:blipFill>
        <p:spPr bwMode="auto">
          <a:xfrm rot="20945575">
            <a:off x="794830" y="1674611"/>
            <a:ext cx="3199653"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784580">
            <a:off x="5076056" y="1700808"/>
            <a:ext cx="3486653" cy="488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475656" y="2204864"/>
            <a:ext cx="6624736" cy="3521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11</a:t>
            </a:fld>
            <a:endParaRPr lang="ja-JP" altLang="en-US" sz="1600" dirty="0">
              <a:solidFill>
                <a:srgbClr val="000000"/>
              </a:solidFill>
            </a:endParaRPr>
          </a:p>
        </p:txBody>
      </p:sp>
    </p:spTree>
    <p:extLst>
      <p:ext uri="{BB962C8B-B14F-4D97-AF65-F5344CB8AC3E}">
        <p14:creationId xmlns:p14="http://schemas.microsoft.com/office/powerpoint/2010/main" val="2576401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2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ppt_x</p:attrName>
                                        </p:attrNameLst>
                                      </p:cBhvr>
                                      <p:tavLst>
                                        <p:tav tm="0">
                                          <p:val>
                                            <p:strVal val="#ppt_x"/>
                                          </p:val>
                                        </p:tav>
                                        <p:tav tm="100000">
                                          <p:val>
                                            <p:strVal val="#ppt_x"/>
                                          </p:val>
                                        </p:tav>
                                      </p:tavLst>
                                    </p:anim>
                                    <p:anim calcmode="lin" valueType="num">
                                      <p:cBhvr>
                                        <p:cTn id="21"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ctr"/>
          <a:lstStyle/>
          <a:p>
            <a:pPr eaLnBrk="1" hangingPunct="1"/>
            <a:r>
              <a:rPr lang="ja-JP" altLang="en-US" sz="3600" dirty="0">
                <a:latin typeface="HGS平成明朝体W9" panose="02020A00000000000000" pitchFamily="18" charset="-128"/>
                <a:ea typeface="HGS平成明朝体W9" panose="02020A00000000000000" pitchFamily="18" charset="-128"/>
              </a:rPr>
              <a:t>認知症とは</a:t>
            </a:r>
            <a:endParaRPr lang="en-US" altLang="en-US" sz="3600" dirty="0">
              <a:latin typeface="HGS平成明朝体W9" panose="02020A00000000000000" pitchFamily="18" charset="-128"/>
              <a:ea typeface="HGS平成明朝体W9" panose="02020A00000000000000" pitchFamily="18" charset="-128"/>
            </a:endParaRPr>
          </a:p>
        </p:txBody>
      </p:sp>
      <p:sp>
        <p:nvSpPr>
          <p:cNvPr id="6147" name="Rectangle 3"/>
          <p:cNvSpPr>
            <a:spLocks noGrp="1" noChangeArrowheads="1"/>
          </p:cNvSpPr>
          <p:nvPr>
            <p:ph type="body" idx="1"/>
          </p:nvPr>
        </p:nvSpPr>
        <p:spPr>
          <a:xfrm>
            <a:off x="2939341" y="2309428"/>
            <a:ext cx="6165850" cy="4038600"/>
          </a:xfrm>
        </p:spPr>
        <p:txBody>
          <a:bodyPr/>
          <a:lstStyle/>
          <a:p>
            <a:r>
              <a:rPr lang="ja-JP" altLang="en-US" sz="3600"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a:t>
            </a: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って何？</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認知症の</a:t>
            </a:r>
            <a:r>
              <a:rPr lang="ja-JP" altLang="en-US" sz="3600"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症状</a:t>
            </a: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は？</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認知症は</a:t>
            </a:r>
            <a:r>
              <a:rPr lang="ja-JP" altLang="en-US" sz="3600"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治る</a:t>
            </a: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の？</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認知症の</a:t>
            </a:r>
            <a:r>
              <a:rPr lang="ja-JP" altLang="en-US" sz="3600"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予防方法</a:t>
            </a: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は？</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認知症の方には</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indent="0" eaLnBrk="1" hangingPunct="1">
              <a:buNone/>
            </a:pPr>
            <a:r>
              <a:rPr lang="ja-JP" altLang="en-US"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ja-JP" altLang="en-US" sz="3600"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どう接したらいいの？</a:t>
            </a:r>
            <a:endParaRPr lang="en-US" altLang="ja-JP" sz="3600" b="1" dirty="0">
              <a:solidFill>
                <a:srgbClr val="00B05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6148" name="Text Box 4"/>
          <p:cNvSpPr txBox="1">
            <a:spLocks noChangeArrowheads="1"/>
          </p:cNvSpPr>
          <p:nvPr/>
        </p:nvSpPr>
        <p:spPr bwMode="auto">
          <a:xfrm>
            <a:off x="152400" y="271145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1600" dirty="0">
                <a:solidFill>
                  <a:srgbClr val="003399"/>
                </a:solidFill>
              </a:rPr>
              <a:t>Chapter</a:t>
            </a:r>
            <a:endParaRPr lang="fr-FR" altLang="en-US" sz="1600" dirty="0">
              <a:solidFill>
                <a:srgbClr val="003399"/>
              </a:solidFill>
            </a:endParaRPr>
          </a:p>
        </p:txBody>
      </p:sp>
      <p:sp>
        <p:nvSpPr>
          <p:cNvPr id="6149" name="Oval 5"/>
          <p:cNvSpPr>
            <a:spLocks noChangeArrowheads="1"/>
          </p:cNvSpPr>
          <p:nvPr/>
        </p:nvSpPr>
        <p:spPr bwMode="auto">
          <a:xfrm>
            <a:off x="1066800" y="2590800"/>
            <a:ext cx="609600" cy="609600"/>
          </a:xfrm>
          <a:prstGeom prst="ellipse">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6150" name="Rectangle 6"/>
          <p:cNvSpPr>
            <a:spLocks noChangeArrowheads="1"/>
          </p:cNvSpPr>
          <p:nvPr/>
        </p:nvSpPr>
        <p:spPr bwMode="auto">
          <a:xfrm>
            <a:off x="1136650" y="2667000"/>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ja-JP" altLang="en-US" sz="2400" dirty="0">
                <a:solidFill>
                  <a:srgbClr val="4E6EC8"/>
                </a:solidFill>
                <a:latin typeface="Arial Black" panose="020B0A04020102020204" pitchFamily="34" charset="0"/>
              </a:rPr>
              <a:t>２</a:t>
            </a:r>
            <a:endParaRPr lang="fr-FR" altLang="en-US" sz="2400" dirty="0">
              <a:solidFill>
                <a:srgbClr val="4E6EC8"/>
              </a:solidFill>
              <a:latin typeface="Arial Black" panose="020B0A04020102020204" pitchFamily="34" charset="0"/>
            </a:endParaRPr>
          </a:p>
        </p:txBody>
      </p:sp>
      <p:sp>
        <p:nvSpPr>
          <p:cNvPr id="6151" name="Text Box 7"/>
          <p:cNvSpPr txBox="1">
            <a:spLocks noChangeArrowheads="1"/>
          </p:cNvSpPr>
          <p:nvPr/>
        </p:nvSpPr>
        <p:spPr bwMode="auto">
          <a:xfrm>
            <a:off x="2220350" y="1670921"/>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2400" dirty="0">
                <a:solidFill>
                  <a:srgbClr val="003399"/>
                </a:solidFill>
                <a:latin typeface="Arial Black" panose="020B0A04020102020204" pitchFamily="34" charset="0"/>
              </a:rPr>
              <a:t>TITLE </a:t>
            </a:r>
          </a:p>
        </p:txBody>
      </p:sp>
      <p:sp>
        <p:nvSpPr>
          <p:cNvPr id="6152" name="Text Box 8"/>
          <p:cNvSpPr txBox="1">
            <a:spLocks noChangeArrowheads="1"/>
          </p:cNvSpPr>
          <p:nvPr/>
        </p:nvSpPr>
        <p:spPr bwMode="auto">
          <a:xfrm>
            <a:off x="327025" y="5461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spcBef>
                <a:spcPct val="50000"/>
              </a:spcBef>
            </a:pPr>
            <a:r>
              <a:rPr lang="en-US" altLang="en-US" sz="1600"/>
              <a:t>Company LOGO</a:t>
            </a:r>
            <a:endParaRPr lang="fr-FR" altLang="en-US" sz="1600"/>
          </a:p>
        </p:txBody>
      </p:sp>
      <p:pic>
        <p:nvPicPr>
          <p:cNvPr id="10242"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12</a:t>
            </a:fld>
            <a:endParaRPr lang="ja-JP" altLang="en-US" sz="1600" dirty="0">
              <a:solidFill>
                <a:srgbClr val="000000"/>
              </a:solidFill>
            </a:endParaRPr>
          </a:p>
        </p:txBody>
      </p:sp>
    </p:spTree>
    <p:extLst>
      <p:ext uri="{BB962C8B-B14F-4D97-AF65-F5344CB8AC3E}">
        <p14:creationId xmlns:p14="http://schemas.microsoft.com/office/powerpoint/2010/main" val="550317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認知症って何？</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6" name="コンテンツ プレースホルダ 2"/>
          <p:cNvSpPr>
            <a:spLocks noGrp="1"/>
          </p:cNvSpPr>
          <p:nvPr>
            <p:ph idx="1"/>
          </p:nvPr>
        </p:nvSpPr>
        <p:spPr>
          <a:xfrm>
            <a:off x="660401" y="1402344"/>
            <a:ext cx="8356992" cy="5257763"/>
          </a:xfrm>
        </p:spPr>
        <p:txBody>
          <a:bodyPr>
            <a:normAutofit lnSpcReduction="10000"/>
          </a:bodyPr>
          <a:lstStyle/>
          <a:p>
            <a:pPr>
              <a:lnSpc>
                <a:spcPct val="80000"/>
              </a:lnSpc>
              <a:buNone/>
              <a:defRPr/>
            </a:pPr>
            <a:endParaRPr lang="en-US" altLang="ja-JP" dirty="0">
              <a:latin typeface="+mj-lt"/>
              <a:ea typeface="HG丸ｺﾞｼｯｸM-PRO" pitchFamily="50" charset="-128"/>
            </a:endParaRPr>
          </a:p>
          <a:p>
            <a:pPr>
              <a:lnSpc>
                <a:spcPct val="80000"/>
              </a:lnSpc>
              <a:buNone/>
              <a:defRPr/>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★誰もがかかる可能性のある、</a:t>
            </a:r>
            <a:endParaRPr lang="ja-JP" altLang="en-US"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80000"/>
              </a:lnSpc>
              <a:buNone/>
              <a:defRPr/>
            </a:pPr>
            <a:r>
              <a:rPr lang="ja-JP" altLang="en-US" sz="8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「脳の病気」</a:t>
            </a:r>
            <a:endParaRPr lang="en-US" altLang="ja-JP"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80000"/>
              </a:lnSpc>
              <a:buNone/>
              <a:defRPr/>
            </a:pP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80000"/>
              </a:lnSpc>
              <a:buNone/>
              <a:defRPr/>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◆さまざまな原因で、脳の細胞が死んでしまったり</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80000"/>
              </a:lnSpc>
              <a:buNone/>
              <a:defRPr/>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働きが悪くなったために様々な障害が起こり、</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80000"/>
              </a:lnSpc>
              <a:buNone/>
              <a:defRPr/>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生活に支障をきたす状態をいいます。</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80000"/>
              </a:lnSpc>
              <a:buNone/>
              <a:defRPr/>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80000"/>
              </a:lnSpc>
              <a:buNone/>
              <a:defRPr/>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良く言われる「もの忘れ」の症状だけを</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80000"/>
              </a:lnSpc>
              <a:buNone/>
              <a:defRPr/>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認知症という</a:t>
            </a:r>
            <a:r>
              <a:rPr lang="ja-JP"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訳ではありません</a:t>
            </a:r>
            <a:r>
              <a:rPr lang="ja-JP" altLang="ja-JP" b="1" dirty="0">
                <a:solidFill>
                  <a:schemeClr val="tx1"/>
                </a:solidFill>
                <a:latin typeface="HG丸ｺﾞｼｯｸM-PRO" panose="020F0600000000000000" pitchFamily="50" charset="-128"/>
                <a:ea typeface="HG丸ｺﾞｼｯｸM-PRO" panose="020F0600000000000000" pitchFamily="50" charset="-128"/>
              </a:rPr>
              <a:t>。</a:t>
            </a:r>
            <a:endParaRPr lang="en-US" altLang="ja-JP" b="1" dirty="0">
              <a:solidFill>
                <a:schemeClr val="tx1"/>
              </a:solidFill>
              <a:latin typeface="HG丸ｺﾞｼｯｸM-PRO" panose="020F0600000000000000" pitchFamily="50" charset="-128"/>
              <a:ea typeface="HG丸ｺﾞｼｯｸM-PRO" panose="020F0600000000000000" pitchFamily="50" charset="-128"/>
            </a:endParaRPr>
          </a:p>
          <a:p>
            <a:pPr>
              <a:lnSpc>
                <a:spcPct val="80000"/>
              </a:lnSpc>
              <a:buNone/>
              <a:defRPr/>
            </a:pPr>
            <a:r>
              <a:rPr lang="ja-JP" altLang="en-US" b="1" dirty="0">
                <a:solidFill>
                  <a:schemeClr val="tx1"/>
                </a:solidFill>
                <a:latin typeface="HG丸ｺﾞｼｯｸM-PRO" panose="020F0600000000000000" pitchFamily="50" charset="-128"/>
                <a:ea typeface="HG丸ｺﾞｼｯｸM-PRO" panose="020F0600000000000000" pitchFamily="50" charset="-128"/>
              </a:rPr>
              <a:t>　</a:t>
            </a:r>
            <a:r>
              <a:rPr lang="en-US" altLang="ja-JP" sz="2000" b="1" dirty="0">
                <a:solidFill>
                  <a:schemeClr val="tx1"/>
                </a:solidFill>
                <a:latin typeface="HG丸ｺﾞｼｯｸM-PRO" panose="020F0600000000000000" pitchFamily="50" charset="-128"/>
                <a:ea typeface="HG丸ｺﾞｼｯｸM-PRO" panose="020F0600000000000000" pitchFamily="50" charset="-128"/>
              </a:rPr>
              <a:t>※</a:t>
            </a:r>
            <a:r>
              <a:rPr lang="ja-JP" altLang="en-US" sz="2000" b="1" dirty="0">
                <a:solidFill>
                  <a:schemeClr val="tx1"/>
                </a:solidFill>
                <a:latin typeface="HG丸ｺﾞｼｯｸM-PRO" panose="020F0600000000000000" pitchFamily="50" charset="-128"/>
                <a:ea typeface="HG丸ｺﾞｼｯｸM-PRO" panose="020F0600000000000000" pitchFamily="50" charset="-128"/>
              </a:rPr>
              <a:t>「呆け」や「痴呆」ではなく、「認知症」という病気</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a:p>
            <a:pPr>
              <a:lnSpc>
                <a:spcPct val="80000"/>
              </a:lnSpc>
              <a:buNone/>
              <a:defRPr/>
            </a:pPr>
            <a:r>
              <a:rPr lang="ja-JP" altLang="en-US" sz="2000" b="1" dirty="0">
                <a:solidFill>
                  <a:schemeClr val="tx1"/>
                </a:solidFill>
                <a:latin typeface="HG丸ｺﾞｼｯｸM-PRO" panose="020F0600000000000000" pitchFamily="50" charset="-128"/>
                <a:ea typeface="HG丸ｺﾞｼｯｸM-PRO" panose="020F0600000000000000" pitchFamily="50" charset="-128"/>
              </a:rPr>
              <a:t>　　　であることの理解を普及しましょう。</a:t>
            </a:r>
            <a:endParaRPr lang="en-US" altLang="ja-JP" sz="2000"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099"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11899" y="0"/>
            <a:ext cx="10287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13</a:t>
            </a:fld>
            <a:endParaRPr lang="ja-JP" altLang="en-US" sz="1600" dirty="0">
              <a:solidFill>
                <a:srgbClr val="000000"/>
              </a:solidFill>
            </a:endParaRPr>
          </a:p>
        </p:txBody>
      </p:sp>
      <p:pic>
        <p:nvPicPr>
          <p:cNvPr id="3" name="図 2" descr="グラフィカル ユーザー インターフェイス&#10;&#10;自動的に生成された説明">
            <a:extLst>
              <a:ext uri="{FF2B5EF4-FFF2-40B4-BE49-F238E27FC236}">
                <a16:creationId xmlns:a16="http://schemas.microsoft.com/office/drawing/2014/main" id="{93FCEB25-DC9C-48B7-8631-5D9C6CCE1DC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1371" b="90995" l="25615" r="53980">
                        <a14:foregroundMark x1="38857" y1="32796" x2="38857" y2="32796"/>
                        <a14:foregroundMark x1="43560" y1="46102" x2="34370" y2="36156"/>
                        <a14:foregroundMark x1="34370" y1="36156" x2="35456" y2="29839"/>
                        <a14:foregroundMark x1="35456" y1="29839" x2="39363" y2="28898"/>
                        <a14:foregroundMark x1="39363" y1="28898" x2="51302" y2="29301"/>
                        <a14:foregroundMark x1="51302" y1="29301" x2="49711" y2="36290"/>
                        <a14:foregroundMark x1="49711" y1="36290" x2="43994" y2="39651"/>
                        <a14:foregroundMark x1="34660" y1="28898" x2="37410" y2="24194"/>
                        <a14:foregroundMark x1="37410" y1="24194" x2="49204" y2="25538"/>
                        <a14:foregroundMark x1="49204" y1="25538" x2="51664" y2="30780"/>
                        <a14:foregroundMark x1="51664" y1="30780" x2="51013" y2="37903"/>
                        <a14:foregroundMark x1="51013" y1="37903" x2="48770" y2="40323"/>
                        <a14:foregroundMark x1="38205" y1="23656" x2="41679" y2="22581"/>
                        <a14:foregroundMark x1="41679" y1="22581" x2="49421" y2="23790"/>
                        <a14:foregroundMark x1="49421" y1="23790" x2="52098" y2="28226"/>
                        <a14:foregroundMark x1="52098" y1="28226" x2="52967" y2="36962"/>
                        <a14:foregroundMark x1="34009" y1="37769" x2="33575" y2="31317"/>
                        <a14:foregroundMark x1="33575" y1="31317" x2="34877" y2="24731"/>
                        <a14:foregroundMark x1="34877" y1="24731" x2="46165" y2="23387"/>
                        <a14:foregroundMark x1="46165" y1="23387" x2="49855" y2="23387"/>
                        <a14:foregroundMark x1="49855" y1="23387" x2="53184" y2="26344"/>
                        <a14:foregroundMark x1="53184" y1="26344" x2="53980" y2="33333"/>
                        <a14:foregroundMark x1="53980" y1="33333" x2="51881" y2="39113"/>
                        <a14:foregroundMark x1="51881" y1="39113" x2="37120" y2="40860"/>
                        <a14:foregroundMark x1="37120" y1="40860" x2="34081" y2="37634"/>
                        <a14:foregroundMark x1="37410" y1="23387" x2="41027" y2="21371"/>
                        <a14:foregroundMark x1="41027" y1="21371" x2="48263" y2="21371"/>
                        <a14:foregroundMark x1="48263" y1="21371" x2="44645" y2="23522"/>
                        <a14:foregroundMark x1="44645" y1="23522" x2="37699" y2="23522"/>
                        <a14:foregroundMark x1="39942" y1="22043" x2="43560" y2="21505"/>
                        <a14:foregroundMark x1="43560" y1="21505" x2="47250" y2="21505"/>
                        <a14:foregroundMark x1="47250" y1="21505" x2="40304" y2="21505"/>
                        <a14:foregroundMark x1="28799" y1="45027" x2="28582" y2="52016"/>
                        <a14:foregroundMark x1="28582" y1="52016" x2="35745" y2="82796"/>
                        <a14:foregroundMark x1="35745" y1="82796" x2="35528" y2="84543"/>
                        <a14:foregroundMark x1="29016" y1="45565" x2="31114" y2="50806"/>
                        <a14:foregroundMark x1="31114" y1="50806" x2="34443" y2="54167"/>
                        <a14:foregroundMark x1="34443" y1="54167" x2="41679" y2="55376"/>
                        <a14:foregroundMark x1="41679" y1="55376" x2="40738" y2="61694"/>
                        <a14:foregroundMark x1="40738" y1="61694" x2="37192" y2="64382"/>
                        <a14:foregroundMark x1="37192" y1="64382" x2="44211" y2="68952"/>
                        <a14:foregroundMark x1="44211" y1="68952" x2="44790" y2="82527"/>
                        <a14:foregroundMark x1="44790" y1="82527" x2="36758" y2="80780"/>
                        <a14:foregroundMark x1="36758" y1="80780" x2="35311" y2="80914"/>
                        <a14:foregroundMark x1="34443" y1="85349" x2="34443" y2="85349"/>
                        <a14:foregroundMark x1="34877" y1="82930" x2="34009" y2="91129"/>
                        <a14:foregroundMark x1="25615" y1="51478" x2="26049" y2="54839"/>
                        <a14:foregroundMark x1="39653" y1="31183" x2="47250" y2="31317"/>
                        <a14:foregroundMark x1="47250" y1="31317" x2="43994" y2="34543"/>
                        <a14:foregroundMark x1="43994" y1="34543" x2="40449" y2="34409"/>
                        <a14:foregroundMark x1="40449" y1="34409" x2="41462" y2="29435"/>
                      </a14:backgroundRemoval>
                    </a14:imgEffect>
                  </a14:imgLayer>
                </a14:imgProps>
              </a:ext>
              <a:ext uri="{28A0092B-C50C-407E-A947-70E740481C1C}">
                <a14:useLocalDpi xmlns:a14="http://schemas.microsoft.com/office/drawing/2010/main" val="0"/>
              </a:ext>
            </a:extLst>
          </a:blip>
          <a:srcRect l="24028" t="18471" r="44341" b="6110"/>
          <a:stretch/>
        </p:blipFill>
        <p:spPr>
          <a:xfrm>
            <a:off x="7139319" y="1344613"/>
            <a:ext cx="1807037" cy="2319612"/>
          </a:xfrm>
          <a:prstGeom prst="rect">
            <a:avLst/>
          </a:prstGeom>
        </p:spPr>
      </p:pic>
    </p:spTree>
    <p:extLst>
      <p:ext uri="{BB962C8B-B14F-4D97-AF65-F5344CB8AC3E}">
        <p14:creationId xmlns:p14="http://schemas.microsoft.com/office/powerpoint/2010/main" val="3929996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認知症の種類①</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Rectangle 6"/>
          <p:cNvSpPr>
            <a:spLocks noChangeArrowheads="1"/>
          </p:cNvSpPr>
          <p:nvPr/>
        </p:nvSpPr>
        <p:spPr bwMode="auto">
          <a:xfrm>
            <a:off x="774701" y="1557338"/>
            <a:ext cx="8214554"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1" lang="ja-JP" altLang="en-US"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a:t>
            </a:r>
            <a:r>
              <a:rPr kumimoji="1" lang="ja-JP" altLang="en-US" sz="20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アルツハイマー型認知症</a:t>
            </a:r>
            <a:r>
              <a:rPr kumimoji="1" lang="ja-JP" altLang="en-US" sz="18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（全体の約６０％）</a:t>
            </a:r>
          </a:p>
          <a:p>
            <a:pPr marL="0" marR="0" lvl="0" indent="0" defTabSz="914400" eaLnBrk="1" fontAlgn="auto" latinLnBrk="0" hangingPunct="1">
              <a:lnSpc>
                <a:spcPct val="100000"/>
              </a:lnSpc>
              <a:spcBef>
                <a:spcPct val="50000"/>
              </a:spcBef>
              <a:spcAft>
                <a:spcPts val="0"/>
              </a:spcAft>
              <a:buClrTx/>
              <a:buSzTx/>
              <a:buFontTx/>
              <a:buNone/>
              <a:tabLst/>
              <a:defRPr/>
            </a:pPr>
            <a:r>
              <a:rPr kumimoji="1" lang="ja-JP" altLang="en-US" sz="18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　　　　　　　　　　　　・・・脳の細胞がゆっくり小さくなります。</a:t>
            </a:r>
          </a:p>
          <a:p>
            <a:pPr marL="0" marR="0" lvl="0" indent="0" defTabSz="914400" eaLnBrk="1" fontAlgn="auto" latinLnBrk="0" hangingPunct="1">
              <a:lnSpc>
                <a:spcPct val="100000"/>
              </a:lnSpc>
              <a:spcBef>
                <a:spcPct val="50000"/>
              </a:spcBef>
              <a:spcAft>
                <a:spcPts val="0"/>
              </a:spcAft>
              <a:buClrTx/>
              <a:buSzTx/>
              <a:buFontTx/>
              <a:buNone/>
              <a:tabLst/>
              <a:defRPr/>
            </a:pPr>
            <a:r>
              <a:rPr kumimoji="1" lang="ja-JP" altLang="en-US" sz="20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a:t>
            </a:r>
            <a:r>
              <a:rPr kumimoji="1" lang="ja-JP" altLang="en-US" sz="20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脳血管性認知症</a:t>
            </a:r>
            <a:r>
              <a:rPr kumimoji="1" lang="ja-JP" altLang="en-US" sz="18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（全体の約</a:t>
            </a:r>
            <a:r>
              <a:rPr kumimoji="1" lang="en-US" altLang="ja-JP" sz="18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1</a:t>
            </a:r>
            <a:r>
              <a:rPr kumimoji="1" lang="ja-JP" altLang="en-US" sz="18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５％）　</a:t>
            </a:r>
          </a:p>
          <a:p>
            <a:pPr marL="0" marR="0" lvl="0" indent="0" defTabSz="914400" eaLnBrk="1" fontAlgn="auto" latinLnBrk="0" hangingPunct="1">
              <a:lnSpc>
                <a:spcPct val="100000"/>
              </a:lnSpc>
              <a:spcBef>
                <a:spcPct val="50000"/>
              </a:spcBef>
              <a:spcAft>
                <a:spcPts val="0"/>
              </a:spcAft>
              <a:buClrTx/>
              <a:buSzTx/>
              <a:buFontTx/>
              <a:buNone/>
              <a:tabLst/>
              <a:defRPr/>
            </a:pPr>
            <a:r>
              <a:rPr kumimoji="1" lang="ja-JP" altLang="en-US" sz="18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　　　　　　　　　　　　・・・脳の血管がつまって</a:t>
            </a:r>
            <a:r>
              <a:rPr lang="ja-JP" altLang="en-US" sz="1800" kern="0"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破れたりします</a:t>
            </a:r>
            <a:r>
              <a:rPr kumimoji="1" lang="ja-JP" altLang="en-US" sz="18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a:t>
            </a:r>
          </a:p>
          <a:p>
            <a:pPr marL="0" marR="0" lvl="0" indent="0" defTabSz="914400" eaLnBrk="1" fontAlgn="auto" latinLnBrk="0" hangingPunct="1">
              <a:lnSpc>
                <a:spcPct val="100000"/>
              </a:lnSpc>
              <a:spcBef>
                <a:spcPct val="50000"/>
              </a:spcBef>
              <a:spcAft>
                <a:spcPts val="0"/>
              </a:spcAft>
              <a:buClrTx/>
              <a:buSzTx/>
              <a:buFontTx/>
              <a:buNone/>
              <a:tabLst/>
              <a:defRPr/>
            </a:pPr>
            <a:r>
              <a:rPr kumimoji="1" lang="ja-JP" altLang="en-US" sz="2000" i="0" u="none" strike="noStrike" kern="0" cap="none" spc="0" normalizeH="0" baseline="0" noProof="0" dirty="0">
                <a:ln>
                  <a:noFill/>
                </a:ln>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a:t>
            </a:r>
            <a:r>
              <a:rPr kumimoji="1" lang="ja-JP" altLang="en-US" sz="20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レビー小体型認知症</a:t>
            </a:r>
            <a:r>
              <a:rPr lang="ja-JP" altLang="en-US" sz="1800" kern="0"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（全体の約</a:t>
            </a:r>
            <a:r>
              <a:rPr lang="en-US" altLang="ja-JP" sz="1800" kern="0"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15</a:t>
            </a:r>
            <a:r>
              <a:rPr lang="ja-JP" altLang="en-US" sz="1800" kern="0" dirty="0">
                <a:solidFill>
                  <a:srgbClr val="0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kumimoji="1" lang="en-US" altLang="ja-JP" sz="18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ct val="50000"/>
              </a:spcBef>
              <a:spcAft>
                <a:spcPts val="0"/>
              </a:spcAft>
              <a:buClrTx/>
              <a:buSzTx/>
              <a:buFontTx/>
              <a:buNone/>
              <a:tabLst/>
              <a:defRPr/>
            </a:pPr>
            <a:r>
              <a:rPr kumimoji="1" lang="ja-JP" altLang="en-US" sz="18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  　　　　　　　　　　 　</a:t>
            </a:r>
            <a:r>
              <a:rPr kumimoji="1" lang="ja-JP" altLang="en-US" sz="18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・・・脳の神経細胞の中に、ある種のタンパク質</a:t>
            </a:r>
            <a:endParaRPr kumimoji="1" lang="en-US" altLang="ja-JP" sz="18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ct val="50000"/>
              </a:spcBef>
              <a:spcAft>
                <a:spcPts val="0"/>
              </a:spcAft>
              <a:buClrTx/>
              <a:buSzTx/>
              <a:buFontTx/>
              <a:buNone/>
              <a:tabLst/>
              <a:defRPr/>
            </a:pPr>
            <a:r>
              <a:rPr kumimoji="1" lang="ja-JP" altLang="en-US" sz="18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　　                                       が現れることによって起こります。</a:t>
            </a:r>
            <a:endParaRPr kumimoji="1" lang="en-US" altLang="ja-JP" sz="180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ct val="50000"/>
              </a:spcBef>
              <a:spcAft>
                <a:spcPts val="0"/>
              </a:spcAft>
              <a:buClrTx/>
              <a:buSzTx/>
              <a:buFontTx/>
              <a:buNone/>
              <a:tabLst/>
              <a:defRPr/>
            </a:pPr>
            <a:r>
              <a:rPr kumimoji="1" lang="ja-JP" altLang="en-US" sz="1800" b="0" i="0" u="none" strike="noStrike" kern="0" cap="none" spc="0" normalizeH="0" baseline="0" noProof="0" dirty="0">
                <a:ln>
                  <a:noFill/>
                </a:ln>
                <a:solidFill>
                  <a:srgbClr val="000000"/>
                </a:solidFill>
                <a:effectLst/>
                <a:uLnTx/>
                <a:uFillTx/>
                <a:latin typeface="+mj-lt"/>
                <a:ea typeface="HG丸ｺﾞｼｯｸM-PRO" pitchFamily="50" charset="-128"/>
              </a:rPr>
              <a:t>　　　　　　　　　　　　</a:t>
            </a:r>
            <a:endParaRPr kumimoji="1" lang="ja-JP" altLang="en-US" sz="1800" b="0" i="0" u="none" strike="noStrike" kern="0" cap="none" spc="0" normalizeH="0" baseline="0" noProof="0" dirty="0">
              <a:ln>
                <a:noFill/>
              </a:ln>
              <a:solidFill>
                <a:srgbClr val="000000"/>
              </a:solidFill>
              <a:effectLst/>
              <a:uLnTx/>
              <a:uFillTx/>
              <a:latin typeface="+mj-lt"/>
            </a:endParaRPr>
          </a:p>
        </p:txBody>
      </p:sp>
      <p:pic>
        <p:nvPicPr>
          <p:cNvPr id="12" name="Picture 5" descr="アルツハイマーMRI"/>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972101" y="4934937"/>
            <a:ext cx="1631597" cy="168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正常脳"/>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184348" y="4919807"/>
            <a:ext cx="2155568" cy="1752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descr="梗塞脳"/>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409557" y="4958269"/>
            <a:ext cx="2000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2"/>
          <p:cNvSpPr txBox="1">
            <a:spLocks noChangeArrowheads="1"/>
          </p:cNvSpPr>
          <p:nvPr/>
        </p:nvSpPr>
        <p:spPr bwMode="auto">
          <a:xfrm>
            <a:off x="1722382" y="4588887"/>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ja-JP" altLang="en-US" sz="1400" b="1" dirty="0">
                <a:ea typeface="HG丸ｺﾞｼｯｸM-PRO" pitchFamily="50" charset="-128"/>
              </a:rPr>
              <a:t>正常な脳</a:t>
            </a:r>
          </a:p>
        </p:txBody>
      </p:sp>
      <p:sp>
        <p:nvSpPr>
          <p:cNvPr id="16" name="Text Box 13"/>
          <p:cNvSpPr txBox="1">
            <a:spLocks noChangeArrowheads="1"/>
          </p:cNvSpPr>
          <p:nvPr/>
        </p:nvSpPr>
        <p:spPr bwMode="auto">
          <a:xfrm>
            <a:off x="3708400" y="4598289"/>
            <a:ext cx="2159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ja-JP" altLang="en-US" sz="1400" b="1" dirty="0">
                <a:ea typeface="HG丸ｺﾞｼｯｸM-PRO" pitchFamily="50" charset="-128"/>
              </a:rPr>
              <a:t>アルツハイマー病の脳</a:t>
            </a:r>
          </a:p>
        </p:txBody>
      </p:sp>
      <p:sp>
        <p:nvSpPr>
          <p:cNvPr id="17" name="Text Box 15"/>
          <p:cNvSpPr txBox="1">
            <a:spLocks noChangeArrowheads="1"/>
          </p:cNvSpPr>
          <p:nvPr/>
        </p:nvSpPr>
        <p:spPr bwMode="auto">
          <a:xfrm>
            <a:off x="6409557" y="4588887"/>
            <a:ext cx="18716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spcBef>
                <a:spcPct val="50000"/>
              </a:spcBef>
            </a:pPr>
            <a:r>
              <a:rPr lang="ja-JP" altLang="en-US" sz="1400" b="1" dirty="0">
                <a:ea typeface="HG丸ｺﾞｼｯｸM-PRO" pitchFamily="50" charset="-128"/>
              </a:rPr>
              <a:t>脳梗塞の脳</a:t>
            </a:r>
          </a:p>
        </p:txBody>
      </p:sp>
      <p:grpSp>
        <p:nvGrpSpPr>
          <p:cNvPr id="3" name="グループ化 2"/>
          <p:cNvGrpSpPr/>
          <p:nvPr/>
        </p:nvGrpSpPr>
        <p:grpSpPr>
          <a:xfrm>
            <a:off x="6623841" y="5471746"/>
            <a:ext cx="504825" cy="1122503"/>
            <a:chOff x="6948488" y="5013325"/>
            <a:chExt cx="504825" cy="1295400"/>
          </a:xfrm>
        </p:grpSpPr>
        <p:sp>
          <p:nvSpPr>
            <p:cNvPr id="18" name="AutoShape 16"/>
            <p:cNvSpPr>
              <a:spLocks noChangeArrowheads="1"/>
            </p:cNvSpPr>
            <p:nvPr/>
          </p:nvSpPr>
          <p:spPr bwMode="auto">
            <a:xfrm>
              <a:off x="6948488" y="5013325"/>
              <a:ext cx="504825" cy="358775"/>
            </a:xfrm>
            <a:prstGeom prst="rightArrow">
              <a:avLst>
                <a:gd name="adj1" fmla="val 50000"/>
                <a:gd name="adj2" fmla="val 35177"/>
              </a:avLst>
            </a:prstGeom>
            <a:solidFill>
              <a:srgbClr val="FF0000"/>
            </a:solidFill>
            <a:ln w="9525" algn="ctr">
              <a:solidFill>
                <a:schemeClr val="tx1"/>
              </a:solidFill>
              <a:miter lim="800000"/>
              <a:headEnd/>
              <a:tailEnd/>
            </a:ln>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endParaRPr lang="ja-JP" altLang="en-US"/>
            </a:p>
          </p:txBody>
        </p:sp>
        <p:sp>
          <p:nvSpPr>
            <p:cNvPr id="19" name="AutoShape 17"/>
            <p:cNvSpPr>
              <a:spLocks noChangeArrowheads="1"/>
            </p:cNvSpPr>
            <p:nvPr/>
          </p:nvSpPr>
          <p:spPr bwMode="auto">
            <a:xfrm rot="16200000">
              <a:off x="6949281" y="5877719"/>
              <a:ext cx="574675" cy="287338"/>
            </a:xfrm>
            <a:prstGeom prst="rightArrow">
              <a:avLst>
                <a:gd name="adj1" fmla="val 50000"/>
                <a:gd name="adj2" fmla="val 50000"/>
              </a:avLst>
            </a:prstGeom>
            <a:solidFill>
              <a:srgbClr val="FF0000"/>
            </a:solidFill>
            <a:ln w="9525" algn="ctr">
              <a:solidFill>
                <a:schemeClr val="tx1"/>
              </a:solidFill>
              <a:miter lim="800000"/>
              <a:headEnd/>
              <a:tailEnd/>
            </a:ln>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endParaRPr lang="ja-JP" altLang="en-US"/>
            </a:p>
          </p:txBody>
        </p:sp>
      </p:grpSp>
      <p:pic>
        <p:nvPicPr>
          <p:cNvPr id="5122" name="Picture 2"/>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120063" y="0"/>
            <a:ext cx="1023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14</a:t>
            </a:fld>
            <a:endParaRPr lang="ja-JP" altLang="en-US" sz="1600" dirty="0">
              <a:solidFill>
                <a:srgbClr val="000000"/>
              </a:solidFill>
            </a:endParaRPr>
          </a:p>
        </p:txBody>
      </p:sp>
    </p:spTree>
    <p:extLst>
      <p:ext uri="{BB962C8B-B14F-4D97-AF65-F5344CB8AC3E}">
        <p14:creationId xmlns:p14="http://schemas.microsoft.com/office/powerpoint/2010/main" val="7322224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認知症の種類②</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20" name="Text Box 5"/>
          <p:cNvSpPr txBox="1">
            <a:spLocks noChangeArrowheads="1"/>
          </p:cNvSpPr>
          <p:nvPr/>
        </p:nvSpPr>
        <p:spPr bwMode="auto">
          <a:xfrm>
            <a:off x="711200" y="1670921"/>
            <a:ext cx="816551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若年性認知症</a:t>
            </a:r>
          </a:p>
          <a:p>
            <a:pPr eaLnBrk="1" hangingPunct="1">
              <a:spcBef>
                <a:spcPct val="50000"/>
              </a:spcBef>
            </a:pP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・６４歳以下で発症する認知症。</a:t>
            </a:r>
          </a:p>
          <a:p>
            <a:pPr eaLnBrk="1" hangingPunct="1">
              <a:spcBef>
                <a:spcPct val="50000"/>
              </a:spcBef>
            </a:pP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・退職することになったり　</a:t>
            </a: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　　</a:t>
            </a:r>
            <a:r>
              <a:rPr lang="en-US" altLang="ja-JP"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経済的</a:t>
            </a:r>
            <a:r>
              <a:rPr lang="en-US" altLang="ja-JP"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負担 </a:t>
            </a:r>
            <a:r>
              <a:rPr lang="ja-JP" altLang="en-US"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大</a:t>
            </a: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　</a:t>
            </a:r>
          </a:p>
          <a:p>
            <a:pPr eaLnBrk="1" hangingPunct="1">
              <a:spcBef>
                <a:spcPct val="50000"/>
              </a:spcBef>
            </a:pP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・介護が長期になったり　  </a:t>
            </a: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 →　　</a:t>
            </a:r>
            <a:r>
              <a:rPr lang="en-US" altLang="ja-JP"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精神的</a:t>
            </a:r>
            <a:r>
              <a:rPr lang="en-US" altLang="ja-JP"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a:t>
            </a: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負担 </a:t>
            </a:r>
            <a:r>
              <a:rPr lang="ja-JP" altLang="en-US"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大</a:t>
            </a:r>
            <a:endParaRPr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spcBef>
                <a:spcPct val="50000"/>
              </a:spcBef>
            </a:pP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　　少なくとも、</a:t>
            </a:r>
            <a:r>
              <a:rPr lang="ja-JP" altLang="en-US" sz="24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約４万人はいるといわれている。</a:t>
            </a:r>
            <a:endParaRPr lang="en-US" altLang="ja-JP" sz="2400" b="1" u="sng"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spcBef>
                <a:spcPct val="50000"/>
              </a:spcBef>
            </a:pPr>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★軽度認知障害（　ＭＣＩ　）</a:t>
            </a:r>
          </a:p>
          <a:p>
            <a:pPr eaLnBrk="1" hangingPunct="1">
              <a:spcBef>
                <a:spcPct val="50000"/>
              </a:spcBef>
            </a:pP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・認知症の予備軍（正常と認知症の中間）。</a:t>
            </a:r>
          </a:p>
          <a:p>
            <a:pPr eaLnBrk="1" hangingPunct="1">
              <a:spcBef>
                <a:spcPct val="50000"/>
              </a:spcBef>
            </a:pP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・数年後に認知症になる可能性が高い。</a:t>
            </a:r>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20063" y="0"/>
            <a:ext cx="1023937"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15</a:t>
            </a:fld>
            <a:endParaRPr lang="ja-JP" altLang="en-US" sz="1600" dirty="0">
              <a:solidFill>
                <a:srgbClr val="000000"/>
              </a:solidFill>
            </a:endParaRPr>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4C618C83-8473-4326-A5A5-0DD7456389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42742" b="79167" l="21708" r="67728">
                        <a14:foregroundMark x1="60492" y1="52419" x2="60492" y2="52419"/>
                        <a14:foregroundMark x1="60492" y1="52419" x2="60347" y2="61962"/>
                        <a14:foregroundMark x1="23300" y1="54973" x2="23300" y2="54973"/>
                        <a14:foregroundMark x1="21780" y1="56720" x2="21780" y2="56720"/>
                        <a14:foregroundMark x1="64110" y1="44355" x2="58683" y2="45296"/>
                        <a14:foregroundMark x1="58683" y1="45296" x2="53835" y2="52419"/>
                        <a14:foregroundMark x1="67800" y1="50672" x2="67800" y2="59677"/>
                        <a14:foregroundMark x1="54342" y1="55376" x2="53039" y2="56989"/>
                        <a14:foregroundMark x1="57887" y1="59677" x2="57887" y2="68817"/>
                        <a14:foregroundMark x1="55065" y1="59409" x2="55065" y2="68817"/>
                        <a14:foregroundMark x1="55065" y1="68817" x2="55065" y2="68817"/>
                        <a14:foregroundMark x1="53401" y1="67339" x2="53401" y2="69758"/>
                        <a14:foregroundMark x1="67366" y1="67070" x2="67149" y2="69355"/>
                        <a14:foregroundMark x1="66281" y1="65995" x2="67221" y2="68280"/>
                        <a14:foregroundMark x1="53980" y1="57930" x2="53980" y2="67608"/>
                        <a14:foregroundMark x1="53980" y1="67608" x2="56151" y2="76478"/>
                        <a14:foregroundMark x1="56151" y1="76478" x2="56512" y2="76882"/>
                        <a14:foregroundMark x1="55861" y1="56989" x2="61143" y2="54973"/>
                        <a14:foregroundMark x1="61143" y1="54973" x2="64761" y2="61694"/>
                        <a14:foregroundMark x1="64761" y1="61694" x2="64834" y2="71371"/>
                        <a14:foregroundMark x1="64834" y1="71371" x2="59551" y2="73790"/>
                        <a14:foregroundMark x1="59551" y1="73790" x2="56512" y2="66263"/>
                        <a14:foregroundMark x1="56512" y1="66263" x2="56512" y2="65995"/>
                        <a14:foregroundMark x1="61722" y1="60484" x2="64689" y2="68280"/>
                        <a14:foregroundMark x1="64689" y1="68280" x2="59696" y2="69624"/>
                        <a14:foregroundMark x1="59696" y1="69624" x2="59624" y2="57930"/>
                        <a14:foregroundMark x1="55716" y1="76613" x2="60492" y2="79167"/>
                        <a14:foregroundMark x1="60492" y1="79167" x2="64689" y2="73656"/>
                        <a14:foregroundMark x1="64689" y1="73656" x2="61722" y2="77823"/>
                        <a14:foregroundMark x1="59913" y1="75134" x2="59913" y2="75134"/>
                        <a14:foregroundMark x1="59913" y1="74059" x2="61433" y2="74059"/>
                        <a14:backgroundMark x1="52315" y1="60484" x2="52026" y2="59677"/>
                        <a14:backgroundMark x1="52026" y1="58737" x2="52026" y2="61962"/>
                        <a14:backgroundMark x1="51881" y1="57661" x2="51881" y2="60215"/>
                      </a14:backgroundRemoval>
                    </a14:imgEffect>
                  </a14:imgLayer>
                </a14:imgProps>
              </a:ext>
              <a:ext uri="{28A0092B-C50C-407E-A947-70E740481C1C}">
                <a14:useLocalDpi xmlns:a14="http://schemas.microsoft.com/office/drawing/2010/main" val="0"/>
              </a:ext>
            </a:extLst>
          </a:blip>
          <a:srcRect l="19686" t="38491" r="28947" b="16759"/>
          <a:stretch/>
        </p:blipFill>
        <p:spPr>
          <a:xfrm>
            <a:off x="6082764" y="5447455"/>
            <a:ext cx="2729949" cy="1280370"/>
          </a:xfrm>
          <a:prstGeom prst="rect">
            <a:avLst/>
          </a:prstGeom>
        </p:spPr>
      </p:pic>
    </p:spTree>
    <p:extLst>
      <p:ext uri="{BB962C8B-B14F-4D97-AF65-F5344CB8AC3E}">
        <p14:creationId xmlns:p14="http://schemas.microsoft.com/office/powerpoint/2010/main" val="37235435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65145"/>
            <a:ext cx="6946900" cy="1017588"/>
          </a:xfrm>
        </p:spPr>
        <p:txBody>
          <a:bodyPr anchor="ctr"/>
          <a:lstStyle/>
          <a:p>
            <a:r>
              <a:rPr lang="ja-JP" altLang="en-US" sz="3600" dirty="0">
                <a:latin typeface="HGS平成明朝体W9" panose="02020A00000000000000" pitchFamily="18" charset="-128"/>
                <a:ea typeface="HGS平成明朝体W9" panose="02020A00000000000000" pitchFamily="18" charset="-128"/>
              </a:rPr>
              <a:t>認知症の症状は？（中核症状）</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7" name="コンテンツ プレースホルダ 2"/>
          <p:cNvSpPr>
            <a:spLocks noGrp="1"/>
          </p:cNvSpPr>
          <p:nvPr>
            <p:ph idx="1"/>
          </p:nvPr>
        </p:nvSpPr>
        <p:spPr>
          <a:xfrm>
            <a:off x="241300" y="1811018"/>
            <a:ext cx="9057481" cy="5159524"/>
          </a:xfrm>
        </p:spPr>
        <p:txBody>
          <a:bodyPr>
            <a:noAutofit/>
          </a:bodyPr>
          <a:lstStyle/>
          <a:p>
            <a:pPr>
              <a:lnSpc>
                <a:spcPct val="90000"/>
              </a:lnSpc>
              <a:buNone/>
            </a:pPr>
            <a:r>
              <a:rPr lang="en-US" altLang="ja-JP" sz="3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①</a:t>
            </a:r>
            <a:r>
              <a:rPr lang="ja-JP" altLang="en-US" sz="3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記憶障害とは</a:t>
            </a: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・・（記銘・再生・保持ができない）</a:t>
            </a:r>
          </a:p>
          <a:p>
            <a:pPr>
              <a:lnSpc>
                <a:spcPct val="90000"/>
              </a:lnSpc>
              <a:buNone/>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・体験の全体を忘れる、同じことを繰り返す</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90000"/>
              </a:lnSpc>
              <a:buNone/>
            </a:pPr>
            <a:r>
              <a:rPr lang="ja-JP" altLang="en-US" sz="3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②見当識障害</a:t>
            </a: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・・（時間・場所・人など）</a:t>
            </a:r>
          </a:p>
          <a:p>
            <a:pPr>
              <a:lnSpc>
                <a:spcPct val="90000"/>
              </a:lnSpc>
              <a:buNone/>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・時間や場所、人間関係が分からなくなる</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90000"/>
              </a:lnSpc>
              <a:buNone/>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障害の進行順：時間→空間→人物</a:t>
            </a:r>
            <a:r>
              <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a:p>
            <a:pPr>
              <a:lnSpc>
                <a:spcPct val="90000"/>
              </a:lnSpc>
              <a:buNone/>
            </a:pPr>
            <a:r>
              <a:rPr lang="ja-JP" altLang="en-US" sz="3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③理解・判断力の低下</a:t>
            </a: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（失認・失語・失行）</a:t>
            </a:r>
          </a:p>
          <a:p>
            <a:pPr>
              <a:lnSpc>
                <a:spcPct val="90000"/>
              </a:lnSpc>
              <a:buNone/>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・考えるスピードが遅くなるなどの症状 </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90000"/>
              </a:lnSpc>
              <a:buNone/>
            </a:pPr>
            <a:r>
              <a:rPr lang="ja-JP" altLang="en-US" sz="3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④実行機能障害</a:t>
            </a: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・・（意思の決定や計画の立案と実行）</a:t>
            </a:r>
          </a:p>
          <a:p>
            <a:pPr>
              <a:lnSpc>
                <a:spcPct val="90000"/>
              </a:lnSpc>
              <a:buNone/>
            </a:pP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・計画を立て実行することができなくなる</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614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15300" y="29558"/>
            <a:ext cx="10287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16</a:t>
            </a:fld>
            <a:endParaRPr lang="ja-JP" altLang="en-US" sz="1600" dirty="0">
              <a:solidFill>
                <a:srgbClr val="000000"/>
              </a:solidFill>
            </a:endParaRPr>
          </a:p>
        </p:txBody>
      </p:sp>
    </p:spTree>
    <p:extLst>
      <p:ext uri="{BB962C8B-B14F-4D97-AF65-F5344CB8AC3E}">
        <p14:creationId xmlns:p14="http://schemas.microsoft.com/office/powerpoint/2010/main" val="25658292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62933"/>
            <a:ext cx="6946900" cy="1023258"/>
          </a:xfrm>
        </p:spPr>
        <p:txBody>
          <a:bodyPr anchor="ctr"/>
          <a:lstStyle/>
          <a:p>
            <a:r>
              <a:rPr lang="ja-JP" altLang="en-US" sz="3200" dirty="0">
                <a:latin typeface="HGS平成明朝体W9" panose="02020A00000000000000" pitchFamily="18" charset="-128"/>
                <a:ea typeface="HGS平成明朝体W9" panose="02020A00000000000000" pitchFamily="18" charset="-128"/>
              </a:rPr>
              <a:t>認知症の症状は？（周辺症状）</a:t>
            </a:r>
            <a:br>
              <a:rPr lang="en-US" altLang="ja-JP" dirty="0">
                <a:latin typeface="HGS平成明朝体W9" panose="02020A00000000000000" pitchFamily="18" charset="-128"/>
                <a:ea typeface="HGS平成明朝体W9" panose="02020A00000000000000" pitchFamily="18" charset="-128"/>
              </a:rPr>
            </a:br>
            <a:r>
              <a:rPr lang="ja-JP" altLang="en-US" dirty="0">
                <a:latin typeface="HGS平成明朝体W9" panose="02020A00000000000000" pitchFamily="18" charset="-128"/>
                <a:ea typeface="HGS平成明朝体W9" panose="02020A00000000000000" pitchFamily="18" charset="-128"/>
              </a:rPr>
              <a:t>　</a:t>
            </a:r>
            <a:r>
              <a:rPr lang="en-US" altLang="ja-JP" dirty="0">
                <a:latin typeface="HGS平成明朝体W9" panose="02020A00000000000000" pitchFamily="18" charset="-128"/>
                <a:ea typeface="HGS平成明朝体W9" panose="02020A00000000000000" pitchFamily="18" charset="-128"/>
              </a:rPr>
              <a:t>【</a:t>
            </a:r>
            <a:r>
              <a:rPr lang="ja-JP" altLang="en-US" dirty="0">
                <a:latin typeface="HGS平成明朝体W9" panose="02020A00000000000000" pitchFamily="18" charset="-128"/>
                <a:ea typeface="HGS平成明朝体W9" panose="02020A00000000000000" pitchFamily="18" charset="-128"/>
              </a:rPr>
              <a:t>行動・心理障害</a:t>
            </a:r>
            <a:r>
              <a:rPr lang="en-US" altLang="ja-JP" dirty="0">
                <a:latin typeface="HGS平成明朝体W9" panose="02020A00000000000000" pitchFamily="18" charset="-128"/>
                <a:ea typeface="HGS平成明朝体W9" panose="02020A00000000000000" pitchFamily="18" charset="-128"/>
              </a:rPr>
              <a:t>】</a:t>
            </a:r>
            <a:endParaRPr lang="en-US" altLang="en-US"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8" name="コンテンツ プレースホルダ 2"/>
          <p:cNvSpPr>
            <a:spLocks noGrp="1"/>
          </p:cNvSpPr>
          <p:nvPr>
            <p:ph idx="1"/>
          </p:nvPr>
        </p:nvSpPr>
        <p:spPr>
          <a:xfrm>
            <a:off x="304800" y="1877719"/>
            <a:ext cx="8839201" cy="4577672"/>
          </a:xfrm>
        </p:spPr>
        <p:txBody>
          <a:bodyPr anchor="t">
            <a:normAutofit lnSpcReduction="10000"/>
          </a:bodyPr>
          <a:lstStyle/>
          <a:p>
            <a:pPr>
              <a:lnSpc>
                <a:spcPct val="150000"/>
              </a:lnSpc>
              <a:buNone/>
            </a:pPr>
            <a:r>
              <a:rPr lang="ja-JP" altLang="en-US"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・妄想</a:t>
            </a:r>
            <a:r>
              <a:rPr lang="ja-JP" altLang="en-US"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･･･もの盗られ妄想など</a:t>
            </a:r>
          </a:p>
          <a:p>
            <a:pPr>
              <a:lnSpc>
                <a:spcPct val="150000"/>
              </a:lnSpc>
              <a:buNone/>
            </a:pPr>
            <a:r>
              <a:rPr lang="ja-JP" altLang="en-US"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・幻覚</a:t>
            </a:r>
            <a:r>
              <a:rPr lang="ja-JP" altLang="en-US"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･･･見えないものが見える、聞こえる</a:t>
            </a:r>
            <a:endParaRPr lang="en-US" altLang="ja-JP"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150000"/>
              </a:lnSpc>
              <a:buNone/>
            </a:pPr>
            <a:r>
              <a:rPr lang="ja-JP" altLang="en-US"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・ひとり歩き</a:t>
            </a:r>
            <a:r>
              <a:rPr lang="ja-JP" altLang="en-US" sz="32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･･･行方不明となる</a:t>
            </a:r>
          </a:p>
          <a:p>
            <a:pPr>
              <a:lnSpc>
                <a:spcPct val="150000"/>
              </a:lnSpc>
              <a:buNone/>
            </a:pPr>
            <a:r>
              <a:rPr lang="ja-JP" altLang="en-US"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・人格変化　　・暴力行為</a:t>
            </a:r>
            <a:endParaRPr lang="en-US" altLang="ja-JP"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150000"/>
              </a:lnSpc>
              <a:buNone/>
            </a:pPr>
            <a:r>
              <a:rPr lang="ja-JP" altLang="en-US"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・異食、過食　・うつ</a:t>
            </a:r>
            <a:endParaRPr lang="en-US" altLang="ja-JP"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150000"/>
              </a:lnSpc>
              <a:buNone/>
            </a:pPr>
            <a:r>
              <a:rPr lang="ja-JP" altLang="en-US"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・睡眠障害　など</a:t>
            </a:r>
            <a:endParaRPr lang="en-US" altLang="ja-JP"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15300" y="29558"/>
            <a:ext cx="10287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グループ化 3"/>
          <p:cNvGrpSpPr/>
          <p:nvPr/>
        </p:nvGrpSpPr>
        <p:grpSpPr>
          <a:xfrm>
            <a:off x="5664200" y="3933031"/>
            <a:ext cx="3479800" cy="3064670"/>
            <a:chOff x="5664200" y="3933030"/>
            <a:chExt cx="3479800" cy="3064670"/>
          </a:xfrm>
        </p:grpSpPr>
        <p:pic>
          <p:nvPicPr>
            <p:cNvPr id="1026" name="Picture 2"/>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4200" y="3933030"/>
              <a:ext cx="3479800" cy="306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058693" y="4508500"/>
              <a:ext cx="2690813" cy="1323439"/>
            </a:xfrm>
            <a:prstGeom prst="rect">
              <a:avLst/>
            </a:prstGeom>
            <a:noFill/>
          </p:spPr>
          <p:txBody>
            <a:bodyPr wrap="square" rtlCol="0">
              <a:spAutoFit/>
            </a:bodyP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本人の性格や</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環境、人間関係など</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様々な要因が</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からみあい現れる。</a:t>
              </a:r>
            </a:p>
          </p:txBody>
        </p:sp>
      </p:grpSp>
      <p:sp>
        <p:nvSpPr>
          <p:cNvPr id="12"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17</a:t>
            </a:fld>
            <a:endParaRPr lang="ja-JP" altLang="en-US" sz="1600" dirty="0">
              <a:solidFill>
                <a:srgbClr val="000000"/>
              </a:solidFill>
            </a:endParaRPr>
          </a:p>
        </p:txBody>
      </p:sp>
    </p:spTree>
    <p:extLst>
      <p:ext uri="{BB962C8B-B14F-4D97-AF65-F5344CB8AC3E}">
        <p14:creationId xmlns:p14="http://schemas.microsoft.com/office/powerpoint/2010/main" val="264479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症状のイメージ図</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2"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18</a:t>
            </a:fld>
            <a:endParaRPr lang="ja-JP" altLang="en-US" sz="1600" dirty="0">
              <a:solidFill>
                <a:srgbClr val="000000"/>
              </a:solidFill>
            </a:endParaRPr>
          </a:p>
        </p:txBody>
      </p:sp>
      <p:sp>
        <p:nvSpPr>
          <p:cNvPr id="17" name="円/楕円 16"/>
          <p:cNvSpPr/>
          <p:nvPr/>
        </p:nvSpPr>
        <p:spPr bwMode="auto">
          <a:xfrm>
            <a:off x="395785" y="1487605"/>
            <a:ext cx="8748215" cy="5199797"/>
          </a:xfrm>
          <a:prstGeom prst="ellipse">
            <a:avLst/>
          </a:prstGeom>
          <a:solidFill>
            <a:srgbClr val="99CC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a:ln>
                <a:noFill/>
              </a:ln>
              <a:solidFill>
                <a:schemeClr val="bg1"/>
              </a:solidFill>
              <a:effectLst/>
              <a:latin typeface="Arial" panose="020B0604020202020204" pitchFamily="34" charset="0"/>
            </a:endParaRPr>
          </a:p>
        </p:txBody>
      </p:sp>
      <p:sp>
        <p:nvSpPr>
          <p:cNvPr id="18" name="円/楕円 17"/>
          <p:cNvSpPr/>
          <p:nvPr/>
        </p:nvSpPr>
        <p:spPr bwMode="auto">
          <a:xfrm>
            <a:off x="1705969" y="2735536"/>
            <a:ext cx="6073255" cy="265533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dirty="0">
              <a:ln>
                <a:noFill/>
              </a:ln>
              <a:solidFill>
                <a:schemeClr val="bg1"/>
              </a:solidFill>
              <a:effectLst/>
              <a:latin typeface="Arial" panose="020B0604020202020204" pitchFamily="34" charset="0"/>
            </a:endParaRPr>
          </a:p>
        </p:txBody>
      </p:sp>
      <p:sp>
        <p:nvSpPr>
          <p:cNvPr id="19" name="円/楕円 18"/>
          <p:cNvSpPr/>
          <p:nvPr/>
        </p:nvSpPr>
        <p:spPr bwMode="auto">
          <a:xfrm>
            <a:off x="1992572" y="1951630"/>
            <a:ext cx="1080000" cy="108000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3200" dirty="0">
                <a:solidFill>
                  <a:schemeClr val="tx1"/>
                </a:solidFill>
                <a:latin typeface="HG丸ｺﾞｼｯｸM-PRO" pitchFamily="50" charset="-128"/>
                <a:ea typeface="HG丸ｺﾞｼｯｸM-PRO" pitchFamily="50" charset="-128"/>
              </a:rPr>
              <a:t>不眠</a:t>
            </a:r>
            <a:endParaRPr kumimoji="0" lang="en-US" altLang="ja-JP" sz="3200" b="1"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20" name="円/楕円 19"/>
          <p:cNvSpPr/>
          <p:nvPr/>
        </p:nvSpPr>
        <p:spPr bwMode="auto">
          <a:xfrm>
            <a:off x="507242" y="3878238"/>
            <a:ext cx="1080000" cy="108000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3200" dirty="0">
                <a:solidFill>
                  <a:schemeClr val="tx1"/>
                </a:solidFill>
                <a:latin typeface="HG丸ｺﾞｼｯｸM-PRO" pitchFamily="50" charset="-128"/>
                <a:ea typeface="HG丸ｺﾞｼｯｸM-PRO" pitchFamily="50" charset="-128"/>
              </a:rPr>
              <a:t>拒否</a:t>
            </a:r>
            <a:endParaRPr kumimoji="0" lang="en-US" altLang="ja-JP" sz="3200" b="1"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21" name="円/楕円 20"/>
          <p:cNvSpPr/>
          <p:nvPr/>
        </p:nvSpPr>
        <p:spPr bwMode="auto">
          <a:xfrm>
            <a:off x="850710" y="2679511"/>
            <a:ext cx="1080000" cy="108000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3200" dirty="0">
                <a:solidFill>
                  <a:schemeClr val="tx1"/>
                </a:solidFill>
                <a:latin typeface="HG丸ｺﾞｼｯｸM-PRO" pitchFamily="50" charset="-128"/>
                <a:ea typeface="HG丸ｺﾞｼｯｸM-PRO" pitchFamily="50" charset="-128"/>
              </a:rPr>
              <a:t>暴力</a:t>
            </a:r>
            <a:endParaRPr kumimoji="0" lang="en-US" altLang="ja-JP" sz="3200" b="1"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22" name="円/楕円 21"/>
          <p:cNvSpPr/>
          <p:nvPr/>
        </p:nvSpPr>
        <p:spPr bwMode="auto">
          <a:xfrm>
            <a:off x="1426192" y="4879074"/>
            <a:ext cx="1080000" cy="108000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ja-JP" altLang="en-US" sz="3200" b="1" i="0" u="none" strike="noStrike" cap="none" normalizeH="0" baseline="0" dirty="0">
                <a:ln>
                  <a:noFill/>
                </a:ln>
                <a:solidFill>
                  <a:schemeClr val="tx1"/>
                </a:solidFill>
                <a:effectLst/>
                <a:latin typeface="HG丸ｺﾞｼｯｸM-PRO" pitchFamily="50" charset="-128"/>
                <a:ea typeface="HG丸ｺﾞｼｯｸM-PRO" pitchFamily="50" charset="-128"/>
              </a:rPr>
              <a:t>迷子</a:t>
            </a:r>
            <a:endParaRPr kumimoji="0" lang="en-US" altLang="ja-JP" sz="3200" b="1"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23" name="円/楕円 22"/>
          <p:cNvSpPr/>
          <p:nvPr/>
        </p:nvSpPr>
        <p:spPr bwMode="auto">
          <a:xfrm>
            <a:off x="2738649" y="5359022"/>
            <a:ext cx="1080000" cy="108000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3200" dirty="0">
                <a:solidFill>
                  <a:schemeClr val="tx1"/>
                </a:solidFill>
                <a:latin typeface="HG丸ｺﾞｼｯｸM-PRO" pitchFamily="50" charset="-128"/>
                <a:ea typeface="HG丸ｺﾞｼｯｸM-PRO" pitchFamily="50" charset="-128"/>
              </a:rPr>
              <a:t>幻覚</a:t>
            </a:r>
            <a:endParaRPr kumimoji="0" lang="en-US" altLang="ja-JP" sz="3200" b="1"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24" name="円/楕円 23"/>
          <p:cNvSpPr/>
          <p:nvPr/>
        </p:nvSpPr>
        <p:spPr bwMode="auto">
          <a:xfrm>
            <a:off x="7640472" y="4201236"/>
            <a:ext cx="1080000" cy="108000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3200" dirty="0">
                <a:solidFill>
                  <a:schemeClr val="tx1"/>
                </a:solidFill>
                <a:latin typeface="HG丸ｺﾞｼｯｸM-PRO" pitchFamily="50" charset="-128"/>
                <a:ea typeface="HG丸ｺﾞｼｯｸM-PRO" pitchFamily="50" charset="-128"/>
              </a:rPr>
              <a:t>異食</a:t>
            </a:r>
            <a:endParaRPr kumimoji="0" lang="en-US" altLang="ja-JP" sz="3200" b="1"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25" name="円/楕円 24"/>
          <p:cNvSpPr/>
          <p:nvPr/>
        </p:nvSpPr>
        <p:spPr bwMode="auto">
          <a:xfrm>
            <a:off x="7779224" y="3002507"/>
            <a:ext cx="1080000" cy="108000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3200" dirty="0">
                <a:solidFill>
                  <a:schemeClr val="tx1"/>
                </a:solidFill>
                <a:latin typeface="HG丸ｺﾞｼｯｸM-PRO" pitchFamily="50" charset="-128"/>
                <a:ea typeface="HG丸ｺﾞｼｯｸM-PRO" pitchFamily="50" charset="-128"/>
              </a:rPr>
              <a:t>暴言</a:t>
            </a:r>
            <a:endParaRPr kumimoji="0" lang="en-US" altLang="ja-JP" sz="3200" b="1"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26" name="円/楕円 25"/>
          <p:cNvSpPr/>
          <p:nvPr/>
        </p:nvSpPr>
        <p:spPr bwMode="auto">
          <a:xfrm>
            <a:off x="6673755" y="4981432"/>
            <a:ext cx="1080000" cy="108000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3200" dirty="0">
                <a:solidFill>
                  <a:schemeClr val="tx1"/>
                </a:solidFill>
                <a:latin typeface="HG丸ｺﾞｼｯｸM-PRO" pitchFamily="50" charset="-128"/>
                <a:ea typeface="HG丸ｺﾞｼｯｸM-PRO" pitchFamily="50" charset="-128"/>
              </a:rPr>
              <a:t>不穏</a:t>
            </a:r>
            <a:endParaRPr kumimoji="0" lang="en-US" altLang="ja-JP" sz="3200" b="1"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27" name="円/楕円 26"/>
          <p:cNvSpPr/>
          <p:nvPr/>
        </p:nvSpPr>
        <p:spPr bwMode="auto">
          <a:xfrm>
            <a:off x="6334835" y="1940257"/>
            <a:ext cx="1080000" cy="108000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3200" dirty="0">
                <a:solidFill>
                  <a:schemeClr val="tx1"/>
                </a:solidFill>
                <a:latin typeface="HG丸ｺﾞｼｯｸM-PRO" pitchFamily="50" charset="-128"/>
                <a:ea typeface="HG丸ｺﾞｼｯｸM-PRO" pitchFamily="50" charset="-128"/>
              </a:rPr>
              <a:t>妄想</a:t>
            </a:r>
            <a:endParaRPr kumimoji="0" lang="en-US" altLang="ja-JP" sz="3200" b="1"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28" name="円/楕円 27"/>
          <p:cNvSpPr/>
          <p:nvPr/>
        </p:nvSpPr>
        <p:spPr bwMode="auto">
          <a:xfrm>
            <a:off x="5381768" y="5381767"/>
            <a:ext cx="1080000" cy="108000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3200" dirty="0">
                <a:solidFill>
                  <a:schemeClr val="tx1"/>
                </a:solidFill>
                <a:latin typeface="HG丸ｺﾞｼｯｸM-PRO" pitchFamily="50" charset="-128"/>
                <a:ea typeface="HG丸ｺﾞｼｯｸM-PRO" pitchFamily="50" charset="-128"/>
              </a:rPr>
              <a:t>焦燥</a:t>
            </a:r>
            <a:endParaRPr kumimoji="0" lang="en-US" altLang="ja-JP" sz="3200" b="1"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29" name="円/楕円 28"/>
          <p:cNvSpPr/>
          <p:nvPr/>
        </p:nvSpPr>
        <p:spPr bwMode="auto">
          <a:xfrm>
            <a:off x="4060210" y="5520519"/>
            <a:ext cx="1080000" cy="1080000"/>
          </a:xfrm>
          <a:prstGeom prst="ellipse">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3200" dirty="0">
                <a:solidFill>
                  <a:schemeClr val="tx1"/>
                </a:solidFill>
                <a:latin typeface="HG丸ｺﾞｼｯｸM-PRO" pitchFamily="50" charset="-128"/>
                <a:ea typeface="HG丸ｺﾞｼｯｸM-PRO" pitchFamily="50" charset="-128"/>
              </a:rPr>
              <a:t>不安</a:t>
            </a:r>
            <a:endParaRPr kumimoji="0" lang="en-US" altLang="ja-JP" sz="3200" b="1"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30" name="テキスト ボックス 29"/>
          <p:cNvSpPr txBox="1"/>
          <p:nvPr/>
        </p:nvSpPr>
        <p:spPr bwMode="auto">
          <a:xfrm>
            <a:off x="2893324" y="1692321"/>
            <a:ext cx="3671248"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1" hangingPunct="1">
              <a:buFont typeface="Wingdings" pitchFamily="2" charset="2"/>
              <a:buNone/>
            </a:pPr>
            <a:r>
              <a:rPr kumimoji="1" lang="ja-JP" altLang="en-US" sz="3600" dirty="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周辺症状　</a:t>
            </a:r>
            <a:r>
              <a:rPr kumimoji="1" lang="en-US" altLang="ja-JP" sz="3600" dirty="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BPSD</a:t>
            </a:r>
          </a:p>
          <a:p>
            <a:pPr algn="ctr" eaLnBrk="1" hangingPunct="1">
              <a:buFont typeface="Wingdings" pitchFamily="2" charset="2"/>
              <a:buNone/>
            </a:pPr>
            <a:r>
              <a:rPr kumimoji="1" lang="ja-JP" altLang="en-US" sz="2000" b="0" dirty="0">
                <a:solidFill>
                  <a:schemeClr val="tx1"/>
                </a:solidFill>
                <a:latin typeface="HGS創英角ｺﾞｼｯｸUB" pitchFamily="50" charset="-128"/>
                <a:ea typeface="HGS創英角ｺﾞｼｯｸUB" pitchFamily="50" charset="-128"/>
              </a:rPr>
              <a:t>認知症の行動・心理状況</a:t>
            </a:r>
          </a:p>
        </p:txBody>
      </p:sp>
      <p:sp>
        <p:nvSpPr>
          <p:cNvPr id="31" name="テキスト ボックス 30"/>
          <p:cNvSpPr txBox="1"/>
          <p:nvPr/>
        </p:nvSpPr>
        <p:spPr bwMode="auto">
          <a:xfrm>
            <a:off x="2784143" y="4465091"/>
            <a:ext cx="3903259"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1" hangingPunct="1">
              <a:buFont typeface="Wingdings" pitchFamily="2" charset="2"/>
              <a:buNone/>
            </a:pPr>
            <a:r>
              <a:rPr kumimoji="1" lang="ja-JP" altLang="en-US" sz="3600" dirty="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認知症の中核症状</a:t>
            </a:r>
            <a:endParaRPr kumimoji="1" lang="en-US" altLang="ja-JP" sz="3600" dirty="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endParaRPr>
          </a:p>
        </p:txBody>
      </p:sp>
      <p:sp>
        <p:nvSpPr>
          <p:cNvPr id="32" name="角丸四角形 31"/>
          <p:cNvSpPr/>
          <p:nvPr/>
        </p:nvSpPr>
        <p:spPr bwMode="auto">
          <a:xfrm>
            <a:off x="2142697" y="3330054"/>
            <a:ext cx="2577152" cy="540000"/>
          </a:xfrm>
          <a:prstGeom prst="roundRect">
            <a:avLst/>
          </a:prstGeom>
          <a:solidFill>
            <a:srgbClr val="96B8D6"/>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HG丸ｺﾞｼｯｸM-PRO" pitchFamily="50" charset="-128"/>
                <a:ea typeface="HG丸ｺﾞｼｯｸM-PRO" pitchFamily="50" charset="-128"/>
              </a:rPr>
              <a:t>記憶障害</a:t>
            </a:r>
            <a:endParaRPr kumimoji="0"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33" name="角丸四角形 32"/>
          <p:cNvSpPr/>
          <p:nvPr/>
        </p:nvSpPr>
        <p:spPr bwMode="auto">
          <a:xfrm>
            <a:off x="2144972" y="3960124"/>
            <a:ext cx="2577152" cy="540000"/>
          </a:xfrm>
          <a:prstGeom prst="roundRect">
            <a:avLst/>
          </a:prstGeom>
          <a:solidFill>
            <a:srgbClr val="96B8D6"/>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rtlCol="0" anchor="ctr" anchorCtr="1"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800" b="0" spc="-150" dirty="0">
                <a:solidFill>
                  <a:schemeClr val="tx1"/>
                </a:solidFill>
                <a:latin typeface="HG丸ｺﾞｼｯｸM-PRO" pitchFamily="50" charset="-128"/>
                <a:ea typeface="HG丸ｺﾞｼｯｸM-PRO" pitchFamily="50" charset="-128"/>
              </a:rPr>
              <a:t>失認･失語･失行</a:t>
            </a:r>
            <a:endParaRPr kumimoji="0" lang="en-US" altLang="ja-JP" sz="2800" b="0" i="0" u="none" strike="noStrike" cap="none" spc="-150" normalizeH="0" baseline="0" dirty="0">
              <a:ln>
                <a:noFill/>
              </a:ln>
              <a:solidFill>
                <a:schemeClr val="tx1"/>
              </a:solidFill>
              <a:effectLst/>
              <a:latin typeface="HG丸ｺﾞｼｯｸM-PRO" pitchFamily="50" charset="-128"/>
              <a:ea typeface="HG丸ｺﾞｼｯｸM-PRO" pitchFamily="50" charset="-128"/>
            </a:endParaRPr>
          </a:p>
        </p:txBody>
      </p:sp>
      <p:sp>
        <p:nvSpPr>
          <p:cNvPr id="34" name="角丸四角形 33"/>
          <p:cNvSpPr/>
          <p:nvPr/>
        </p:nvSpPr>
        <p:spPr bwMode="auto">
          <a:xfrm>
            <a:off x="4778988" y="3332328"/>
            <a:ext cx="2577152" cy="540000"/>
          </a:xfrm>
          <a:prstGeom prst="roundRect">
            <a:avLst/>
          </a:prstGeom>
          <a:solidFill>
            <a:srgbClr val="96B8D6"/>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HG丸ｺﾞｼｯｸM-PRO" pitchFamily="50" charset="-128"/>
                <a:ea typeface="HG丸ｺﾞｼｯｸM-PRO" pitchFamily="50" charset="-128"/>
              </a:rPr>
              <a:t>見当識障害</a:t>
            </a:r>
            <a:endParaRPr kumimoji="0"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sp>
        <p:nvSpPr>
          <p:cNvPr id="35" name="角丸四角形 34"/>
          <p:cNvSpPr/>
          <p:nvPr/>
        </p:nvSpPr>
        <p:spPr bwMode="auto">
          <a:xfrm>
            <a:off x="4781263" y="3962398"/>
            <a:ext cx="2577152" cy="540000"/>
          </a:xfrm>
          <a:prstGeom prst="roundRect">
            <a:avLst/>
          </a:prstGeom>
          <a:solidFill>
            <a:srgbClr val="96B8D6"/>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800" b="0" dirty="0">
                <a:solidFill>
                  <a:schemeClr val="tx1"/>
                </a:solidFill>
                <a:latin typeface="HG丸ｺﾞｼｯｸM-PRO" pitchFamily="50" charset="-128"/>
                <a:ea typeface="HG丸ｺﾞｼｯｸM-PRO" pitchFamily="50" charset="-128"/>
              </a:rPr>
              <a:t>実行機能障害</a:t>
            </a:r>
            <a:endParaRPr kumimoji="0"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endParaRPr>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5D73FD96-91DC-44B2-8372-7E6065BB116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30242" b="75000" l="24747" r="64038">
                        <a14:foregroundMark x1="26990" y1="61425" x2="26122" y2="52823"/>
                        <a14:foregroundMark x1="26122" y1="52823" x2="27569" y2="60887"/>
                        <a14:foregroundMark x1="27569" y1="60887" x2="27569" y2="61828"/>
                        <a14:foregroundMark x1="24747" y1="55914" x2="24747" y2="55914"/>
                        <a14:foregroundMark x1="50579" y1="36694" x2="59262" y2="38306"/>
                        <a14:foregroundMark x1="59262" y1="38306" x2="57670" y2="46237"/>
                        <a14:foregroundMark x1="57670" y1="46237" x2="52894" y2="47984"/>
                        <a14:foregroundMark x1="52894" y1="47984" x2="45080" y2="39247"/>
                        <a14:foregroundMark x1="45080" y1="39247" x2="47250" y2="32124"/>
                        <a14:foregroundMark x1="47250" y1="32124" x2="50651" y2="36962"/>
                        <a14:foregroundMark x1="50651" y1="36962" x2="50651" y2="36962"/>
                        <a14:foregroundMark x1="50796" y1="49462" x2="52894" y2="57392"/>
                        <a14:foregroundMark x1="52894" y1="57392" x2="53401" y2="65860"/>
                        <a14:foregroundMark x1="53401" y1="65860" x2="57525" y2="62634"/>
                        <a14:foregroundMark x1="57525" y1="62634" x2="60058" y2="70027"/>
                        <a14:foregroundMark x1="60058" y1="70027" x2="59117" y2="61694"/>
                        <a14:foregroundMark x1="59117" y1="61694" x2="61939" y2="55376"/>
                        <a14:foregroundMark x1="61939" y1="55376" x2="58249" y2="50806"/>
                        <a14:foregroundMark x1="58249" y1="50806" x2="53546" y2="50806"/>
                        <a14:foregroundMark x1="52822" y1="67070" x2="51592" y2="70565"/>
                        <a14:foregroundMark x1="52460" y1="71102" x2="51954" y2="75000"/>
                        <a14:foregroundMark x1="55282" y1="68414" x2="55427" y2="72312"/>
                        <a14:foregroundMark x1="62084" y1="68414" x2="62880" y2="73253"/>
                        <a14:foregroundMark x1="62301" y1="45968" x2="61939" y2="45699"/>
                        <a14:foregroundMark x1="62301" y1="45968" x2="64038" y2="49462"/>
                        <a14:foregroundMark x1="53401" y1="41129" x2="53401" y2="41129"/>
                        <a14:foregroundMark x1="53763" y1="42608" x2="53763" y2="41129"/>
                        <a14:foregroundMark x1="53980" y1="40054" x2="53980" y2="41263"/>
                      </a14:backgroundRemoval>
                    </a14:imgEffect>
                  </a14:imgLayer>
                </a14:imgProps>
              </a:ext>
              <a:ext uri="{28A0092B-C50C-407E-A947-70E740481C1C}">
                <a14:useLocalDpi xmlns:a14="http://schemas.microsoft.com/office/drawing/2010/main" val="0"/>
              </a:ext>
            </a:extLst>
          </a:blip>
          <a:srcRect l="23294" t="25105" r="33602" b="22366"/>
          <a:stretch/>
        </p:blipFill>
        <p:spPr>
          <a:xfrm>
            <a:off x="7190087" y="1502460"/>
            <a:ext cx="1923074" cy="1261660"/>
          </a:xfrm>
          <a:prstGeom prst="rect">
            <a:avLst/>
          </a:prstGeom>
        </p:spPr>
      </p:pic>
    </p:spTree>
    <p:extLst>
      <p:ext uri="{BB962C8B-B14F-4D97-AF65-F5344CB8AC3E}">
        <p14:creationId xmlns:p14="http://schemas.microsoft.com/office/powerpoint/2010/main" val="41545592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62933"/>
            <a:ext cx="6946900" cy="1017588"/>
          </a:xfrm>
        </p:spPr>
        <p:txBody>
          <a:bodyPr anchor="ctr"/>
          <a:lstStyle/>
          <a:p>
            <a:r>
              <a:rPr lang="ja-JP" altLang="en-US" dirty="0">
                <a:latin typeface="HGS平成明朝体W9" panose="02020A00000000000000" pitchFamily="18" charset="-128"/>
                <a:ea typeface="HGS平成明朝体W9" panose="02020A00000000000000" pitchFamily="18" charset="-128"/>
              </a:rPr>
              <a:t>老化による「もの忘れ」と</a:t>
            </a:r>
            <a:br>
              <a:rPr lang="en-US" altLang="ja-JP" dirty="0">
                <a:latin typeface="HGS平成明朝体W9" panose="02020A00000000000000" pitchFamily="18" charset="-128"/>
                <a:ea typeface="HGS平成明朝体W9" panose="02020A00000000000000" pitchFamily="18" charset="-128"/>
              </a:rPr>
            </a:br>
            <a:r>
              <a:rPr lang="ja-JP" altLang="en-US" dirty="0">
                <a:latin typeface="HGS平成明朝体W9" panose="02020A00000000000000" pitchFamily="18" charset="-128"/>
                <a:ea typeface="HGS平成明朝体W9" panose="02020A00000000000000" pitchFamily="18" charset="-128"/>
              </a:rPr>
              <a:t>　　認知症による「記憶障害」との違い</a:t>
            </a:r>
            <a:endParaRPr lang="en-US" altLang="en-US"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7" name="AutoShape 12"/>
          <p:cNvSpPr>
            <a:spLocks noGrp="1" noChangeArrowheads="1"/>
          </p:cNvSpPr>
          <p:nvPr>
            <p:ph idx="1"/>
          </p:nvPr>
        </p:nvSpPr>
        <p:spPr bwMode="auto">
          <a:xfrm>
            <a:off x="390587" y="1746930"/>
            <a:ext cx="8507288" cy="2438638"/>
          </a:xfrm>
          <a:prstGeom prst="roundRect">
            <a:avLst>
              <a:gd name="adj" fmla="val 6368"/>
            </a:avLst>
          </a:prstGeom>
          <a:solidFill>
            <a:srgbClr val="FFFF99"/>
          </a:solidFill>
          <a:ln w="9525" algn="ctr">
            <a:solidFill>
              <a:schemeClr val="tx1"/>
            </a:solidFill>
            <a:round/>
            <a:headEnd/>
            <a:tailEnd/>
          </a:ln>
        </p:spPr>
        <p:txBody>
          <a:bodyPr wrap="square" anchor="ctr">
            <a:spAutoFit/>
          </a:bodyPr>
          <a:lstStyle/>
          <a:p>
            <a:pPr>
              <a:buNone/>
            </a:pP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老化による「もの忘れ」</a:t>
            </a:r>
          </a:p>
          <a:p>
            <a:pPr>
              <a:buNone/>
            </a:pP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・体験の一部を忘れる。</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None/>
            </a:pP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・もの忘れを自覚している。</a:t>
            </a:r>
          </a:p>
          <a:p>
            <a:pPr>
              <a:buNone/>
            </a:pPr>
            <a:r>
              <a:rPr lang="ja-JP" altLang="en-US"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（例）</a:t>
            </a:r>
            <a:r>
              <a:rPr lang="ja-JP" altLang="en-US"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朝ごはんに食べた</a:t>
            </a:r>
            <a:r>
              <a:rPr lang="en-US" altLang="ja-JP"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もの</a:t>
            </a:r>
            <a:r>
              <a:rPr lang="en-US" altLang="ja-JP"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を忘れている</a:t>
            </a:r>
            <a:r>
              <a:rPr lang="ja-JP" altLang="en-US"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None/>
            </a:pPr>
            <a:endParaRPr lang="en-US" altLang="ja-JP" sz="1100" b="1" dirty="0">
              <a:solidFill>
                <a:schemeClr val="tx1"/>
              </a:solidFill>
              <a:latin typeface="HGP平成丸ｺﾞｼｯｸ体W4" pitchFamily="50" charset="-128"/>
              <a:ea typeface="HGP平成丸ｺﾞｼｯｸ体W4" pitchFamily="50" charset="-128"/>
            </a:endParaRPr>
          </a:p>
        </p:txBody>
      </p:sp>
      <p:sp>
        <p:nvSpPr>
          <p:cNvPr id="8" name="AutoShape 12"/>
          <p:cNvSpPr txBox="1">
            <a:spLocks noChangeArrowheads="1"/>
          </p:cNvSpPr>
          <p:nvPr/>
        </p:nvSpPr>
        <p:spPr bwMode="auto">
          <a:xfrm>
            <a:off x="395536" y="4302605"/>
            <a:ext cx="8507288" cy="2384834"/>
          </a:xfrm>
          <a:prstGeom prst="roundRect">
            <a:avLst>
              <a:gd name="adj" fmla="val 6866"/>
            </a:avLst>
          </a:prstGeom>
          <a:solidFill>
            <a:srgbClr val="CCFFFF"/>
          </a:solidFill>
          <a:ln w="9525" algn="ctr">
            <a:solidFill>
              <a:schemeClr val="tx1"/>
            </a:solidFill>
            <a:round/>
            <a:headEnd/>
            <a:tailEnd/>
          </a:ln>
        </p:spPr>
        <p:txBody>
          <a:bodyPr vert="horz" wrap="square" anchor="ctr">
            <a:sp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ja-JP" altLang="en-US" sz="2800" b="1" dirty="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認知症による</a:t>
            </a:r>
            <a:r>
              <a:rPr lang="en-US" altLang="ja-JP" sz="2800" b="1" dirty="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800" b="1" dirty="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記憶の障害</a:t>
            </a:r>
            <a:r>
              <a:rPr lang="en-US" altLang="ja-JP" sz="2800" b="1" dirty="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kumimoji="1" lang="ja-JP" altLang="en-US" sz="28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28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　</a:t>
            </a:r>
            <a:r>
              <a:rPr kumimoji="1" lang="ja-JP" altLang="en-US" sz="2800" dirty="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1" lang="ja-JP" altLang="en-US" sz="28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体験そのものを忘れる。</a:t>
            </a:r>
            <a:endParaRPr kumimoji="1" lang="en-US" altLang="ja-JP" sz="28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28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　</a:t>
            </a:r>
            <a:r>
              <a:rPr kumimoji="1" lang="ja-JP" altLang="en-US" sz="2800" dirty="0">
                <a:solidFill>
                  <a:schemeClr val="tx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1" lang="ja-JP" altLang="en-US" sz="28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もの忘れを自覚していない。</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1" lang="ja-JP" altLang="en-US" sz="28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（例）</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朝ごはんを食べた</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a:t>
            </a:r>
            <a:r>
              <a:rPr kumimoji="1" lang="ja-JP"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こと</a:t>
            </a:r>
            <a:r>
              <a:rPr kumimoji="1" lang="en-US" altLang="ja-JP"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a:t>
            </a:r>
            <a:r>
              <a:rPr kumimoji="1" lang="ja-JP" altLang="en-US" sz="28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を忘れている。</a:t>
            </a:r>
            <a:endParaRPr kumimoji="1" lang="en-US" altLang="ja-JP" sz="28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1" lang="en-US" altLang="ja-JP" sz="1050" b="1" i="0" u="none" strike="noStrike" kern="1200" cap="none" spc="0" normalizeH="0" baseline="0" noProof="0" dirty="0">
              <a:ln>
                <a:noFill/>
              </a:ln>
              <a:solidFill>
                <a:schemeClr val="tx2"/>
              </a:solidFill>
              <a:effectLst/>
              <a:uLnTx/>
              <a:uFillTx/>
              <a:latin typeface="HGP平成丸ｺﾞｼｯｸ体W4" pitchFamily="50" charset="-128"/>
              <a:ea typeface="HGP平成丸ｺﾞｼｯｸ体W4" pitchFamily="50" charset="-128"/>
              <a:cs typeface="+mn-cs"/>
            </a:endParaRPr>
          </a:p>
        </p:txBody>
      </p:sp>
      <p:sp>
        <p:nvSpPr>
          <p:cNvPr id="11" name="八角形 10"/>
          <p:cNvSpPr/>
          <p:nvPr/>
        </p:nvSpPr>
        <p:spPr bwMode="auto">
          <a:xfrm>
            <a:off x="5400077" y="1874371"/>
            <a:ext cx="3364408" cy="822305"/>
          </a:xfrm>
          <a:prstGeom prst="octagon">
            <a:avLst/>
          </a:prstGeom>
          <a:solidFill>
            <a:srgbClr val="00B0F0"/>
          </a:solidFill>
          <a:ln>
            <a:solidFill>
              <a:srgbClr val="00B0F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a:defRPr/>
            </a:pPr>
            <a:r>
              <a:rPr lang="ja-JP" altLang="en-US"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正常な老化現象</a:t>
            </a:r>
          </a:p>
        </p:txBody>
      </p:sp>
      <p:sp>
        <p:nvSpPr>
          <p:cNvPr id="12" name="八角形 11"/>
          <p:cNvSpPr/>
          <p:nvPr/>
        </p:nvSpPr>
        <p:spPr bwMode="auto">
          <a:xfrm>
            <a:off x="5474651" y="4420305"/>
            <a:ext cx="3292401" cy="822305"/>
          </a:xfrm>
          <a:prstGeom prst="octagon">
            <a:avLst/>
          </a:prstGeom>
          <a:solidFill>
            <a:srgbClr val="00B0F0"/>
          </a:solidFill>
          <a:ln>
            <a:solidFill>
              <a:srgbClr val="00B0F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a:defRPr/>
            </a:pPr>
            <a:r>
              <a:rPr lang="ja-JP" altLang="en-US" sz="32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病気の症状</a:t>
            </a:r>
          </a:p>
        </p:txBody>
      </p:sp>
      <p:sp>
        <p:nvSpPr>
          <p:cNvPr id="21" name="AutoShape 11"/>
          <p:cNvSpPr>
            <a:spLocks noChangeArrowheads="1"/>
          </p:cNvSpPr>
          <p:nvPr/>
        </p:nvSpPr>
        <p:spPr bwMode="auto">
          <a:xfrm rot="5400000" flipV="1">
            <a:off x="7034082" y="5452395"/>
            <a:ext cx="504825" cy="469771"/>
          </a:xfrm>
          <a:prstGeom prst="flowChartDelay">
            <a:avLst/>
          </a:prstGeom>
          <a:solidFill>
            <a:schemeClr val="tx1"/>
          </a:solidFill>
          <a:ln w="9525" algn="ctr">
            <a:noFill/>
            <a:miter lim="800000"/>
            <a:headEnd/>
            <a:tailEnd/>
          </a:ln>
        </p:spPr>
        <p:txBody>
          <a:bodyPr wrap="square" anchor="ctr">
            <a:spAutoFit/>
          </a:bodyPr>
          <a:lstStyle/>
          <a:p>
            <a:endParaRPr lang="ja-JP" altLang="en-US"/>
          </a:p>
        </p:txBody>
      </p:sp>
      <p:grpSp>
        <p:nvGrpSpPr>
          <p:cNvPr id="16" name="グループ化 15"/>
          <p:cNvGrpSpPr/>
          <p:nvPr/>
        </p:nvGrpSpPr>
        <p:grpSpPr>
          <a:xfrm>
            <a:off x="6264906" y="5272547"/>
            <a:ext cx="2428304" cy="685006"/>
            <a:chOff x="6227763" y="5949950"/>
            <a:chExt cx="2232025" cy="685006"/>
          </a:xfrm>
        </p:grpSpPr>
        <p:sp>
          <p:nvSpPr>
            <p:cNvPr id="17" name="Rectangle 9"/>
            <p:cNvSpPr>
              <a:spLocks noChangeArrowheads="1"/>
            </p:cNvSpPr>
            <p:nvPr/>
          </p:nvSpPr>
          <p:spPr bwMode="auto">
            <a:xfrm>
              <a:off x="6227763" y="6112271"/>
              <a:ext cx="720725" cy="360363"/>
            </a:xfrm>
            <a:prstGeom prst="rect">
              <a:avLst/>
            </a:prstGeom>
            <a:solidFill>
              <a:srgbClr val="FF99CC"/>
            </a:solidFill>
            <a:ln w="9525">
              <a:solidFill>
                <a:schemeClr val="tx1"/>
              </a:solidFill>
              <a:miter lim="800000"/>
              <a:headEnd/>
              <a:tailEnd/>
            </a:ln>
          </p:spPr>
          <p:txBody>
            <a:bodyPr wrap="none" anchor="ctr"/>
            <a:lstStyle/>
            <a:p>
              <a:endParaRPr lang="ja-JP" altLang="en-US"/>
            </a:p>
          </p:txBody>
        </p:sp>
        <p:sp>
          <p:nvSpPr>
            <p:cNvPr id="18" name="AutoShape 10"/>
            <p:cNvSpPr>
              <a:spLocks noChangeArrowheads="1"/>
            </p:cNvSpPr>
            <p:nvPr/>
          </p:nvSpPr>
          <p:spPr bwMode="auto">
            <a:xfrm>
              <a:off x="7380288" y="5949950"/>
              <a:ext cx="1079500" cy="685006"/>
            </a:xfrm>
            <a:prstGeom prst="rightArrow">
              <a:avLst>
                <a:gd name="adj1" fmla="val 49778"/>
                <a:gd name="adj2" fmla="val 73040"/>
              </a:avLst>
            </a:prstGeom>
            <a:solidFill>
              <a:srgbClr val="FF99CC"/>
            </a:solidFill>
            <a:ln w="9525">
              <a:solidFill>
                <a:schemeClr val="tx1"/>
              </a:solidFill>
              <a:miter lim="800000"/>
              <a:headEnd/>
              <a:tailEnd/>
            </a:ln>
          </p:spPr>
          <p:txBody>
            <a:bodyPr wrap="none" anchor="ctr"/>
            <a:lstStyle/>
            <a:p>
              <a:endParaRPr lang="ja-JP" altLang="en-US"/>
            </a:p>
          </p:txBody>
        </p:sp>
      </p:grpSp>
      <p:grpSp>
        <p:nvGrpSpPr>
          <p:cNvPr id="3" name="グループ化 2"/>
          <p:cNvGrpSpPr/>
          <p:nvPr/>
        </p:nvGrpSpPr>
        <p:grpSpPr>
          <a:xfrm>
            <a:off x="6195899" y="2713878"/>
            <a:ext cx="2339975" cy="647700"/>
            <a:chOff x="6156176" y="3465388"/>
            <a:chExt cx="2339975" cy="647700"/>
          </a:xfrm>
        </p:grpSpPr>
        <p:sp>
          <p:nvSpPr>
            <p:cNvPr id="14" name="AutoShape 8"/>
            <p:cNvSpPr>
              <a:spLocks noChangeArrowheads="1"/>
            </p:cNvSpPr>
            <p:nvPr/>
          </p:nvSpPr>
          <p:spPr bwMode="auto">
            <a:xfrm>
              <a:off x="6156176" y="3465388"/>
              <a:ext cx="2339975" cy="647700"/>
            </a:xfrm>
            <a:prstGeom prst="rightArrow">
              <a:avLst>
                <a:gd name="adj1" fmla="val 50000"/>
                <a:gd name="adj2" fmla="val 86152"/>
              </a:avLst>
            </a:prstGeom>
            <a:solidFill>
              <a:srgbClr val="FF99CC"/>
            </a:solidFill>
            <a:ln w="9525">
              <a:solidFill>
                <a:schemeClr val="tx1"/>
              </a:solidFill>
              <a:miter lim="800000"/>
              <a:headEnd/>
              <a:tailEnd/>
            </a:ln>
          </p:spPr>
          <p:txBody>
            <a:bodyPr wrap="none" anchor="ctr"/>
            <a:lstStyle/>
            <a:p>
              <a:endParaRPr lang="ja-JP" altLang="en-US"/>
            </a:p>
          </p:txBody>
        </p:sp>
        <p:sp>
          <p:nvSpPr>
            <p:cNvPr id="15" name="AutoShape 11"/>
            <p:cNvSpPr>
              <a:spLocks noChangeArrowheads="1"/>
            </p:cNvSpPr>
            <p:nvPr/>
          </p:nvSpPr>
          <p:spPr bwMode="auto">
            <a:xfrm rot="5400000" flipV="1">
              <a:off x="7105043" y="3491458"/>
              <a:ext cx="215900" cy="452684"/>
            </a:xfrm>
            <a:prstGeom prst="flowChartDelay">
              <a:avLst/>
            </a:prstGeom>
            <a:solidFill>
              <a:schemeClr val="tx1"/>
            </a:solidFill>
            <a:ln w="9525" algn="ctr">
              <a:noFill/>
              <a:miter lim="800000"/>
              <a:headEnd/>
              <a:tailEnd/>
            </a:ln>
          </p:spPr>
          <p:txBody>
            <a:bodyPr anchor="ctr">
              <a:spAutoFit/>
            </a:bodyPr>
            <a:lstStyle/>
            <a:p>
              <a:endParaRPr lang="ja-JP" altLang="en-US"/>
            </a:p>
          </p:txBody>
        </p:sp>
        <p:sp>
          <p:nvSpPr>
            <p:cNvPr id="2" name="円/楕円 1"/>
            <p:cNvSpPr/>
            <p:nvPr/>
          </p:nvSpPr>
          <p:spPr bwMode="auto">
            <a:xfrm>
              <a:off x="6548228" y="3688732"/>
              <a:ext cx="196947" cy="201012"/>
            </a:xfrm>
            <a:prstGeom prst="ellipse">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a:ln>
                  <a:noFill/>
                </a:ln>
                <a:solidFill>
                  <a:schemeClr val="bg1"/>
                </a:solidFill>
                <a:effectLst/>
                <a:latin typeface="Arial" panose="020B0604020202020204" pitchFamily="34" charset="0"/>
              </a:endParaRPr>
            </a:p>
          </p:txBody>
        </p:sp>
        <p:sp>
          <p:nvSpPr>
            <p:cNvPr id="19" name="円/楕円 18"/>
            <p:cNvSpPr/>
            <p:nvPr/>
          </p:nvSpPr>
          <p:spPr bwMode="auto">
            <a:xfrm>
              <a:off x="7547034" y="3737048"/>
              <a:ext cx="196947" cy="201012"/>
            </a:xfrm>
            <a:prstGeom prst="ellipse">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a:ln>
                  <a:noFill/>
                </a:ln>
                <a:solidFill>
                  <a:schemeClr val="bg1"/>
                </a:solidFill>
                <a:effectLst/>
                <a:latin typeface="Arial" panose="020B0604020202020204" pitchFamily="34" charset="0"/>
              </a:endParaRPr>
            </a:p>
          </p:txBody>
        </p:sp>
        <p:sp>
          <p:nvSpPr>
            <p:cNvPr id="20" name="円/楕円 19"/>
            <p:cNvSpPr/>
            <p:nvPr/>
          </p:nvSpPr>
          <p:spPr bwMode="auto">
            <a:xfrm>
              <a:off x="7898791" y="3655638"/>
              <a:ext cx="196947" cy="201012"/>
            </a:xfrm>
            <a:prstGeom prst="ellipse">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a:ln>
                  <a:noFill/>
                </a:ln>
                <a:solidFill>
                  <a:schemeClr val="bg1"/>
                </a:solidFill>
                <a:effectLst/>
                <a:latin typeface="Arial" panose="020B0604020202020204" pitchFamily="34" charset="0"/>
              </a:endParaRPr>
            </a:p>
          </p:txBody>
        </p:sp>
      </p:grpSp>
      <p:pic>
        <p:nvPicPr>
          <p:cNvPr id="2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15300" y="29558"/>
            <a:ext cx="10287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19</a:t>
            </a:fld>
            <a:endParaRPr lang="ja-JP" altLang="en-US" sz="1600" dirty="0">
              <a:solidFill>
                <a:srgbClr val="000000"/>
              </a:solidFill>
            </a:endParaRPr>
          </a:p>
        </p:txBody>
      </p:sp>
    </p:spTree>
    <p:extLst>
      <p:ext uri="{BB962C8B-B14F-4D97-AF65-F5344CB8AC3E}">
        <p14:creationId xmlns:p14="http://schemas.microsoft.com/office/powerpoint/2010/main" val="3407916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21"/>
                                        </p:tgtEl>
                                      </p:cBhvr>
                                    </p:animEffect>
                                    <p:anim calcmode="lin" valueType="num">
                                      <p:cBhvr>
                                        <p:cTn id="12" dur="1000"/>
                                        <p:tgtEl>
                                          <p:spTgt spid="21"/>
                                        </p:tgtEl>
                                        <p:attrNameLst>
                                          <p:attrName>ppt_x</p:attrName>
                                        </p:attrNameLst>
                                      </p:cBhvr>
                                      <p:tavLst>
                                        <p:tav tm="0">
                                          <p:val>
                                            <p:strVal val="ppt_x"/>
                                          </p:val>
                                        </p:tav>
                                        <p:tav tm="100000">
                                          <p:val>
                                            <p:strVal val="ppt_x"/>
                                          </p:val>
                                        </p:tav>
                                      </p:tavLst>
                                    </p:anim>
                                    <p:anim calcmode="lin" valueType="num">
                                      <p:cBhvr>
                                        <p:cTn id="13" dur="1000"/>
                                        <p:tgtEl>
                                          <p:spTgt spid="21"/>
                                        </p:tgtEl>
                                        <p:attrNameLst>
                                          <p:attrName>ppt_y</p:attrName>
                                        </p:attrNameLst>
                                      </p:cBhvr>
                                      <p:tavLst>
                                        <p:tav tm="0">
                                          <p:val>
                                            <p:strVal val="ppt_y"/>
                                          </p:val>
                                        </p:tav>
                                        <p:tav tm="100000">
                                          <p:val>
                                            <p:strVal val="ppt_y+.1"/>
                                          </p:val>
                                        </p:tav>
                                      </p:tavLst>
                                    </p:anim>
                                    <p:set>
                                      <p:cBhvr>
                                        <p:cTn id="14" dur="1" fill="hold">
                                          <p:stCondLst>
                                            <p:cond delay="999"/>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ctr"/>
          <a:lstStyle/>
          <a:p>
            <a:pPr eaLnBrk="1" hangingPunct="1"/>
            <a:r>
              <a:rPr lang="ja-JP" altLang="en-US" sz="3600" dirty="0">
                <a:latin typeface="HGS平成明朝体W9" panose="02020A00000000000000" pitchFamily="18" charset="-128"/>
                <a:ea typeface="HGS平成明朝体W9" panose="02020A00000000000000" pitchFamily="18" charset="-128"/>
              </a:rPr>
              <a:t>認知症の現状</a:t>
            </a:r>
            <a:endParaRPr lang="en-US" altLang="en-US" sz="3600" dirty="0">
              <a:latin typeface="HGS平成明朝体W9" panose="02020A00000000000000" pitchFamily="18" charset="-128"/>
              <a:ea typeface="HGS平成明朝体W9" panose="02020A00000000000000" pitchFamily="18" charset="-128"/>
            </a:endParaRPr>
          </a:p>
        </p:txBody>
      </p:sp>
      <p:sp>
        <p:nvSpPr>
          <p:cNvPr id="6147" name="Rectangle 3"/>
          <p:cNvSpPr>
            <a:spLocks noGrp="1" noChangeArrowheads="1"/>
          </p:cNvSpPr>
          <p:nvPr>
            <p:ph type="body" idx="1"/>
          </p:nvPr>
        </p:nvSpPr>
        <p:spPr>
          <a:xfrm>
            <a:off x="2978150" y="2309428"/>
            <a:ext cx="6165850" cy="4038600"/>
          </a:xfrm>
        </p:spPr>
        <p:txBody>
          <a:bodyPr/>
          <a:lstStyle/>
          <a:p>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認知症施策推進大綱</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認知症サポーターキャラバン</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認知症高齢者の増加</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indent="0" eaLnBrk="1" hangingPunct="1">
              <a:buNone/>
            </a:pP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　（認知症の増加が社会問題に</a:t>
            </a:r>
            <a:r>
              <a:rPr lang="ja-JP" altLang="en-US" sz="28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rPr>
              <a:t>）</a:t>
            </a:r>
            <a:endParaRPr lang="en-US" altLang="ja-JP" sz="2800" dirty="0">
              <a:solidFill>
                <a:schemeClr val="tx1"/>
              </a:solidFill>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6148" name="Text Box 4"/>
          <p:cNvSpPr txBox="1">
            <a:spLocks noChangeArrowheads="1"/>
          </p:cNvSpPr>
          <p:nvPr/>
        </p:nvSpPr>
        <p:spPr bwMode="auto">
          <a:xfrm>
            <a:off x="152400" y="271145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1600" dirty="0">
                <a:solidFill>
                  <a:srgbClr val="003399"/>
                </a:solidFill>
              </a:rPr>
              <a:t>Chapter</a:t>
            </a:r>
            <a:endParaRPr lang="fr-FR" altLang="en-US" sz="1600" dirty="0">
              <a:solidFill>
                <a:srgbClr val="003399"/>
              </a:solidFill>
            </a:endParaRPr>
          </a:p>
        </p:txBody>
      </p:sp>
      <p:sp>
        <p:nvSpPr>
          <p:cNvPr id="6149" name="Oval 5"/>
          <p:cNvSpPr>
            <a:spLocks noChangeArrowheads="1"/>
          </p:cNvSpPr>
          <p:nvPr/>
        </p:nvSpPr>
        <p:spPr bwMode="auto">
          <a:xfrm>
            <a:off x="1066800" y="2590800"/>
            <a:ext cx="609600" cy="609600"/>
          </a:xfrm>
          <a:prstGeom prst="ellipse">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6150" name="Rectangle 6"/>
          <p:cNvSpPr>
            <a:spLocks noChangeArrowheads="1"/>
          </p:cNvSpPr>
          <p:nvPr/>
        </p:nvSpPr>
        <p:spPr bwMode="auto">
          <a:xfrm>
            <a:off x="1136650" y="2667000"/>
            <a:ext cx="387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2400">
                <a:solidFill>
                  <a:srgbClr val="4E6EC8"/>
                </a:solidFill>
                <a:latin typeface="Arial Black" panose="020B0A04020102020204" pitchFamily="34" charset="0"/>
              </a:rPr>
              <a:t>1</a:t>
            </a:r>
            <a:endParaRPr lang="fr-FR" altLang="en-US" sz="2400">
              <a:solidFill>
                <a:srgbClr val="4E6EC8"/>
              </a:solidFill>
              <a:latin typeface="Arial Black" panose="020B0A04020102020204" pitchFamily="34" charset="0"/>
            </a:endParaRPr>
          </a:p>
        </p:txBody>
      </p:sp>
      <p:sp>
        <p:nvSpPr>
          <p:cNvPr id="6151" name="Text Box 7"/>
          <p:cNvSpPr txBox="1">
            <a:spLocks noChangeArrowheads="1"/>
          </p:cNvSpPr>
          <p:nvPr/>
        </p:nvSpPr>
        <p:spPr bwMode="auto">
          <a:xfrm>
            <a:off x="2220350" y="1670921"/>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2400" dirty="0">
                <a:solidFill>
                  <a:srgbClr val="003399"/>
                </a:solidFill>
                <a:latin typeface="Arial Black" panose="020B0A04020102020204" pitchFamily="34" charset="0"/>
              </a:rPr>
              <a:t>TITLE </a:t>
            </a:r>
          </a:p>
        </p:txBody>
      </p:sp>
      <p:sp>
        <p:nvSpPr>
          <p:cNvPr id="6152" name="Text Box 8"/>
          <p:cNvSpPr txBox="1">
            <a:spLocks noChangeArrowheads="1"/>
          </p:cNvSpPr>
          <p:nvPr/>
        </p:nvSpPr>
        <p:spPr bwMode="auto">
          <a:xfrm>
            <a:off x="327025" y="5461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spcBef>
                <a:spcPct val="50000"/>
              </a:spcBef>
            </a:pPr>
            <a:r>
              <a:rPr lang="en-US" altLang="en-US" sz="1600"/>
              <a:t>Company LOGO</a:t>
            </a:r>
            <a:endParaRPr lang="fr-FR" altLang="en-US" sz="1600"/>
          </a:p>
        </p:txBody>
      </p:sp>
      <p:pic>
        <p:nvPicPr>
          <p:cNvPr id="10242"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2</a:t>
            </a:fld>
            <a:endParaRPr lang="ja-JP" altLang="en-US" sz="1600" dirty="0">
              <a:solidFill>
                <a:srgbClr val="000000"/>
              </a:solidFill>
            </a:endParaRPr>
          </a:p>
        </p:txBody>
      </p:sp>
    </p:spTree>
    <p:extLst>
      <p:ext uri="{BB962C8B-B14F-4D97-AF65-F5344CB8AC3E}">
        <p14:creationId xmlns:p14="http://schemas.microsoft.com/office/powerpoint/2010/main" val="4214068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46529"/>
            <a:ext cx="6946900" cy="1040267"/>
          </a:xfrm>
        </p:spPr>
        <p:txBody>
          <a:bodyPr anchor="ctr"/>
          <a:lstStyle/>
          <a:p>
            <a:r>
              <a:rPr lang="ja-JP" altLang="en-US" sz="3600" dirty="0">
                <a:latin typeface="HGS平成明朝体W9" panose="02020A00000000000000" pitchFamily="18" charset="-128"/>
                <a:ea typeface="HGS平成明朝体W9" panose="02020A00000000000000" pitchFamily="18" charset="-128"/>
              </a:rPr>
              <a:t>認知症は治るの？</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8" name="コンテンツ プレースホルダ 2"/>
          <p:cNvSpPr>
            <a:spLocks noGrp="1"/>
          </p:cNvSpPr>
          <p:nvPr>
            <p:ph idx="1"/>
          </p:nvPr>
        </p:nvSpPr>
        <p:spPr>
          <a:xfrm>
            <a:off x="898525" y="1704771"/>
            <a:ext cx="7626043" cy="788125"/>
          </a:xfrm>
        </p:spPr>
        <p:txBody>
          <a:bodyPr/>
          <a:lstStyle/>
          <a:p>
            <a:pPr>
              <a:buNone/>
            </a:pPr>
            <a:r>
              <a:rPr lang="ja-JP" altLang="en-US" sz="36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早期発見・早期治療が大事！</a:t>
            </a:r>
          </a:p>
          <a:p>
            <a:endParaRPr kumimoji="1" lang="ja-JP" altLang="en-US" dirty="0"/>
          </a:p>
        </p:txBody>
      </p:sp>
      <p:sp>
        <p:nvSpPr>
          <p:cNvPr id="11" name="角丸四角形 10"/>
          <p:cNvSpPr/>
          <p:nvPr/>
        </p:nvSpPr>
        <p:spPr>
          <a:xfrm>
            <a:off x="203200" y="2492896"/>
            <a:ext cx="8778568" cy="3686678"/>
          </a:xfrm>
          <a:prstGeom prst="roundRect">
            <a:avLst>
              <a:gd name="adj" fmla="val 5656"/>
            </a:avLst>
          </a:prstGeom>
        </p:spPr>
        <p:style>
          <a:lnRef idx="1">
            <a:schemeClr val="accent1"/>
          </a:lnRef>
          <a:fillRef idx="2">
            <a:schemeClr val="accent1"/>
          </a:fillRef>
          <a:effectRef idx="1">
            <a:schemeClr val="accent1"/>
          </a:effectRef>
          <a:fontRef idx="minor">
            <a:schemeClr val="dk1"/>
          </a:fontRef>
        </p:style>
        <p:txBody>
          <a:bodyPr rtlCol="0" anchor="ctr"/>
          <a:lstStyle/>
          <a:p>
            <a:pPr>
              <a:spcBef>
                <a:spcPts val="300"/>
              </a:spcBef>
              <a:spcAft>
                <a:spcPts val="30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早期に治療やケアをすれば、</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300"/>
              </a:spcBef>
              <a:spcAft>
                <a:spcPts val="30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○症状を和らげたり</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300"/>
              </a:spcBef>
              <a:spcAft>
                <a:spcPts val="30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○薬で進行を遅らせることができる。</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300"/>
              </a:spcBef>
              <a:spcAft>
                <a:spcPts val="30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○治る病気や一時的な症状の場合があります</a:t>
            </a:r>
            <a:r>
              <a:rPr lang="ja-JP" altLang="en-US"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300"/>
              </a:spcBef>
              <a:spcAft>
                <a:spcPts val="300"/>
              </a:spcAft>
            </a:pPr>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（脳腫瘍、慢性硬膜下血腫、ホルモン異常、不適切な薬　など）</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300"/>
              </a:spcBef>
              <a:spcAft>
                <a:spcPts val="30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○昔を思い出させることも大事な治療法</a:t>
            </a:r>
          </a:p>
          <a:p>
            <a:pPr algn="ctr"/>
            <a:endParaRPr kumimoji="1" lang="ja-JP" altLang="en-US" sz="900" dirty="0">
              <a:latin typeface="+mj-lt"/>
            </a:endParaRPr>
          </a:p>
        </p:txBody>
      </p:sp>
      <p:pic>
        <p:nvPicPr>
          <p:cNvPr id="7170"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43875" y="3629"/>
            <a:ext cx="10001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20</a:t>
            </a:fld>
            <a:endParaRPr lang="ja-JP" altLang="en-US" sz="1600" dirty="0">
              <a:solidFill>
                <a:srgbClr val="000000"/>
              </a:solidFill>
            </a:endParaRPr>
          </a:p>
        </p:txBody>
      </p:sp>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19189E69-80D0-4922-8803-073D272B88C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6210" b="62231" l="13459" r="25543">
                        <a14:foregroundMark x1="16570" y1="36906" x2="14978" y2="33333"/>
                        <a14:foregroundMark x1="14978" y1="33333" x2="15051" y2="28360"/>
                        <a14:foregroundMark x1="15051" y1="28360" x2="17438" y2="26478"/>
                        <a14:foregroundMark x1="17438" y1="26478" x2="22143" y2="27054"/>
                        <a14:foregroundMark x1="22996" y1="27747" x2="23444" y2="32392"/>
                        <a14:foregroundMark x1="23444" y1="32392" x2="21274" y2="35349"/>
                        <a14:foregroundMark x1="21274" y1="35349" x2="18669" y2="36559"/>
                        <a14:foregroundMark x1="18669" y1="36559" x2="18651" y2="37239"/>
                        <a14:foregroundMark x1="19175" y1="60349" x2="18958" y2="61828"/>
                        <a14:foregroundMark x1="21129" y1="62231" x2="21129" y2="62231"/>
                        <a14:foregroundMark x1="25253" y1="50000" x2="25253" y2="50000"/>
                        <a14:foregroundMark x1="25253" y1="49462" x2="25253" y2="49462"/>
                        <a14:foregroundMark x1="16064" y1="30780" x2="15774" y2="30780"/>
                        <a14:foregroundMark x1="15774" y1="29167" x2="15774" y2="29167"/>
                        <a14:foregroundMark x1="16136" y1="30376" x2="16136" y2="30376"/>
                        <a14:foregroundMark x1="16136" y1="30511" x2="16136" y2="30511"/>
                        <a14:foregroundMark x1="16136" y1="32661" x2="16136" y2="32661"/>
                        <a14:foregroundMark x1="16136" y1="32796" x2="16136" y2="32796"/>
                        <a14:foregroundMark x1="16136" y1="32796" x2="16136" y2="32796"/>
                        <a14:foregroundMark x1="16064" y1="33871" x2="16064" y2="33871"/>
                        <a14:foregroundMark x1="16498" y1="33871" x2="16498" y2="33871"/>
                        <a14:foregroundMark x1="16136" y1="33065" x2="16136" y2="33065"/>
                        <a14:foregroundMark x1="17656" y1="30108" x2="17656" y2="30645"/>
                        <a14:foregroundMark x1="17511" y1="33065" x2="17511" y2="33065"/>
                        <a14:foregroundMark x1="17511" y1="30242" x2="17511" y2="30242"/>
                        <a14:foregroundMark x1="17149" y1="29704" x2="17149" y2="29704"/>
                        <a14:foregroundMark x1="17149" y1="29167" x2="17149" y2="29167"/>
                        <a14:foregroundMark x1="19537" y1="29435" x2="19537" y2="29435"/>
                        <a14:foregroundMark x1="18162" y1="33199" x2="18162" y2="33199"/>
                        <a14:foregroundMark x1="21997" y1="42742" x2="21997" y2="42742"/>
                        <a14:backgroundMark x1="18307" y1="38575" x2="18307" y2="38575"/>
                        <a14:backgroundMark x1="17294" y1="38306" x2="17945" y2="38306"/>
                        <a14:backgroundMark x1="16281" y1="37500" x2="18307" y2="39382"/>
                        <a14:backgroundMark x1="22431" y1="26478" x2="23227" y2="27285"/>
                        <a14:backgroundMark x1="18524" y1="39382" x2="18524" y2="39382"/>
                        <a14:backgroundMark x1="18379" y1="39113" x2="18379" y2="39113"/>
                      </a14:backgroundRemoval>
                    </a14:imgEffect>
                  </a14:imgLayer>
                </a14:imgProps>
              </a:ext>
              <a:ext uri="{28A0092B-C50C-407E-A947-70E740481C1C}">
                <a14:useLocalDpi xmlns:a14="http://schemas.microsoft.com/office/drawing/2010/main" val="0"/>
              </a:ext>
            </a:extLst>
          </a:blip>
          <a:srcRect l="11974" t="23150" r="72895" b="36069"/>
          <a:stretch/>
        </p:blipFill>
        <p:spPr>
          <a:xfrm>
            <a:off x="6960813" y="1670970"/>
            <a:ext cx="1661511" cy="2410699"/>
          </a:xfrm>
          <a:prstGeom prst="rect">
            <a:avLst/>
          </a:prstGeom>
        </p:spPr>
      </p:pic>
    </p:spTree>
    <p:extLst>
      <p:ext uri="{BB962C8B-B14F-4D97-AF65-F5344CB8AC3E}">
        <p14:creationId xmlns:p14="http://schemas.microsoft.com/office/powerpoint/2010/main" val="22101599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早期治療による進行の違い</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7" name="テキスト ボックス 6"/>
          <p:cNvSpPr txBox="1"/>
          <p:nvPr/>
        </p:nvSpPr>
        <p:spPr>
          <a:xfrm>
            <a:off x="5814444" y="6400800"/>
            <a:ext cx="3042953" cy="274637"/>
          </a:xfrm>
          <a:prstGeom prst="rect">
            <a:avLst/>
          </a:prstGeom>
          <a:noFill/>
        </p:spPr>
        <p:txBody>
          <a:bodyPr wrap="square" rtlCol="0">
            <a:spAutoFit/>
          </a:bodyPr>
          <a:lstStyle/>
          <a:p>
            <a:pPr algn="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認知症サポート医養成研修資料より</a:t>
            </a:r>
          </a:p>
        </p:txBody>
      </p:sp>
      <p:sp>
        <p:nvSpPr>
          <p:cNvPr id="8"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21</a:t>
            </a:fld>
            <a:endParaRPr lang="ja-JP" altLang="en-US" sz="1600" dirty="0">
              <a:solidFill>
                <a:srgbClr val="000000"/>
              </a:solidFill>
            </a:endParaRPr>
          </a:p>
        </p:txBody>
      </p:sp>
      <p:grpSp>
        <p:nvGrpSpPr>
          <p:cNvPr id="11" name="グループ化 10"/>
          <p:cNvGrpSpPr/>
          <p:nvPr/>
        </p:nvGrpSpPr>
        <p:grpSpPr>
          <a:xfrm>
            <a:off x="385445" y="1847850"/>
            <a:ext cx="8091805" cy="4475163"/>
            <a:chOff x="385445" y="1847850"/>
            <a:chExt cx="8091805" cy="4475163"/>
          </a:xfrm>
        </p:grpSpPr>
        <p:sp>
          <p:nvSpPr>
            <p:cNvPr id="12" name="Rectangle 2"/>
            <p:cNvSpPr>
              <a:spLocks noChangeArrowheads="1"/>
            </p:cNvSpPr>
            <p:nvPr/>
          </p:nvSpPr>
          <p:spPr bwMode="auto">
            <a:xfrm>
              <a:off x="1431925" y="2060575"/>
              <a:ext cx="6983413" cy="4103688"/>
            </a:xfrm>
            <a:prstGeom prst="rect">
              <a:avLst/>
            </a:prstGeom>
            <a:solidFill>
              <a:schemeClr val="bg1"/>
            </a:solidFill>
            <a:ln w="15875">
              <a:solidFill>
                <a:schemeClr val="tx1"/>
              </a:solidFill>
              <a:miter lim="800000"/>
              <a:headEnd/>
              <a:tailEnd/>
            </a:ln>
          </p:spPr>
          <p:txBody>
            <a:bodyPr wrap="none" anchor="ctr"/>
            <a:lstStyle/>
            <a:p>
              <a:pPr eaLnBrk="1" hangingPunct="1"/>
              <a:endParaRPr lang="ja-JP" altLang="en-US" sz="1800">
                <a:solidFill>
                  <a:srgbClr val="993300"/>
                </a:solidFill>
              </a:endParaRPr>
            </a:p>
          </p:txBody>
        </p:sp>
        <p:sp>
          <p:nvSpPr>
            <p:cNvPr id="13" name="Line 5"/>
            <p:cNvSpPr>
              <a:spLocks noChangeShapeType="1"/>
            </p:cNvSpPr>
            <p:nvPr/>
          </p:nvSpPr>
          <p:spPr bwMode="auto">
            <a:xfrm>
              <a:off x="4993879" y="2865105"/>
              <a:ext cx="1432322" cy="2276808"/>
            </a:xfrm>
            <a:prstGeom prst="line">
              <a:avLst/>
            </a:prstGeom>
            <a:noFill/>
            <a:ln w="101600">
              <a:solidFill>
                <a:srgbClr val="3399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4" name="Freeform 6"/>
            <p:cNvSpPr>
              <a:spLocks/>
            </p:cNvSpPr>
            <p:nvPr/>
          </p:nvSpPr>
          <p:spPr bwMode="auto">
            <a:xfrm>
              <a:off x="2511425" y="2732087"/>
              <a:ext cx="4964906" cy="1258093"/>
            </a:xfrm>
            <a:custGeom>
              <a:avLst/>
              <a:gdLst>
                <a:gd name="T0" fmla="*/ 0 w 3311"/>
                <a:gd name="T1" fmla="*/ 2147483647 h 756"/>
                <a:gd name="T2" fmla="*/ 2147483647 w 3311"/>
                <a:gd name="T3" fmla="*/ 2147483647 h 756"/>
                <a:gd name="T4" fmla="*/ 2147483647 w 3311"/>
                <a:gd name="T5" fmla="*/ 2147483647 h 756"/>
                <a:gd name="T6" fmla="*/ 0 60000 65536"/>
                <a:gd name="T7" fmla="*/ 0 60000 65536"/>
                <a:gd name="T8" fmla="*/ 0 60000 65536"/>
                <a:gd name="T9" fmla="*/ 0 w 3311"/>
                <a:gd name="T10" fmla="*/ 0 h 756"/>
                <a:gd name="T11" fmla="*/ 3311 w 3311"/>
                <a:gd name="T12" fmla="*/ 756 h 756"/>
              </a:gdLst>
              <a:ahLst/>
              <a:cxnLst>
                <a:cxn ang="T6">
                  <a:pos x="T0" y="T1"/>
                </a:cxn>
                <a:cxn ang="T7">
                  <a:pos x="T2" y="T3"/>
                </a:cxn>
                <a:cxn ang="T8">
                  <a:pos x="T4" y="T5"/>
                </a:cxn>
              </a:cxnLst>
              <a:rect l="T9" t="T10" r="T11" b="T12"/>
              <a:pathLst>
                <a:path w="3311" h="756">
                  <a:moveTo>
                    <a:pt x="0" y="302"/>
                  </a:moveTo>
                  <a:cubicBezTo>
                    <a:pt x="563" y="151"/>
                    <a:pt x="1126" y="0"/>
                    <a:pt x="1678" y="76"/>
                  </a:cubicBezTo>
                  <a:cubicBezTo>
                    <a:pt x="2230" y="152"/>
                    <a:pt x="3039" y="643"/>
                    <a:pt x="3311" y="756"/>
                  </a:cubicBezTo>
                </a:path>
              </a:pathLst>
            </a:custGeom>
            <a:noFill/>
            <a:ln w="101600">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Line 7"/>
            <p:cNvSpPr>
              <a:spLocks noChangeShapeType="1"/>
            </p:cNvSpPr>
            <p:nvPr/>
          </p:nvSpPr>
          <p:spPr bwMode="auto">
            <a:xfrm>
              <a:off x="1790700" y="2852738"/>
              <a:ext cx="5761038" cy="3024187"/>
            </a:xfrm>
            <a:prstGeom prst="line">
              <a:avLst/>
            </a:prstGeom>
            <a:noFill/>
            <a:ln w="101600">
              <a:solidFill>
                <a:srgbClr val="6699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6" name="Line 8"/>
            <p:cNvSpPr>
              <a:spLocks noChangeShapeType="1"/>
            </p:cNvSpPr>
            <p:nvPr/>
          </p:nvSpPr>
          <p:spPr bwMode="auto">
            <a:xfrm>
              <a:off x="1433513" y="6161088"/>
              <a:ext cx="6665912" cy="0"/>
            </a:xfrm>
            <a:prstGeom prst="line">
              <a:avLst/>
            </a:prstGeom>
            <a:noFill/>
            <a:ln w="101600">
              <a:solidFill>
                <a:srgbClr val="80808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7" name="Line 9"/>
            <p:cNvSpPr>
              <a:spLocks noChangeShapeType="1"/>
            </p:cNvSpPr>
            <p:nvPr/>
          </p:nvSpPr>
          <p:spPr bwMode="auto">
            <a:xfrm>
              <a:off x="2559050" y="2528888"/>
              <a:ext cx="0" cy="576262"/>
            </a:xfrm>
            <a:prstGeom prst="line">
              <a:avLst/>
            </a:prstGeom>
            <a:noFill/>
            <a:ln w="76200">
              <a:solidFill>
                <a:schemeClr val="bg2"/>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8" name="Text Box 10"/>
            <p:cNvSpPr txBox="1">
              <a:spLocks noChangeArrowheads="1"/>
            </p:cNvSpPr>
            <p:nvPr/>
          </p:nvSpPr>
          <p:spPr bwMode="auto">
            <a:xfrm>
              <a:off x="1612901" y="1847850"/>
              <a:ext cx="1885674"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1800" b="1" dirty="0">
                  <a:solidFill>
                    <a:schemeClr val="bg2"/>
                  </a:solidFill>
                  <a:latin typeface="Meiryo UI" pitchFamily="50" charset="-128"/>
                  <a:ea typeface="Meiryo UI" pitchFamily="50" charset="-128"/>
                  <a:cs typeface="Meiryo UI" pitchFamily="50" charset="-128"/>
                </a:rPr>
                <a:t>コリンエステラーゼ</a:t>
              </a:r>
            </a:p>
            <a:p>
              <a:pPr algn="ctr" eaLnBrk="1" hangingPunct="1"/>
              <a:r>
                <a:rPr lang="ja-JP" altLang="en-US" sz="1800" b="1" dirty="0">
                  <a:solidFill>
                    <a:schemeClr val="bg2"/>
                  </a:solidFill>
                  <a:latin typeface="Meiryo UI" pitchFamily="50" charset="-128"/>
                  <a:ea typeface="Meiryo UI" pitchFamily="50" charset="-128"/>
                  <a:cs typeface="Meiryo UI" pitchFamily="50" charset="-128"/>
                </a:rPr>
                <a:t>阻害薬</a:t>
              </a:r>
            </a:p>
          </p:txBody>
        </p:sp>
        <p:sp>
          <p:nvSpPr>
            <p:cNvPr id="19" name="Text Box 11"/>
            <p:cNvSpPr txBox="1">
              <a:spLocks noChangeArrowheads="1"/>
            </p:cNvSpPr>
            <p:nvPr/>
          </p:nvSpPr>
          <p:spPr bwMode="auto">
            <a:xfrm>
              <a:off x="5777706" y="2218774"/>
              <a:ext cx="25939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800" b="1" dirty="0">
                  <a:solidFill>
                    <a:srgbClr val="FF5050"/>
                  </a:solidFill>
                  <a:latin typeface="Meiryo UI" pitchFamily="50" charset="-128"/>
                  <a:ea typeface="Meiryo UI" pitchFamily="50" charset="-128"/>
                  <a:cs typeface="Meiryo UI" pitchFamily="50" charset="-128"/>
                </a:rPr>
                <a:t>コリンエステラーゼ阻害薬</a:t>
              </a:r>
              <a:endParaRPr lang="en-US" altLang="ja-JP" sz="1800" b="1" dirty="0">
                <a:solidFill>
                  <a:srgbClr val="FF5050"/>
                </a:solidFill>
                <a:latin typeface="Meiryo UI" pitchFamily="50" charset="-128"/>
                <a:ea typeface="Meiryo UI" pitchFamily="50" charset="-128"/>
                <a:cs typeface="Meiryo UI" pitchFamily="50" charset="-128"/>
              </a:endParaRPr>
            </a:p>
            <a:p>
              <a:pPr eaLnBrk="1" hangingPunct="1">
                <a:spcBef>
                  <a:spcPts val="0"/>
                </a:spcBef>
              </a:pPr>
              <a:r>
                <a:rPr lang="ja-JP" altLang="en-US" sz="1800" b="1" dirty="0">
                  <a:solidFill>
                    <a:srgbClr val="FF5050"/>
                  </a:solidFill>
                  <a:latin typeface="Meiryo UI" pitchFamily="50" charset="-128"/>
                  <a:ea typeface="Meiryo UI" pitchFamily="50" charset="-128"/>
                  <a:cs typeface="Meiryo UI" pitchFamily="50" charset="-128"/>
                </a:rPr>
                <a:t>服用の場合</a:t>
              </a:r>
            </a:p>
          </p:txBody>
        </p:sp>
        <p:sp>
          <p:nvSpPr>
            <p:cNvPr id="20" name="Text Box 12"/>
            <p:cNvSpPr txBox="1">
              <a:spLocks noChangeArrowheads="1"/>
            </p:cNvSpPr>
            <p:nvPr/>
          </p:nvSpPr>
          <p:spPr bwMode="auto">
            <a:xfrm>
              <a:off x="6475413" y="4510088"/>
              <a:ext cx="20018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800" b="1">
                  <a:solidFill>
                    <a:srgbClr val="3399FF"/>
                  </a:solidFill>
                  <a:latin typeface="Meiryo UI" pitchFamily="50" charset="-128"/>
                  <a:ea typeface="Meiryo UI" pitchFamily="50" charset="-128"/>
                  <a:cs typeface="Meiryo UI" pitchFamily="50" charset="-128"/>
                </a:rPr>
                <a:t>服用を途中で</a:t>
              </a:r>
            </a:p>
            <a:p>
              <a:pPr eaLnBrk="1" hangingPunct="1"/>
              <a:r>
                <a:rPr lang="ja-JP" altLang="en-US" sz="1800" b="1">
                  <a:solidFill>
                    <a:srgbClr val="3399FF"/>
                  </a:solidFill>
                  <a:latin typeface="Meiryo UI" pitchFamily="50" charset="-128"/>
                  <a:ea typeface="Meiryo UI" pitchFamily="50" charset="-128"/>
                  <a:cs typeface="Meiryo UI" pitchFamily="50" charset="-128"/>
                </a:rPr>
                <a:t>止めた場合</a:t>
              </a:r>
            </a:p>
          </p:txBody>
        </p:sp>
        <p:sp>
          <p:nvSpPr>
            <p:cNvPr id="21" name="Text Box 13"/>
            <p:cNvSpPr txBox="1">
              <a:spLocks noChangeArrowheads="1"/>
            </p:cNvSpPr>
            <p:nvPr/>
          </p:nvSpPr>
          <p:spPr bwMode="auto">
            <a:xfrm>
              <a:off x="2085975" y="4497388"/>
              <a:ext cx="254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solidFill>
                    <a:srgbClr val="669900"/>
                  </a:solidFill>
                  <a:latin typeface="Meiryo UI" pitchFamily="50" charset="-128"/>
                  <a:ea typeface="Meiryo UI" pitchFamily="50" charset="-128"/>
                  <a:cs typeface="Meiryo UI" pitchFamily="50" charset="-128"/>
                </a:rPr>
                <a:t>何も治療しない場合</a:t>
              </a:r>
            </a:p>
          </p:txBody>
        </p:sp>
        <p:sp>
          <p:nvSpPr>
            <p:cNvPr id="22" name="Text Box 14"/>
            <p:cNvSpPr txBox="1">
              <a:spLocks noChangeArrowheads="1"/>
            </p:cNvSpPr>
            <p:nvPr/>
          </p:nvSpPr>
          <p:spPr bwMode="auto">
            <a:xfrm>
              <a:off x="2338388" y="5668963"/>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solidFill>
                    <a:srgbClr val="0F0305"/>
                  </a:solidFill>
                  <a:latin typeface="Meiryo UI" pitchFamily="50" charset="-128"/>
                  <a:ea typeface="Meiryo UI" pitchFamily="50" charset="-128"/>
                  <a:cs typeface="Meiryo UI" pitchFamily="50" charset="-128"/>
                </a:rPr>
                <a:t>時間の経過</a:t>
              </a:r>
            </a:p>
          </p:txBody>
        </p:sp>
        <p:sp>
          <p:nvSpPr>
            <p:cNvPr id="23" name="AutoShape 15"/>
            <p:cNvSpPr>
              <a:spLocks noChangeArrowheads="1"/>
            </p:cNvSpPr>
            <p:nvPr/>
          </p:nvSpPr>
          <p:spPr bwMode="auto">
            <a:xfrm>
              <a:off x="817563" y="2409825"/>
              <a:ext cx="358775" cy="3313113"/>
            </a:xfrm>
            <a:prstGeom prst="downArrow">
              <a:avLst>
                <a:gd name="adj1" fmla="val 45130"/>
                <a:gd name="adj2" fmla="val 96449"/>
              </a:avLst>
            </a:prstGeom>
            <a:gradFill rotWithShape="1">
              <a:gsLst>
                <a:gs pos="0">
                  <a:schemeClr val="bg1"/>
                </a:gs>
                <a:gs pos="100000">
                  <a:srgbClr val="5F5F5F"/>
                </a:gs>
              </a:gsLst>
              <a:lin ang="5400000" scaled="1"/>
            </a:gradFill>
            <a:ln>
              <a:noFill/>
            </a:ln>
            <a:effectLst>
              <a:outerShdw dist="52363" dir="4557825" algn="ctr" rotWithShape="0">
                <a:srgbClr val="0F0305">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eaLnBrk="1" hangingPunct="1"/>
              <a:endParaRPr lang="ja-JP" altLang="en-US" sz="1800">
                <a:solidFill>
                  <a:srgbClr val="993300"/>
                </a:solidFill>
              </a:endParaRPr>
            </a:p>
          </p:txBody>
        </p:sp>
        <p:sp>
          <p:nvSpPr>
            <p:cNvPr id="24" name="Text Box 16"/>
            <p:cNvSpPr txBox="1">
              <a:spLocks noChangeArrowheads="1"/>
            </p:cNvSpPr>
            <p:nvPr/>
          </p:nvSpPr>
          <p:spPr bwMode="auto">
            <a:xfrm>
              <a:off x="385445" y="3389313"/>
              <a:ext cx="492443"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latin typeface="Meiryo UI" pitchFamily="50" charset="-128"/>
                  <a:ea typeface="Meiryo UI" pitchFamily="50" charset="-128"/>
                  <a:cs typeface="Meiryo UI" pitchFamily="50" charset="-128"/>
                </a:rPr>
                <a:t>症状の経過</a:t>
              </a:r>
            </a:p>
          </p:txBody>
        </p:sp>
        <p:sp>
          <p:nvSpPr>
            <p:cNvPr id="25" name="Text Box 17"/>
            <p:cNvSpPr txBox="1">
              <a:spLocks noChangeArrowheads="1"/>
            </p:cNvSpPr>
            <p:nvPr/>
          </p:nvSpPr>
          <p:spPr bwMode="auto">
            <a:xfrm>
              <a:off x="417513" y="1920875"/>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000" b="1" dirty="0">
                  <a:latin typeface="Meiryo UI" pitchFamily="50" charset="-128"/>
                  <a:ea typeface="Meiryo UI" pitchFamily="50" charset="-128"/>
                  <a:cs typeface="Meiryo UI" pitchFamily="50" charset="-128"/>
                </a:rPr>
                <a:t>軽度</a:t>
              </a:r>
            </a:p>
          </p:txBody>
        </p:sp>
        <p:sp>
          <p:nvSpPr>
            <p:cNvPr id="26" name="Text Box 18"/>
            <p:cNvSpPr txBox="1">
              <a:spLocks noChangeArrowheads="1"/>
            </p:cNvSpPr>
            <p:nvPr/>
          </p:nvSpPr>
          <p:spPr bwMode="auto">
            <a:xfrm>
              <a:off x="579438" y="5926138"/>
              <a:ext cx="909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000" b="1">
                  <a:latin typeface="Meiryo UI" pitchFamily="50" charset="-128"/>
                  <a:ea typeface="Meiryo UI" pitchFamily="50" charset="-128"/>
                  <a:cs typeface="Meiryo UI" pitchFamily="50" charset="-128"/>
                </a:rPr>
                <a:t>重度</a:t>
              </a:r>
            </a:p>
          </p:txBody>
        </p:sp>
        <p:sp>
          <p:nvSpPr>
            <p:cNvPr id="27" name="正方形/長方形 26"/>
            <p:cNvSpPr/>
            <p:nvPr/>
          </p:nvSpPr>
          <p:spPr bwMode="auto">
            <a:xfrm>
              <a:off x="6549887" y="3105150"/>
              <a:ext cx="1639956" cy="100726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28" name="Freeform 6"/>
            <p:cNvSpPr>
              <a:spLocks/>
            </p:cNvSpPr>
            <p:nvPr/>
          </p:nvSpPr>
          <p:spPr bwMode="auto">
            <a:xfrm rot="1356407" flipV="1">
              <a:off x="6332527" y="3675012"/>
              <a:ext cx="2080406" cy="201209"/>
            </a:xfrm>
            <a:custGeom>
              <a:avLst/>
              <a:gdLst>
                <a:gd name="T0" fmla="*/ 0 w 3311"/>
                <a:gd name="T1" fmla="*/ 2147483647 h 756"/>
                <a:gd name="T2" fmla="*/ 2147483647 w 3311"/>
                <a:gd name="T3" fmla="*/ 2147483647 h 756"/>
                <a:gd name="T4" fmla="*/ 2147483647 w 3311"/>
                <a:gd name="T5" fmla="*/ 2147483647 h 756"/>
                <a:gd name="T6" fmla="*/ 0 60000 65536"/>
                <a:gd name="T7" fmla="*/ 0 60000 65536"/>
                <a:gd name="T8" fmla="*/ 0 60000 65536"/>
                <a:gd name="T9" fmla="*/ 0 w 3311"/>
                <a:gd name="T10" fmla="*/ 0 h 756"/>
                <a:gd name="T11" fmla="*/ 3311 w 3311"/>
                <a:gd name="T12" fmla="*/ 756 h 756"/>
              </a:gdLst>
              <a:ahLst/>
              <a:cxnLst>
                <a:cxn ang="T6">
                  <a:pos x="T0" y="T1"/>
                </a:cxn>
                <a:cxn ang="T7">
                  <a:pos x="T2" y="T3"/>
                </a:cxn>
                <a:cxn ang="T8">
                  <a:pos x="T4" y="T5"/>
                </a:cxn>
              </a:cxnLst>
              <a:rect l="T9" t="T10" r="T11" b="T12"/>
              <a:pathLst>
                <a:path w="3311" h="756">
                  <a:moveTo>
                    <a:pt x="0" y="302"/>
                  </a:moveTo>
                  <a:cubicBezTo>
                    <a:pt x="563" y="151"/>
                    <a:pt x="1126" y="0"/>
                    <a:pt x="1678" y="76"/>
                  </a:cubicBezTo>
                  <a:cubicBezTo>
                    <a:pt x="2230" y="152"/>
                    <a:pt x="3039" y="643"/>
                    <a:pt x="3311" y="756"/>
                  </a:cubicBezTo>
                </a:path>
              </a:pathLst>
            </a:custGeom>
            <a:noFill/>
            <a:ln w="101600">
              <a:solidFill>
                <a:srgbClr val="FF505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Tree>
    <p:extLst>
      <p:ext uri="{BB962C8B-B14F-4D97-AF65-F5344CB8AC3E}">
        <p14:creationId xmlns:p14="http://schemas.microsoft.com/office/powerpoint/2010/main" val="11823390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8D3BF941-E270-46B7-AEAD-006F2182CC42}"/>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32145" t="17982" r="36973" b="-105"/>
          <a:stretch/>
        </p:blipFill>
        <p:spPr>
          <a:xfrm rot="1051969">
            <a:off x="2608622" y="1708925"/>
            <a:ext cx="3320291" cy="4753423"/>
          </a:xfrm>
          <a:prstGeom prst="rect">
            <a:avLst/>
          </a:prstGeom>
        </p:spPr>
      </p:pic>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認知症早期発見のめや</a:t>
            </a:r>
            <a:r>
              <a:rPr lang="ja-JP" altLang="en-US" sz="3600" dirty="0" err="1">
                <a:latin typeface="HGS平成明朝体W9" panose="02020A00000000000000" pitchFamily="18" charset="-128"/>
                <a:ea typeface="HGS平成明朝体W9" panose="02020A00000000000000" pitchFamily="18" charset="-128"/>
              </a:rPr>
              <a:t>す</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8" name="コンテンツ プレースホルダ 4"/>
          <p:cNvSpPr txBox="1">
            <a:spLocks/>
          </p:cNvSpPr>
          <p:nvPr/>
        </p:nvSpPr>
        <p:spPr bwMode="auto">
          <a:xfrm>
            <a:off x="72231" y="1670921"/>
            <a:ext cx="9144000" cy="50815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None/>
            </a:pPr>
            <a:r>
              <a:rPr lang="ja-JP" altLang="en-US"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・今切ったばかりなのに、電話の相手の名前を忘れる。</a:t>
            </a:r>
          </a:p>
          <a:p>
            <a:pPr>
              <a:lnSpc>
                <a:spcPct val="90000"/>
              </a:lnSpc>
              <a:buNone/>
            </a:pPr>
            <a:r>
              <a:rPr lang="ja-JP" altLang="en-US"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・同じことを何度も「言う」「問う」「する」</a:t>
            </a:r>
          </a:p>
          <a:p>
            <a:pPr>
              <a:lnSpc>
                <a:spcPct val="90000"/>
              </a:lnSpc>
              <a:buNone/>
            </a:pPr>
            <a:r>
              <a:rPr lang="ja-JP" altLang="en-US"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・しまい忘れ・置忘れが増え、いつも探しものをしている。</a:t>
            </a:r>
            <a:endParaRPr lang="en-US" altLang="ja-JP"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90000"/>
              </a:lnSpc>
              <a:buNone/>
            </a:pPr>
            <a:r>
              <a:rPr lang="ja-JP" altLang="en-US"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・料理・片づけ・計算・運転などのミスが多くなった。</a:t>
            </a:r>
            <a:endParaRPr lang="en-US" altLang="ja-JP"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90000"/>
              </a:lnSpc>
              <a:buNone/>
            </a:pPr>
            <a:r>
              <a:rPr lang="ja-JP" altLang="en-US"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・新しいことが覚えられない。</a:t>
            </a:r>
            <a:endParaRPr lang="en-US" altLang="ja-JP"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90000"/>
              </a:lnSpc>
              <a:buNone/>
            </a:pPr>
            <a:r>
              <a:rPr lang="ja-JP" altLang="en-US"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・約束の日時や場所を間違えるようになった。</a:t>
            </a:r>
            <a:endParaRPr lang="en-US" altLang="ja-JP"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90000"/>
              </a:lnSpc>
              <a:buNone/>
            </a:pPr>
            <a:r>
              <a:rPr lang="ja-JP" altLang="en-US"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・ささいなことで怒りっぽくなった。</a:t>
            </a:r>
          </a:p>
          <a:p>
            <a:pPr>
              <a:lnSpc>
                <a:spcPct val="90000"/>
              </a:lnSpc>
              <a:buNone/>
            </a:pPr>
            <a:r>
              <a:rPr lang="ja-JP" altLang="en-US"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・身だしなみを構わなくなった。</a:t>
            </a:r>
          </a:p>
          <a:p>
            <a:pPr>
              <a:lnSpc>
                <a:spcPct val="90000"/>
              </a:lnSpc>
              <a:buNone/>
            </a:pPr>
            <a:r>
              <a:rPr lang="ja-JP" altLang="en-US"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・趣味や好きなことに興味を示さなくなった。</a:t>
            </a:r>
          </a:p>
          <a:p>
            <a:pPr>
              <a:lnSpc>
                <a:spcPct val="90000"/>
              </a:lnSpc>
              <a:buNone/>
            </a:pPr>
            <a:r>
              <a:rPr lang="ja-JP" altLang="en-US" sz="2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・慣れた道でも迷うことがある。</a:t>
            </a:r>
          </a:p>
          <a:p>
            <a:pPr>
              <a:lnSpc>
                <a:spcPct val="90000"/>
              </a:lnSpc>
              <a:buNone/>
            </a:pPr>
            <a:r>
              <a:rPr lang="ja-JP" altLang="en-US" sz="12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1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（社）認知症の人と家族の会作成</a:t>
            </a:r>
          </a:p>
          <a:p>
            <a:pPr>
              <a:lnSpc>
                <a:spcPct val="90000"/>
              </a:lnSpc>
              <a:buNone/>
            </a:pPr>
            <a:r>
              <a:rPr lang="ja-JP" altLang="en-US" sz="1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「家族がつくった認知症早期発見のめや</a:t>
            </a:r>
            <a:r>
              <a:rPr lang="ja-JP" altLang="en-US" sz="1200" dirty="0" err="1">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す</a:t>
            </a:r>
            <a:r>
              <a:rPr lang="ja-JP" altLang="en-US" sz="1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」より（一部）</a:t>
            </a:r>
          </a:p>
        </p:txBody>
      </p:sp>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22</a:t>
            </a:fld>
            <a:endParaRPr lang="ja-JP" altLang="en-US" sz="1600" dirty="0">
              <a:solidFill>
                <a:srgbClr val="000000"/>
              </a:solidFill>
            </a:endParaRPr>
          </a:p>
        </p:txBody>
      </p:sp>
    </p:spTree>
    <p:extLst>
      <p:ext uri="{BB962C8B-B14F-4D97-AF65-F5344CB8AC3E}">
        <p14:creationId xmlns:p14="http://schemas.microsoft.com/office/powerpoint/2010/main" val="24663466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認知症に対する治療法</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a:hlinkClick r:id="rId3"/>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2" name="コンテンツ プレースホルダ 4"/>
          <p:cNvSpPr>
            <a:spLocks noGrp="1"/>
          </p:cNvSpPr>
          <p:nvPr>
            <p:ph idx="1"/>
          </p:nvPr>
        </p:nvSpPr>
        <p:spPr>
          <a:xfrm>
            <a:off x="191069" y="1670921"/>
            <a:ext cx="8838802" cy="5081571"/>
          </a:xfrm>
        </p:spPr>
        <p:txBody>
          <a:bodyPr/>
          <a:lstStyle/>
          <a:p>
            <a:pPr>
              <a:buNone/>
            </a:pPr>
            <a:r>
              <a:rPr lang="ja-JP" altLang="en-US"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★薬物療法</a:t>
            </a: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（治す薬はないが、認知機能を改善したり、進行を遅らせる薬）</a:t>
            </a:r>
            <a:endParaRPr lang="en-US" altLang="ja-JP"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Font typeface="Wingdings" pitchFamily="2" charset="2"/>
              <a:buNone/>
            </a:pP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○ドネペジル（アリセプト）「１日１回」内服</a:t>
            </a:r>
            <a:endParaRPr lang="en-US" altLang="ja-JP"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Font typeface="Wingdings" pitchFamily="2" charset="2"/>
              <a:buNone/>
            </a:pP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○ガランタミン（レミニール）「１日２回」内服</a:t>
            </a:r>
            <a:endParaRPr lang="en-US" altLang="ja-JP"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Font typeface="Wingdings" pitchFamily="2" charset="2"/>
              <a:buNone/>
            </a:pP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○リバスチグミン（イクセロン）「１日１回」貼り薬</a:t>
            </a:r>
            <a:endParaRPr lang="en-US" altLang="ja-JP"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Font typeface="Wingdings" pitchFamily="2" charset="2"/>
              <a:buNone/>
            </a:pP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○メマンチン（メマリ「１日１回」内服</a:t>
            </a:r>
            <a:endParaRPr lang="en-US" altLang="ja-JP"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Font typeface="Wingdings" pitchFamily="2" charset="2"/>
              <a:buNone/>
            </a:pPr>
            <a:r>
              <a:rPr lang="ja-JP" altLang="en-US"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★非薬物療法</a:t>
            </a:r>
            <a:r>
              <a:rPr lang="ja-JP" altLang="en-US" sz="1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（脳活性リハビリテーション）</a:t>
            </a: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アメリカ精神医学ガイドライン</a:t>
            </a:r>
            <a:endParaRPr lang="en-US" altLang="ja-JP"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Font typeface="Wingdings" pitchFamily="2" charset="2"/>
              <a:buNone/>
            </a:pP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○行動に焦点を当てるアプローチ（行動療法アプローチなど）</a:t>
            </a:r>
          </a:p>
          <a:p>
            <a:pPr>
              <a:buFont typeface="Wingdings" pitchFamily="2" charset="2"/>
              <a:buNone/>
            </a:pP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○感情に焦点を当てるアプローチ（回想法、バリデーションなど）</a:t>
            </a:r>
          </a:p>
          <a:p>
            <a:pPr>
              <a:buFont typeface="Wingdings" pitchFamily="2" charset="2"/>
              <a:buNone/>
            </a:pP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○刺激に焦点を当てるアプローチ（芸術療法、レクリエーション療法</a:t>
            </a:r>
            <a:endParaRPr lang="en-US" altLang="ja-JP"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Font typeface="Wingdings" pitchFamily="2" charset="2"/>
              <a:buNone/>
            </a:pP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運動療法、園芸療法、アロマセラピー、ペットセラピーなど）</a:t>
            </a:r>
          </a:p>
          <a:p>
            <a:pPr>
              <a:buFont typeface="Wingdings" pitchFamily="2" charset="2"/>
              <a:buNone/>
            </a:pP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○認知機能に焦点を当てるアプローチ</a:t>
            </a:r>
            <a:r>
              <a:rPr lang="en-US" altLang="ja-JP"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現実見当識訓練、認知リハなど）</a:t>
            </a:r>
          </a:p>
          <a:p>
            <a:pPr>
              <a:buFont typeface="Wingdings" pitchFamily="2" charset="2"/>
              <a:buNone/>
            </a:pPr>
            <a:r>
              <a:rPr lang="ja-JP" altLang="en-US"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★適切なケア　　★なじみの環境</a:t>
            </a:r>
            <a:endParaRPr lang="en-US" altLang="ja-JP"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buFont typeface="Wingdings" pitchFamily="2" charset="2"/>
              <a:buNone/>
            </a:pP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規則正しい生活を心がける・体を動かす・他人とのコミニュケーション</a:t>
            </a:r>
            <a:r>
              <a:rPr lang="en-US" altLang="ja-JP"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ja-JP" altLang="en-US" sz="1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23</a:t>
            </a:fld>
            <a:endParaRPr lang="ja-JP" altLang="en-US" sz="1600" dirty="0">
              <a:solidFill>
                <a:srgbClr val="000000"/>
              </a:solidFill>
            </a:endParaRPr>
          </a:p>
        </p:txBody>
      </p:sp>
    </p:spTree>
    <p:extLst>
      <p:ext uri="{BB962C8B-B14F-4D97-AF65-F5344CB8AC3E}">
        <p14:creationId xmlns:p14="http://schemas.microsoft.com/office/powerpoint/2010/main" val="311179616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42900"/>
            <a:ext cx="6946900" cy="1039833"/>
          </a:xfrm>
        </p:spPr>
        <p:txBody>
          <a:bodyPr anchor="ctr"/>
          <a:lstStyle/>
          <a:p>
            <a:r>
              <a:rPr lang="ja-JP" altLang="en-US" sz="3600" dirty="0">
                <a:latin typeface="HGS平成明朝体W9" panose="02020A00000000000000" pitchFamily="18" charset="-128"/>
                <a:ea typeface="HGS平成明朝体W9" panose="02020A00000000000000" pitchFamily="18" charset="-128"/>
              </a:rPr>
              <a:t>ふくい認知症予防メニュー</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a:hlinkClick r:id="rId3"/>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角丸四角形 10"/>
          <p:cNvSpPr/>
          <p:nvPr/>
        </p:nvSpPr>
        <p:spPr>
          <a:xfrm>
            <a:off x="2718096" y="1670921"/>
            <a:ext cx="6293170" cy="4577479"/>
          </a:xfrm>
          <a:prstGeom prst="roundRect">
            <a:avLst>
              <a:gd name="adj" fmla="val 5656"/>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①「運動」</a:t>
            </a:r>
            <a:endParaRPr lang="en-US" altLang="ja-JP"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・ふく福ハッピー体操を１日１回実施しよう。</a:t>
            </a:r>
            <a:endParaRPr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②「食習慣」</a:t>
            </a:r>
            <a:endParaRPr lang="en-US" altLang="ja-JP"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・旬の食材をバランスよく食べよう。</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③「歯と口の健康」</a:t>
            </a:r>
            <a:endParaRPr lang="en-US" altLang="ja-JP"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・パタカラ体操を１日１回実施しよう。</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（大きく口を動かして「パ・タ・カ・ラ」と</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発音します）</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④</a:t>
            </a:r>
            <a:r>
              <a:rPr lang="ja-JP" altLang="en-US" sz="2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「頭の体操」</a:t>
            </a:r>
            <a:endParaRPr lang="en-US" altLang="ja-JP" sz="2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・友人や近所の人と１日１回話</a:t>
            </a:r>
            <a:r>
              <a:rPr lang="ja-JP" altLang="en-US" sz="200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をしよう。</a:t>
            </a:r>
            <a:endPar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lang="en-US" altLang="ja-JP"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8194"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143875" y="0"/>
            <a:ext cx="100012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24</a:t>
            </a:fld>
            <a:endParaRPr lang="ja-JP" altLang="en-US" sz="1600" dirty="0">
              <a:solidFill>
                <a:srgbClr val="000000"/>
              </a:solidFill>
            </a:endParaRPr>
          </a:p>
        </p:txBody>
      </p:sp>
      <p:pic>
        <p:nvPicPr>
          <p:cNvPr id="3" name="図 2" descr="認知症予防メニュー_PDF.pdf - Adobe Acrobat Reader DC">
            <a:extLst>
              <a:ext uri="{FF2B5EF4-FFF2-40B4-BE49-F238E27FC236}">
                <a16:creationId xmlns:a16="http://schemas.microsoft.com/office/drawing/2014/main" id="{EB1A6660-D78A-4E20-A1A2-0ABA39C477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638" t="20141" r="36232" b="4282"/>
          <a:stretch/>
        </p:blipFill>
        <p:spPr>
          <a:xfrm rot="332200">
            <a:off x="7840062" y="2753255"/>
            <a:ext cx="1000756" cy="1397786"/>
          </a:xfrm>
          <a:prstGeom prst="rect">
            <a:avLst/>
          </a:prstGeom>
        </p:spPr>
      </p:pic>
      <p:pic>
        <p:nvPicPr>
          <p:cNvPr id="4" name="図 3" descr="テキスト&#10;&#10;自動的に生成された説明">
            <a:extLst>
              <a:ext uri="{FF2B5EF4-FFF2-40B4-BE49-F238E27FC236}">
                <a16:creationId xmlns:a16="http://schemas.microsoft.com/office/drawing/2014/main" id="{42626931-1186-40CB-956B-05C8171E0DF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41398" b="80511" l="16208" r="36252">
                        <a14:foregroundMark x1="22576" y1="51344" x2="17656" y2="51344"/>
                        <a14:foregroundMark x1="17656" y1="51344" x2="17004" y2="55914"/>
                        <a14:foregroundMark x1="17004" y1="55914" x2="21563" y2="58871"/>
                        <a14:foregroundMark x1="21563" y1="58871" x2="23878" y2="57930"/>
                        <a14:foregroundMark x1="23878" y1="57930" x2="23878" y2="53226"/>
                        <a14:foregroundMark x1="23878" y1="53226" x2="22214" y2="51478"/>
                        <a14:foregroundMark x1="16425" y1="54032" x2="16281" y2="54973"/>
                        <a14:foregroundMark x1="23372" y1="50941" x2="23372" y2="50941"/>
                        <a14:foregroundMark x1="23734" y1="50538" x2="23734" y2="50538"/>
                        <a14:foregroundMark x1="24023" y1="50000" x2="24023" y2="50000"/>
                        <a14:foregroundMark x1="24819" y1="41532" x2="24819" y2="41532"/>
                        <a14:foregroundMark x1="17873" y1="52016" x2="17873" y2="52016"/>
                        <a14:foregroundMark x1="17945" y1="51478" x2="17945" y2="51478"/>
                        <a14:foregroundMark x1="27207" y1="46909" x2="27207" y2="46909"/>
                        <a14:foregroundMark x1="27569" y1="46774" x2="27062" y2="46774"/>
                        <a14:foregroundMark x1="16860" y1="55376" x2="18958" y2="59409"/>
                        <a14:foregroundMark x1="18958" y1="59409" x2="20478" y2="59812"/>
                        <a14:foregroundMark x1="19103" y1="53360" x2="19103" y2="53360"/>
                        <a14:foregroundMark x1="19465" y1="54167" x2="19465" y2="54167"/>
                        <a14:foregroundMark x1="20116" y1="54167" x2="18886" y2="54570"/>
                        <a14:foregroundMark x1="19682" y1="53360" x2="18886" y2="54032"/>
                        <a14:foregroundMark x1="16353" y1="54973" x2="18886" y2="58737"/>
                        <a14:foregroundMark x1="18886" y1="58737" x2="16208" y2="55780"/>
                        <a14:foregroundMark x1="16208" y1="55780" x2="16208" y2="55780"/>
                        <a14:backgroundMark x1="29161" y1="58737" x2="29161" y2="58737"/>
                        <a14:backgroundMark x1="30318" y1="49597" x2="30318" y2="49597"/>
                        <a14:backgroundMark x1="30463" y1="58333" x2="30463" y2="58333"/>
                        <a14:backgroundMark x1="24313" y1="43952" x2="24313" y2="43952"/>
                        <a14:backgroundMark x1="17583" y1="51210" x2="17583" y2="51210"/>
                        <a14:backgroundMark x1="17728" y1="51210" x2="17728" y2="51210"/>
                        <a14:backgroundMark x1="19320" y1="79301" x2="35239" y2="79704"/>
                        <a14:backgroundMark x1="35456" y1="81586" x2="35456" y2="81586"/>
                        <a14:backgroundMark x1="35456" y1="80645" x2="35456" y2="80645"/>
                        <a14:backgroundMark x1="35239" y1="80511" x2="34588" y2="80511"/>
                        <a14:backgroundMark x1="35673" y1="80511" x2="35673" y2="80511"/>
                        <a14:backgroundMark x1="35528" y1="80108" x2="35528" y2="80108"/>
                        <a14:backgroundMark x1="35890" y1="80108" x2="35890" y2="80108"/>
                        <a14:backgroundMark x1="19826" y1="73790" x2="34732" y2="73925"/>
                        <a14:backgroundMark x1="20260" y1="69086" x2="36614" y2="70027"/>
                        <a14:backgroundMark x1="20695" y1="65726" x2="34153" y2="66532"/>
                        <a14:backgroundMark x1="20116" y1="70027" x2="32417" y2="71371"/>
                        <a14:backgroundMark x1="32417" y1="71371" x2="34877" y2="72849"/>
                        <a14:backgroundMark x1="17728" y1="75000" x2="31838" y2="79570"/>
                        <a14:backgroundMark x1="18813" y1="71102" x2="25326" y2="75269"/>
                        <a14:backgroundMark x1="25326" y1="75269" x2="34081" y2="76478"/>
                      </a14:backgroundRemoval>
                    </a14:imgEffect>
                  </a14:imgLayer>
                </a14:imgProps>
              </a:ext>
              <a:ext uri="{28A0092B-C50C-407E-A947-70E740481C1C}">
                <a14:useLocalDpi xmlns:a14="http://schemas.microsoft.com/office/drawing/2010/main" val="0"/>
              </a:ext>
            </a:extLst>
          </a:blip>
          <a:srcRect l="15000" t="38490" r="64016" b="37669"/>
          <a:stretch/>
        </p:blipFill>
        <p:spPr>
          <a:xfrm>
            <a:off x="168876" y="2574189"/>
            <a:ext cx="2651622" cy="1621870"/>
          </a:xfrm>
          <a:prstGeom prst="rect">
            <a:avLst/>
          </a:prstGeom>
        </p:spPr>
      </p:pic>
    </p:spTree>
    <p:extLst>
      <p:ext uri="{BB962C8B-B14F-4D97-AF65-F5344CB8AC3E}">
        <p14:creationId xmlns:p14="http://schemas.microsoft.com/office/powerpoint/2010/main" val="40202569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認知症予防１０か条　</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8" name="Rectangle 3"/>
          <p:cNvSpPr txBox="1">
            <a:spLocks noChangeArrowheads="1"/>
          </p:cNvSpPr>
          <p:nvPr/>
        </p:nvSpPr>
        <p:spPr bwMode="auto">
          <a:xfrm>
            <a:off x="539750" y="1637731"/>
            <a:ext cx="8208963" cy="4667535"/>
          </a:xfrm>
          <a:prstGeom prst="rect">
            <a:avLst/>
          </a:prstGeom>
          <a:solidFill>
            <a:schemeClr val="accent6">
              <a:lumMod val="20000"/>
              <a:lumOff val="80000"/>
            </a:schemeClr>
          </a:soli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itchFamily="2" charset="2"/>
              <a:buNone/>
              <a:defRPr/>
            </a:pPr>
            <a:r>
              <a:rPr lang="ja-JP" altLang="en-US"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①</a:t>
            </a:r>
            <a:r>
              <a:rPr lang="ja-JP" altLang="en-US"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バランスのよい食事をとる。</a:t>
            </a:r>
          </a:p>
          <a:p>
            <a:pPr eaLnBrk="1" hangingPunct="1">
              <a:buFont typeface="Wingdings" pitchFamily="2" charset="2"/>
              <a:buNone/>
              <a:defRPr/>
            </a:pPr>
            <a:r>
              <a:rPr lang="ja-JP" altLang="en-US"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②適度に運動を行い足腰を丈夫に！</a:t>
            </a:r>
          </a:p>
          <a:p>
            <a:pPr eaLnBrk="1" hangingPunct="1">
              <a:buFont typeface="Wingdings" pitchFamily="2" charset="2"/>
              <a:buNone/>
              <a:defRPr/>
            </a:pPr>
            <a:r>
              <a:rPr lang="ja-JP" altLang="en-US" sz="20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③深酒とタバコはやめて規則正しい生活をする。</a:t>
            </a:r>
          </a:p>
          <a:p>
            <a:pPr eaLnBrk="1" hangingPunct="1">
              <a:buFont typeface="Wingdings" pitchFamily="2" charset="2"/>
              <a:buNone/>
              <a:defRPr/>
            </a:pPr>
            <a:r>
              <a:rPr lang="ja-JP" altLang="en-US"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④生活習慣病の予防・早期発見・治療をする</a:t>
            </a:r>
          </a:p>
          <a:p>
            <a:pPr eaLnBrk="1" hangingPunct="1">
              <a:buFont typeface="Wingdings" pitchFamily="2" charset="2"/>
              <a:buNone/>
              <a:defRPr/>
            </a:pPr>
            <a:r>
              <a:rPr lang="ja-JP" altLang="en-US" sz="20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⑤転倒に気をつける（頭のケガから認知症になる！）</a:t>
            </a:r>
            <a:endParaRPr lang="en-US" altLang="ja-JP" sz="20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defRPr/>
            </a:pPr>
            <a:r>
              <a:rPr lang="ja-JP" altLang="en-US"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⑥興味と好奇心を持つように心かげる。</a:t>
            </a:r>
            <a:endParaRPr lang="en-US" altLang="ja-JP"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defRPr/>
            </a:pPr>
            <a:r>
              <a:rPr lang="ja-JP" altLang="en-US"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⑦考えをまとめて表現する習慣を忘れない。</a:t>
            </a:r>
            <a:endParaRPr lang="en-US" altLang="ja-JP"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defRPr/>
            </a:pPr>
            <a:r>
              <a:rPr lang="ja-JP" altLang="en-US"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⑧いつも若々しくおしゃれ心を忘れずに。</a:t>
            </a:r>
            <a:endParaRPr lang="en-US" altLang="ja-JP"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defRPr/>
            </a:pPr>
            <a:r>
              <a:rPr lang="ja-JP" altLang="en-US"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⑨細やかな気配りをした人づきあいを大切にする。</a:t>
            </a:r>
            <a:endParaRPr lang="en-US" altLang="ja-JP"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defRPr/>
            </a:pPr>
            <a:r>
              <a:rPr lang="ja-JP" altLang="en-US"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⑩くよくよしないで明るく、ストレスをためない生活をおくる。</a:t>
            </a:r>
            <a:endParaRPr lang="en-US" altLang="ja-JP" sz="2000" dirty="0">
              <a:solidFill>
                <a:schemeClr val="tx1">
                  <a:lumMod val="95000"/>
                  <a:lumOff val="5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defRPr/>
            </a:pPr>
            <a:r>
              <a:rPr lang="ja-JP" altLang="en-US" sz="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sz="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defRPr/>
            </a:pPr>
            <a:r>
              <a:rPr lang="ja-JP" altLang="en-US" sz="2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プラス１</a:t>
            </a:r>
            <a:endParaRPr lang="en-US" altLang="ja-JP" sz="2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defRPr/>
            </a:pPr>
            <a:r>
              <a:rPr lang="ja-JP" altLang="en-US" sz="2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⑪役割をいつも持っている。</a:t>
            </a:r>
          </a:p>
        </p:txBody>
      </p:sp>
      <p:sp>
        <p:nvSpPr>
          <p:cNvPr id="7" name="テキスト ボックス 6"/>
          <p:cNvSpPr txBox="1"/>
          <p:nvPr/>
        </p:nvSpPr>
        <p:spPr>
          <a:xfrm>
            <a:off x="5704763" y="5322626"/>
            <a:ext cx="3043451" cy="307777"/>
          </a:xfrm>
          <a:prstGeom prst="rect">
            <a:avLst/>
          </a:prstGeom>
          <a:noFill/>
        </p:spPr>
        <p:txBody>
          <a:bodyPr wrap="square" rtlCol="0">
            <a:spAutoFit/>
          </a:bodyPr>
          <a:lstStyle/>
          <a:p>
            <a:r>
              <a:rPr kumimoji="1" lang="ja-JP" altLang="en-US" sz="1400" b="0" dirty="0">
                <a:solidFill>
                  <a:schemeClr val="tx1"/>
                </a:solidFill>
                <a:latin typeface="Meiryo UI" pitchFamily="50" charset="-128"/>
                <a:ea typeface="Meiryo UI" pitchFamily="50" charset="-128"/>
                <a:cs typeface="Meiryo UI" pitchFamily="50" charset="-128"/>
              </a:rPr>
              <a:t>公益財団法人　認知症予防財団　より</a:t>
            </a:r>
          </a:p>
        </p:txBody>
      </p:sp>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25</a:t>
            </a:fld>
            <a:endParaRPr lang="ja-JP" altLang="en-US" sz="1600" dirty="0">
              <a:solidFill>
                <a:srgbClr val="000000"/>
              </a:solidFill>
            </a:endParaRPr>
          </a:p>
        </p:txBody>
      </p:sp>
    </p:spTree>
    <p:extLst>
      <p:ext uri="{BB962C8B-B14F-4D97-AF65-F5344CB8AC3E}">
        <p14:creationId xmlns:p14="http://schemas.microsoft.com/office/powerpoint/2010/main" val="4110235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42900"/>
            <a:ext cx="6946900" cy="1039833"/>
          </a:xfrm>
        </p:spPr>
        <p:txBody>
          <a:bodyPr anchor="ctr"/>
          <a:lstStyle/>
          <a:p>
            <a:r>
              <a:rPr lang="ja-JP" altLang="en-US" sz="3200" dirty="0">
                <a:latin typeface="HGS平成明朝体W9" panose="02020A00000000000000" pitchFamily="18" charset="-128"/>
                <a:ea typeface="HGS平成明朝体W9" panose="02020A00000000000000" pitchFamily="18" charset="-128"/>
              </a:rPr>
              <a:t>認知症の方には</a:t>
            </a:r>
            <a:br>
              <a:rPr lang="en-US" altLang="ja-JP" sz="3600" dirty="0">
                <a:latin typeface="HGS平成明朝体W9" panose="02020A00000000000000" pitchFamily="18" charset="-128"/>
                <a:ea typeface="HGS平成明朝体W9" panose="02020A00000000000000" pitchFamily="18" charset="-128"/>
              </a:rPr>
            </a:br>
            <a:r>
              <a:rPr lang="ja-JP" altLang="en-US" sz="3600" dirty="0">
                <a:latin typeface="HGS平成明朝体W9" panose="02020A00000000000000" pitchFamily="18" charset="-128"/>
                <a:ea typeface="HGS平成明朝体W9" panose="02020A00000000000000" pitchFamily="18" charset="-128"/>
              </a:rPr>
              <a:t>　　どう接したらいいの？</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角丸四角形 10"/>
          <p:cNvSpPr/>
          <p:nvPr/>
        </p:nvSpPr>
        <p:spPr>
          <a:xfrm>
            <a:off x="431800" y="3933031"/>
            <a:ext cx="8470900" cy="2242686"/>
          </a:xfrm>
          <a:prstGeom prst="roundRect">
            <a:avLst>
              <a:gd name="adj" fmla="val 5656"/>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3200" b="0" dirty="0">
                <a:solidFill>
                  <a:srgbClr val="FF0000"/>
                </a:solidFill>
                <a:latin typeface="HG丸ｺﾞｼｯｸM-PRO" panose="020F0600000000000000" pitchFamily="50" charset="-128"/>
                <a:ea typeface="HG丸ｺﾞｼｯｸM-PRO" panose="020F0600000000000000" pitchFamily="50" charset="-128"/>
              </a:rPr>
              <a:t>【</a:t>
            </a:r>
            <a:r>
              <a:rPr lang="ja-JP" altLang="en-US" sz="3200" b="0" dirty="0">
                <a:solidFill>
                  <a:srgbClr val="FF0000"/>
                </a:solidFill>
                <a:latin typeface="HG丸ｺﾞｼｯｸM-PRO" panose="020F0600000000000000" pitchFamily="50" charset="-128"/>
                <a:ea typeface="HG丸ｺﾞｼｯｸM-PRO" panose="020F0600000000000000" pitchFamily="50" charset="-128"/>
              </a:rPr>
              <a:t>対応の基本</a:t>
            </a:r>
            <a:r>
              <a:rPr lang="en-US" altLang="ja-JP" sz="3200" b="0" dirty="0">
                <a:solidFill>
                  <a:srgbClr val="FF0000"/>
                </a:solidFill>
                <a:latin typeface="HG丸ｺﾞｼｯｸM-PRO" panose="020F0600000000000000" pitchFamily="50" charset="-128"/>
                <a:ea typeface="HG丸ｺﾞｼｯｸM-PRO" panose="020F0600000000000000" pitchFamily="50" charset="-128"/>
              </a:rPr>
              <a:t>】</a:t>
            </a:r>
          </a:p>
          <a:p>
            <a:r>
              <a:rPr lang="ja-JP" altLang="en-US" sz="2800" b="0" dirty="0">
                <a:solidFill>
                  <a:schemeClr val="tx1"/>
                </a:solidFill>
                <a:latin typeface="HG丸ｺﾞｼｯｸM-PRO" panose="020F0600000000000000" pitchFamily="50" charset="-128"/>
                <a:ea typeface="HG丸ｺﾞｼｯｸM-PRO" panose="020F0600000000000000" pitchFamily="50" charset="-128"/>
              </a:rPr>
              <a:t>① 尊厳を大事にした対応をしましょう。</a:t>
            </a:r>
            <a:endParaRPr lang="en-US" altLang="ja-JP" sz="2800" b="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800" b="0" dirty="0">
                <a:solidFill>
                  <a:schemeClr val="tx1"/>
                </a:solidFill>
                <a:latin typeface="HG丸ｺﾞｼｯｸM-PRO" panose="020F0600000000000000" pitchFamily="50" charset="-128"/>
                <a:ea typeface="HG丸ｺﾞｼｯｸM-PRO" panose="020F0600000000000000" pitchFamily="50" charset="-128"/>
              </a:rPr>
              <a:t>② ゆっくり、わかりやすい言葉で話をしましょう</a:t>
            </a:r>
            <a:r>
              <a:rPr lang="ja-JP" altLang="en-US" sz="2000" b="0" dirty="0">
                <a:solidFill>
                  <a:schemeClr val="tx1"/>
                </a:solidFill>
                <a:latin typeface="HG丸ｺﾞｼｯｸM-PRO" panose="020F0600000000000000" pitchFamily="50" charset="-128"/>
                <a:ea typeface="HG丸ｺﾞｼｯｸM-PRO" panose="020F0600000000000000" pitchFamily="50" charset="-128"/>
              </a:rPr>
              <a:t>。</a:t>
            </a:r>
            <a:endParaRPr lang="en-US" altLang="ja-JP" sz="2000" b="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800" b="0" dirty="0">
                <a:solidFill>
                  <a:schemeClr val="tx1"/>
                </a:solidFill>
                <a:latin typeface="HG丸ｺﾞｼｯｸM-PRO" panose="020F0600000000000000" pitchFamily="50" charset="-128"/>
                <a:ea typeface="HG丸ｺﾞｼｯｸM-PRO" panose="020F0600000000000000" pitchFamily="50" charset="-128"/>
              </a:rPr>
              <a:t>③ できることのお手伝いをしましょう。</a:t>
            </a:r>
            <a:endParaRPr lang="en-US" altLang="ja-JP" sz="2800" b="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265471" y="1909829"/>
            <a:ext cx="8745796" cy="1803691"/>
          </a:xfrm>
          <a:prstGeom prst="roundRect">
            <a:avLst>
              <a:gd name="adj" fmla="val 5656"/>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endParaRPr lang="en-US" altLang="ja-JP" sz="3200" b="0" dirty="0">
              <a:solidFill>
                <a:schemeClr val="tx1"/>
              </a:solidFill>
              <a:latin typeface="+mj-lt"/>
              <a:ea typeface="HGP平成丸ｺﾞｼｯｸ体W4" pitchFamily="50" charset="-128"/>
            </a:endParaRPr>
          </a:p>
        </p:txBody>
      </p:sp>
      <p:pic>
        <p:nvPicPr>
          <p:cNvPr id="9219"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43875" y="0"/>
            <a:ext cx="10001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26</a:t>
            </a:fld>
            <a:endParaRPr lang="ja-JP" altLang="en-US" sz="1600" dirty="0">
              <a:solidFill>
                <a:srgbClr val="000000"/>
              </a:solidFill>
            </a:endParaRP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BB51E320-7BDA-41EE-B8FA-2151B8ADE343}"/>
              </a:ext>
            </a:extLst>
          </p:cNvPr>
          <p:cNvPicPr>
            <a:picLocks noChangeAspect="1"/>
          </p:cNvPicPr>
          <p:nvPr/>
        </p:nvPicPr>
        <p:blipFill rotWithShape="1">
          <a:blip r:embed="rId5">
            <a:extLst>
              <a:ext uri="{28A0092B-C50C-407E-A947-70E740481C1C}">
                <a14:useLocalDpi xmlns:a14="http://schemas.microsoft.com/office/drawing/2010/main" val="0"/>
              </a:ext>
            </a:extLst>
          </a:blip>
          <a:srcRect l="15921" t="51668" r="21448" b="20017"/>
          <a:stretch/>
        </p:blipFill>
        <p:spPr>
          <a:xfrm>
            <a:off x="1400248" y="2060658"/>
            <a:ext cx="6588052" cy="1603438"/>
          </a:xfrm>
          <a:prstGeom prst="rect">
            <a:avLst/>
          </a:prstGeom>
        </p:spPr>
      </p:pic>
    </p:spTree>
    <p:extLst>
      <p:ext uri="{BB962C8B-B14F-4D97-AF65-F5344CB8AC3E}">
        <p14:creationId xmlns:p14="http://schemas.microsoft.com/office/powerpoint/2010/main" val="8232838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27025"/>
            <a:ext cx="6946900" cy="1343896"/>
          </a:xfrm>
        </p:spPr>
        <p:txBody>
          <a:bodyPr anchor="ctr"/>
          <a:lstStyle/>
          <a:p>
            <a:r>
              <a:rPr lang="ja-JP" altLang="en-US" sz="3600" dirty="0">
                <a:latin typeface="HGS平成明朝体W9" panose="02020A00000000000000" pitchFamily="18" charset="-128"/>
                <a:ea typeface="HGS平成明朝体W9" panose="02020A00000000000000" pitchFamily="18" charset="-128"/>
              </a:rPr>
              <a:t>認知症の方への対応の心得</a:t>
            </a:r>
            <a:br>
              <a:rPr lang="en-US" altLang="ja-JP" sz="3600" dirty="0">
                <a:latin typeface="HGS平成明朝体W9" panose="02020A00000000000000" pitchFamily="18" charset="-128"/>
                <a:ea typeface="HGS平成明朝体W9" panose="02020A00000000000000" pitchFamily="18" charset="-128"/>
              </a:rPr>
            </a:br>
            <a:r>
              <a:rPr lang="ja-JP" altLang="en-US" sz="3200" dirty="0">
                <a:latin typeface="HGS平成明朝体W9" panose="02020A00000000000000" pitchFamily="18" charset="-128"/>
                <a:ea typeface="HGS平成明朝体W9" panose="02020A00000000000000" pitchFamily="18" charset="-128"/>
              </a:rPr>
              <a:t>　　　　</a:t>
            </a:r>
            <a:r>
              <a:rPr lang="en-US" altLang="ja-JP" sz="3600" dirty="0">
                <a:latin typeface="HGS平成明朝体W9" panose="02020A00000000000000" pitchFamily="18" charset="-128"/>
                <a:ea typeface="HGS平成明朝体W9" panose="02020A00000000000000" pitchFamily="18" charset="-128"/>
              </a:rPr>
              <a:t>【</a:t>
            </a:r>
            <a:r>
              <a:rPr lang="ja-JP" altLang="en-US" sz="3600" dirty="0">
                <a:latin typeface="HGS平成明朝体W9" panose="02020A00000000000000" pitchFamily="18" charset="-128"/>
                <a:ea typeface="HGS平成明朝体W9" panose="02020A00000000000000" pitchFamily="18" charset="-128"/>
              </a:rPr>
              <a:t>３つのない</a:t>
            </a:r>
            <a:r>
              <a:rPr lang="en-US" altLang="ja-JP" sz="3600" dirty="0">
                <a:latin typeface="HGS平成明朝体W9" panose="02020A00000000000000" pitchFamily="18" charset="-128"/>
                <a:ea typeface="HGS平成明朝体W9" panose="02020A00000000000000" pitchFamily="18" charset="-128"/>
              </a:rPr>
              <a:t>】</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3" name="角丸四角形 12"/>
          <p:cNvSpPr/>
          <p:nvPr/>
        </p:nvSpPr>
        <p:spPr>
          <a:xfrm>
            <a:off x="469385" y="1909762"/>
            <a:ext cx="8349691" cy="4102100"/>
          </a:xfrm>
          <a:prstGeom prst="roundRect">
            <a:avLst>
              <a:gd name="adj" fmla="val 5656"/>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１．驚かせない</a:t>
            </a:r>
            <a:endParaRPr lang="en-US" altLang="ja-JP"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高齢になると目や耳、感覚なども鈍化するため、</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後ろから声をかけるなどは決してしてはいけない。</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２．急がせない</a:t>
            </a:r>
            <a:endParaRPr lang="en-US" altLang="ja-JP"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中核症状の「理解・判断力の低下」や「実行機能障害」により</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考えるスピードや手順良く計画的に行動できなくなります。</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ひとつの動作をゆっくりとその方のペースに合わせましょう。</a:t>
            </a:r>
            <a:endParaRPr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３．自尊心を傷つけない</a:t>
            </a:r>
            <a:endParaRPr lang="en-US" altLang="ja-JP"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同じことを何度も話をしたり、排泄の失敗したとしても</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プライドを傷つけない対応が必要となります。</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27</a:t>
            </a:fld>
            <a:endParaRPr lang="ja-JP" altLang="en-US" sz="1600" dirty="0">
              <a:solidFill>
                <a:srgbClr val="000000"/>
              </a:solidFill>
            </a:endParaRPr>
          </a:p>
        </p:txBody>
      </p:sp>
    </p:spTree>
    <p:extLst>
      <p:ext uri="{BB962C8B-B14F-4D97-AF65-F5344CB8AC3E}">
        <p14:creationId xmlns:p14="http://schemas.microsoft.com/office/powerpoint/2010/main" val="4493449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具体的な対応</a:t>
            </a:r>
            <a:r>
              <a:rPr lang="ja-JP" altLang="en-US" sz="3200" dirty="0">
                <a:latin typeface="HGS平成明朝体W9" panose="02020A00000000000000" pitchFamily="18" charset="-128"/>
                <a:ea typeface="HGS平成明朝体W9" panose="02020A00000000000000" pitchFamily="18" charset="-128"/>
              </a:rPr>
              <a:t>「７つのポイント」</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3" name="角丸四角形 12"/>
          <p:cNvSpPr/>
          <p:nvPr/>
        </p:nvSpPr>
        <p:spPr>
          <a:xfrm>
            <a:off x="1009651" y="2032000"/>
            <a:ext cx="7550150" cy="4076700"/>
          </a:xfrm>
          <a:prstGeom prst="roundRect">
            <a:avLst>
              <a:gd name="adj" fmla="val 5656"/>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１．まずは見守る。</a:t>
            </a:r>
            <a:endParaRPr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２．余裕をもって対応する。</a:t>
            </a:r>
            <a:endParaRPr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３．声をかける時は一人で</a:t>
            </a:r>
            <a:endParaRPr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４．後ろから声をかけない。</a:t>
            </a:r>
            <a:endParaRPr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５．相手に目線を合わせて優しい口調で</a:t>
            </a:r>
            <a:endParaRPr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６．穏やかに、はっきとした口調で</a:t>
            </a:r>
            <a:endParaRPr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７．相手の言葉に耳を傾けて（傾聴）</a:t>
            </a:r>
            <a:endParaRPr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ゆっくりとした対応を心がける</a:t>
            </a:r>
            <a:r>
              <a:rPr lang="ja-JP" altLang="en-US" sz="2800" b="0" dirty="0">
                <a:solidFill>
                  <a:schemeClr val="tx1"/>
                </a:solidFill>
                <a:latin typeface="HG丸ｺﾞｼｯｸM-PRO" panose="020F0600000000000000" pitchFamily="50" charset="-128"/>
                <a:ea typeface="HG丸ｺﾞｼｯｸM-PRO" panose="020F0600000000000000" pitchFamily="50" charset="-128"/>
              </a:rPr>
              <a:t>。</a:t>
            </a:r>
            <a:r>
              <a:rPr lang="ja-JP" altLang="en-US" sz="3200" b="0" dirty="0">
                <a:solidFill>
                  <a:srgbClr val="FF0000"/>
                </a:solidFill>
                <a:latin typeface="+mj-lt"/>
                <a:ea typeface="HGP平成丸ｺﾞｼｯｸ体W4" pitchFamily="50" charset="-128"/>
              </a:rPr>
              <a:t>　</a:t>
            </a:r>
            <a:endParaRPr lang="en-US" altLang="ja-JP" sz="3200" b="0" dirty="0">
              <a:solidFill>
                <a:srgbClr val="FF0000"/>
              </a:solidFill>
              <a:latin typeface="+mj-lt"/>
              <a:ea typeface="HGP平成丸ｺﾞｼｯｸ体W4" pitchFamily="50" charset="-128"/>
            </a:endParaRPr>
          </a:p>
        </p:txBody>
      </p:sp>
      <p:sp>
        <p:nvSpPr>
          <p:cNvPr id="7"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28</a:t>
            </a:fld>
            <a:endParaRPr lang="ja-JP" altLang="en-US" sz="1600" dirty="0">
              <a:solidFill>
                <a:srgbClr val="000000"/>
              </a:solidFill>
            </a:endParaRPr>
          </a:p>
        </p:txBody>
      </p:sp>
    </p:spTree>
    <p:extLst>
      <p:ext uri="{BB962C8B-B14F-4D97-AF65-F5344CB8AC3E}">
        <p14:creationId xmlns:p14="http://schemas.microsoft.com/office/powerpoint/2010/main" val="36667793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200" dirty="0">
                <a:latin typeface="HGS平成明朝体W9" panose="02020A00000000000000" pitchFamily="18" charset="-128"/>
                <a:ea typeface="HGS平成明朝体W9" panose="02020A00000000000000" pitchFamily="18" charset="-128"/>
              </a:rPr>
              <a:t>認知症の人は</a:t>
            </a:r>
            <a:br>
              <a:rPr lang="en-US" altLang="ja-JP" sz="3600" dirty="0">
                <a:latin typeface="HGS平成明朝体W9" panose="02020A00000000000000" pitchFamily="18" charset="-128"/>
                <a:ea typeface="HGS平成明朝体W9" panose="02020A00000000000000" pitchFamily="18" charset="-128"/>
              </a:rPr>
            </a:br>
            <a:r>
              <a:rPr lang="ja-JP" altLang="en-US" sz="3600" dirty="0">
                <a:latin typeface="HGS平成明朝体W9" panose="02020A00000000000000" pitchFamily="18" charset="-128"/>
                <a:ea typeface="HGS平成明朝体W9" panose="02020A00000000000000" pitchFamily="18" charset="-128"/>
              </a:rPr>
              <a:t>「何もできない」</a:t>
            </a:r>
            <a:r>
              <a:rPr lang="ja-JP" altLang="en-US" dirty="0">
                <a:latin typeface="HGS平成明朝体W9" panose="02020A00000000000000" pitchFamily="18" charset="-128"/>
                <a:ea typeface="HGS平成明朝体W9" panose="02020A00000000000000" pitchFamily="18" charset="-128"/>
              </a:rPr>
              <a:t>わけではない！！</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7" name="角丸四角形 6"/>
          <p:cNvSpPr/>
          <p:nvPr/>
        </p:nvSpPr>
        <p:spPr>
          <a:xfrm>
            <a:off x="826145" y="1678142"/>
            <a:ext cx="7922568" cy="2521251"/>
          </a:xfrm>
          <a:prstGeom prst="roundRect">
            <a:avLst>
              <a:gd name="adj" fmla="val 6410"/>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・昔、</a:t>
            </a:r>
            <a:r>
              <a:rPr lang="ja-JP" altLang="en-US"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よくやったことや本人の得意だったこと</a:t>
            </a:r>
            <a:endParaRPr lang="en-US" altLang="ja-JP"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（着付や料理、農作業、大工仕事等）は、</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比較的よく覚えていることが多い。</a:t>
            </a:r>
          </a:p>
          <a:p>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・人の役に立てることで</a:t>
            </a:r>
            <a:r>
              <a:rPr lang="ja-JP" altLang="en-US" sz="2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喜びや自信を感じ</a:t>
            </a: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症状が和らぐこともある。</a:t>
            </a:r>
          </a:p>
        </p:txBody>
      </p:sp>
      <p:sp>
        <p:nvSpPr>
          <p:cNvPr id="11" name="下矢印 10"/>
          <p:cNvSpPr/>
          <p:nvPr/>
        </p:nvSpPr>
        <p:spPr>
          <a:xfrm>
            <a:off x="3852143" y="4417255"/>
            <a:ext cx="1584176" cy="85078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 2"/>
          <p:cNvSpPr>
            <a:spLocks noGrp="1"/>
          </p:cNvSpPr>
          <p:nvPr>
            <p:ph idx="1"/>
          </p:nvPr>
        </p:nvSpPr>
        <p:spPr>
          <a:xfrm>
            <a:off x="313382" y="5434517"/>
            <a:ext cx="8686800" cy="996494"/>
          </a:xfrm>
        </p:spPr>
        <p:txBody>
          <a:bodyPr anchor="ctr">
            <a:normAutofit lnSpcReduction="10000"/>
          </a:bodyPr>
          <a:lstStyle/>
          <a:p>
            <a:pPr>
              <a:buNone/>
            </a:pPr>
            <a:r>
              <a:rPr lang="ja-JP" altLang="en-US" sz="2800" b="1" dirty="0">
                <a:solidFill>
                  <a:srgbClr val="FF0000"/>
                </a:solidFill>
                <a:latin typeface="HG丸ｺﾞｼｯｸM-PRO" panose="020F0600000000000000" pitchFamily="50" charset="-128"/>
                <a:ea typeface="HG丸ｺﾞｼｯｸM-PRO" panose="020F0600000000000000" pitchFamily="50" charset="-128"/>
              </a:rPr>
              <a:t>本人の力を引き出してあげて、その人らしい</a:t>
            </a:r>
            <a:endParaRPr lang="en-US" altLang="ja-JP" sz="2800" b="1" dirty="0">
              <a:solidFill>
                <a:srgbClr val="FF0000"/>
              </a:solidFill>
              <a:latin typeface="HG丸ｺﾞｼｯｸM-PRO" panose="020F0600000000000000" pitchFamily="50" charset="-128"/>
              <a:ea typeface="HG丸ｺﾞｼｯｸM-PRO" panose="020F0600000000000000" pitchFamily="50" charset="-128"/>
            </a:endParaRPr>
          </a:p>
          <a:p>
            <a:pPr>
              <a:buNone/>
            </a:pPr>
            <a:r>
              <a:rPr lang="ja-JP" altLang="en-US" sz="2800" b="1" dirty="0">
                <a:solidFill>
                  <a:srgbClr val="FF0000"/>
                </a:solidFill>
                <a:latin typeface="HG丸ｺﾞｼｯｸM-PRO" panose="020F0600000000000000" pitchFamily="50" charset="-128"/>
                <a:ea typeface="HG丸ｺﾞｼｯｸM-PRO" panose="020F0600000000000000" pitchFamily="50" charset="-128"/>
              </a:rPr>
              <a:t>　生活が送れるように、お手伝いをしましょう。</a:t>
            </a:r>
          </a:p>
        </p:txBody>
      </p:sp>
      <p:pic>
        <p:nvPicPr>
          <p:cNvPr id="13"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43875" y="0"/>
            <a:ext cx="10001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29</a:t>
            </a:fld>
            <a:endParaRPr lang="ja-JP" altLang="en-US" sz="1600" dirty="0">
              <a:solidFill>
                <a:srgbClr val="000000"/>
              </a:solidFill>
            </a:endParaRPr>
          </a:p>
        </p:txBody>
      </p:sp>
      <p:pic>
        <p:nvPicPr>
          <p:cNvPr id="15" name="図 14" descr="グラフィカル ユーザー インターフェイス, テキスト&#10;&#10;自動的に生成された説明">
            <a:extLst>
              <a:ext uri="{FF2B5EF4-FFF2-40B4-BE49-F238E27FC236}">
                <a16:creationId xmlns:a16="http://schemas.microsoft.com/office/drawing/2014/main" id="{C314356C-CA8A-4B04-84D5-C918C3C7897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14" b="82796" l="58538" r="76556">
                        <a14:foregroundMark x1="69103" y1="57124" x2="71852" y2="56048"/>
                        <a14:foregroundMark x1="71852" y1="56048" x2="69247" y2="57527"/>
                        <a14:foregroundMark x1="69247" y1="57527" x2="69103" y2="57527"/>
                        <a14:foregroundMark x1="75398" y1="59409" x2="75904" y2="58737"/>
                        <a14:foregroundMark x1="76556" y1="58871" x2="76628" y2="61156"/>
                        <a14:foregroundMark x1="64906" y1="65457" x2="65268" y2="65457"/>
                        <a14:foregroundMark x1="65195" y1="64651" x2="65702" y2="64651"/>
                        <a14:foregroundMark x1="68234" y1="81720" x2="72576" y2="81720"/>
                        <a14:foregroundMark x1="60854" y1="78091" x2="59841" y2="78360"/>
                        <a14:foregroundMark x1="58538" y1="79167" x2="62156" y2="82796"/>
                        <a14:backgroundMark x1="61625" y1="71928" x2="62012" y2="73656"/>
                        <a14:backgroundMark x1="62808" y1="70027" x2="62808" y2="71237"/>
                        <a14:backgroundMark x1="62518" y1="73387" x2="62518" y2="73387"/>
                        <a14:backgroundMark x1="62663" y1="72715" x2="62663" y2="74328"/>
                        <a14:backgroundMark x1="62663" y1="70027" x2="62808" y2="71774"/>
                        <a14:backgroundMark x1="62518" y1="70833" x2="62735" y2="69624"/>
                        <a14:backgroundMark x1="63242" y1="69489" x2="62361" y2="71488"/>
                        <a14:backgroundMark x1="62590" y1="73118" x2="62590" y2="73118"/>
                        <a14:backgroundMark x1="61505" y1="71102" x2="59986" y2="70161"/>
                        <a14:backgroundMark x1="60781" y1="67876" x2="60926" y2="71505"/>
                        <a14:backgroundMark x1="60492" y1="67876" x2="62084" y2="71640"/>
                        <a14:backgroundMark x1="62084" y1="71640" x2="62084" y2="71774"/>
                        <a14:backgroundMark x1="61360" y1="71909" x2="60926" y2="74194"/>
                        <a14:backgroundMark x1="62735" y1="72446" x2="62663" y2="72446"/>
                      </a14:backgroundRemoval>
                    </a14:imgEffect>
                  </a14:imgLayer>
                </a14:imgProps>
              </a:ext>
              <a:ext uri="{28A0092B-C50C-407E-A947-70E740481C1C}">
                <a14:useLocalDpi xmlns:a14="http://schemas.microsoft.com/office/drawing/2010/main" val="0"/>
              </a:ext>
            </a:extLst>
          </a:blip>
          <a:srcRect l="56842" t="53911" r="21974" b="15293"/>
          <a:stretch/>
        </p:blipFill>
        <p:spPr>
          <a:xfrm>
            <a:off x="5979107" y="3520951"/>
            <a:ext cx="2338748" cy="1830326"/>
          </a:xfrm>
          <a:prstGeom prst="rect">
            <a:avLst/>
          </a:prstGeom>
        </p:spPr>
      </p:pic>
    </p:spTree>
    <p:extLst>
      <p:ext uri="{BB962C8B-B14F-4D97-AF65-F5344CB8AC3E}">
        <p14:creationId xmlns:p14="http://schemas.microsoft.com/office/powerpoint/2010/main" val="11789288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lstStyle/>
          <a:p>
            <a:r>
              <a:rPr lang="ja-JP" altLang="en-US" sz="3200" dirty="0">
                <a:latin typeface="HGS平成明朝体W9" panose="02020A00000000000000" pitchFamily="18" charset="-128"/>
                <a:ea typeface="HGS平成明朝体W9" panose="02020A00000000000000" pitchFamily="18" charset="-128"/>
              </a:rPr>
              <a:t>認知症施策推進大綱</a:t>
            </a:r>
            <a:endParaRPr lang="en-US" altLang="en-US"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3</a:t>
            </a:fld>
            <a:endParaRPr lang="ja-JP" altLang="en-US" sz="1600" dirty="0">
              <a:solidFill>
                <a:srgbClr val="000000"/>
              </a:solidFill>
            </a:endParaRPr>
          </a:p>
        </p:txBody>
      </p:sp>
      <p:sp>
        <p:nvSpPr>
          <p:cNvPr id="7" name="テキスト ボックス 6">
            <a:extLst>
              <a:ext uri="{FF2B5EF4-FFF2-40B4-BE49-F238E27FC236}">
                <a16:creationId xmlns:a16="http://schemas.microsoft.com/office/drawing/2014/main" id="{AE57A53A-D22C-4EF0-895B-869C5185506A}"/>
              </a:ext>
            </a:extLst>
          </p:cNvPr>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2" name="四角形: 角を丸くする 1">
            <a:extLst>
              <a:ext uri="{FF2B5EF4-FFF2-40B4-BE49-F238E27FC236}">
                <a16:creationId xmlns:a16="http://schemas.microsoft.com/office/drawing/2014/main" id="{BB72D3F5-C111-4E2A-979F-DFD3D0089404}"/>
              </a:ext>
            </a:extLst>
          </p:cNvPr>
          <p:cNvSpPr/>
          <p:nvPr/>
        </p:nvSpPr>
        <p:spPr bwMode="auto">
          <a:xfrm>
            <a:off x="142875" y="1715185"/>
            <a:ext cx="8858250" cy="1247090"/>
          </a:xfrm>
          <a:prstGeom prst="roundRect">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altLang="ja-JP" sz="1600" b="1" i="0" u="none" strike="noStrike" cap="none" normalizeH="0" baseline="0" dirty="0">
                <a:ln>
                  <a:noFill/>
                </a:ln>
                <a:solidFill>
                  <a:schemeClr val="bg1"/>
                </a:solidFill>
                <a:effectLst/>
                <a:latin typeface="Arial" panose="020B0604020202020204" pitchFamily="34" charset="0"/>
              </a:rPr>
              <a:t>【</a:t>
            </a:r>
            <a:r>
              <a:rPr kumimoji="0" lang="ja-JP" altLang="en-US" sz="1600" b="1" i="0" u="none" strike="noStrike" cap="none" normalizeH="0" baseline="0" dirty="0">
                <a:ln>
                  <a:noFill/>
                </a:ln>
                <a:solidFill>
                  <a:schemeClr val="bg1"/>
                </a:solidFill>
                <a:effectLst/>
                <a:latin typeface="Arial" panose="020B0604020202020204" pitchFamily="34" charset="0"/>
              </a:rPr>
              <a:t>基本的考え方</a:t>
            </a:r>
            <a:r>
              <a:rPr kumimoji="0" lang="en-US" altLang="ja-JP" sz="1600" b="1" i="0" u="none" strike="noStrike" cap="none" normalizeH="0" baseline="0" dirty="0">
                <a:ln>
                  <a:noFill/>
                </a:ln>
                <a:solidFill>
                  <a:schemeClr val="bg1"/>
                </a:solidFill>
                <a:effectLst/>
                <a:latin typeface="Arial" panose="020B0604020202020204" pitchFamily="34" charset="0"/>
              </a:rPr>
              <a:t>】</a:t>
            </a:r>
          </a:p>
          <a:p>
            <a:pPr marL="0" marR="0" indent="0" defTabSz="914400" rtl="0" eaLnBrk="1" fontAlgn="base" latinLnBrk="0" hangingPunct="1">
              <a:lnSpc>
                <a:spcPct val="100000"/>
              </a:lnSpc>
              <a:spcBef>
                <a:spcPct val="0"/>
              </a:spcBef>
              <a:spcAft>
                <a:spcPct val="0"/>
              </a:spcAft>
              <a:buClrTx/>
              <a:buSzTx/>
              <a:buFontTx/>
              <a:buNone/>
              <a:tabLst/>
            </a:pPr>
            <a:r>
              <a:rPr lang="ja-JP" altLang="en-US" sz="1600" dirty="0"/>
              <a:t>　認知症の発症を遅らせ、認知症になっても希望を持って日常生活を過ごせる社会を目指し</a:t>
            </a:r>
            <a:endParaRPr lang="en-US" altLang="ja-JP" sz="1600" dirty="0"/>
          </a:p>
          <a:p>
            <a:pPr marL="0" marR="0" indent="0" defTabSz="914400" rtl="0" eaLnBrk="1" fontAlgn="base" latinLnBrk="0" hangingPunct="1">
              <a:lnSpc>
                <a:spcPct val="100000"/>
              </a:lnSpc>
              <a:spcBef>
                <a:spcPct val="0"/>
              </a:spcBef>
              <a:spcAft>
                <a:spcPct val="0"/>
              </a:spcAft>
              <a:buClrTx/>
              <a:buSzTx/>
              <a:buFontTx/>
              <a:buNone/>
              <a:tabLst/>
            </a:pPr>
            <a:r>
              <a:rPr kumimoji="0" lang="ja-JP" altLang="en-US" sz="1600" b="1" i="0" u="none" strike="noStrike" cap="none" normalizeH="0" baseline="0" dirty="0">
                <a:ln>
                  <a:noFill/>
                </a:ln>
                <a:solidFill>
                  <a:schemeClr val="bg1"/>
                </a:solidFill>
                <a:effectLst/>
                <a:latin typeface="Arial" panose="020B0604020202020204" pitchFamily="34" charset="0"/>
              </a:rPr>
              <a:t>認知症の人や家族の</a:t>
            </a:r>
            <a:r>
              <a:rPr lang="ja-JP" altLang="en-US" sz="1600" dirty="0"/>
              <a:t>視点</a:t>
            </a:r>
            <a:r>
              <a:rPr kumimoji="0" lang="ja-JP" altLang="en-US" sz="1600" b="1" i="0" u="none" strike="noStrike" cap="none" normalizeH="0" baseline="0" dirty="0">
                <a:ln>
                  <a:noFill/>
                </a:ln>
                <a:solidFill>
                  <a:schemeClr val="bg1"/>
                </a:solidFill>
                <a:effectLst/>
                <a:latin typeface="Arial" panose="020B0604020202020204" pitchFamily="34" charset="0"/>
              </a:rPr>
              <a:t>を重視しながら</a:t>
            </a:r>
            <a:r>
              <a:rPr kumimoji="0" lang="ja-JP" altLang="en-US" sz="1600" b="1" i="0" u="sng" strike="noStrike" cap="none" normalizeH="0" baseline="0" dirty="0">
                <a:ln>
                  <a:noFill/>
                </a:ln>
                <a:solidFill>
                  <a:srgbClr val="003399"/>
                </a:solidFill>
                <a:effectLst/>
                <a:latin typeface="Arial" panose="020B0604020202020204" pitchFamily="34" charset="0"/>
              </a:rPr>
              <a:t>「共生」と「予防」</a:t>
            </a:r>
            <a:r>
              <a:rPr kumimoji="0" lang="en-US" altLang="ja-JP" sz="1600" b="1" i="0" u="sng" strike="noStrike" cap="none" normalizeH="0" baseline="40000" dirty="0">
                <a:ln>
                  <a:noFill/>
                </a:ln>
                <a:solidFill>
                  <a:srgbClr val="003399"/>
                </a:solidFill>
                <a:effectLst/>
                <a:latin typeface="Arial" panose="020B0604020202020204" pitchFamily="34" charset="0"/>
              </a:rPr>
              <a:t>※1</a:t>
            </a:r>
            <a:r>
              <a:rPr kumimoji="0" lang="ja-JP" altLang="en-US" sz="1600" b="1" i="0" u="sng" strike="noStrike" cap="none" normalizeH="0" baseline="0" dirty="0">
                <a:ln>
                  <a:noFill/>
                </a:ln>
                <a:solidFill>
                  <a:srgbClr val="003399"/>
                </a:solidFill>
                <a:effectLst/>
                <a:latin typeface="Arial" panose="020B0604020202020204" pitchFamily="34" charset="0"/>
              </a:rPr>
              <a:t>を車の両輪</a:t>
            </a:r>
            <a:r>
              <a:rPr kumimoji="0" lang="ja-JP" altLang="en-US" sz="1600" b="1" i="0" u="none" strike="noStrike" cap="none" normalizeH="0" baseline="0" dirty="0">
                <a:ln>
                  <a:noFill/>
                </a:ln>
                <a:solidFill>
                  <a:schemeClr val="bg1"/>
                </a:solidFill>
                <a:effectLst/>
                <a:latin typeface="Arial" panose="020B0604020202020204" pitchFamily="34" charset="0"/>
              </a:rPr>
              <a:t>として施策を推進</a:t>
            </a:r>
            <a:endParaRPr kumimoji="0" lang="en-US" altLang="ja-JP" sz="1600" b="1" i="0" u="none" strike="noStrike" cap="none" normalizeH="0" baseline="0" dirty="0">
              <a:ln>
                <a:noFill/>
              </a:ln>
              <a:solidFill>
                <a:schemeClr val="bg1"/>
              </a:solidFill>
              <a:effectLst/>
              <a:latin typeface="Arial" panose="020B0604020202020204"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lang="en-US" altLang="ja-JP" dirty="0"/>
          </a:p>
          <a:p>
            <a:pPr marL="0" marR="0" indent="0" defTabSz="914400" rtl="0" eaLnBrk="1" fontAlgn="base" latinLnBrk="0" hangingPunct="1">
              <a:lnSpc>
                <a:spcPct val="100000"/>
              </a:lnSpc>
              <a:spcBef>
                <a:spcPct val="0"/>
              </a:spcBef>
              <a:spcAft>
                <a:spcPct val="0"/>
              </a:spcAft>
              <a:buClrTx/>
              <a:buSzTx/>
              <a:buFontTx/>
              <a:buNone/>
              <a:tabLst/>
            </a:pPr>
            <a:r>
              <a:rPr kumimoji="0" lang="en-US" altLang="ja-JP" sz="1000" b="1" i="0" u="none" strike="noStrike" cap="none" normalizeH="0" baseline="0" dirty="0">
                <a:ln>
                  <a:noFill/>
                </a:ln>
                <a:solidFill>
                  <a:schemeClr val="bg1"/>
                </a:solidFill>
                <a:effectLst/>
                <a:latin typeface="Arial" panose="020B0604020202020204" pitchFamily="34" charset="0"/>
              </a:rPr>
              <a:t>※1</a:t>
            </a:r>
            <a:r>
              <a:rPr kumimoji="0" lang="ja-JP" altLang="en-US" sz="1000" b="1" i="0" u="none" strike="noStrike" cap="none" normalizeH="0" baseline="0" dirty="0">
                <a:ln>
                  <a:noFill/>
                </a:ln>
                <a:solidFill>
                  <a:schemeClr val="bg1"/>
                </a:solidFill>
                <a:effectLst/>
                <a:latin typeface="Arial" panose="020B0604020202020204" pitchFamily="34" charset="0"/>
              </a:rPr>
              <a:t>「予防」とは「認知症にならない」という意味ではなく、「認知症になるのを遅らせる」</a:t>
            </a:r>
            <a:r>
              <a:rPr lang="ja-JP" altLang="en-US" dirty="0"/>
              <a:t>「認知症になっても進行を緩やかにする」という意味</a:t>
            </a:r>
            <a:endParaRPr kumimoji="0" lang="en-US" altLang="ja-JP" sz="1000" b="1" i="0" u="none" strike="noStrike" cap="none" normalizeH="0" baseline="0" dirty="0">
              <a:ln>
                <a:noFill/>
              </a:ln>
              <a:solidFill>
                <a:schemeClr val="bg1"/>
              </a:solidFill>
              <a:effectLst/>
              <a:latin typeface="Arial" panose="020B0604020202020204" pitchFamily="34"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dirty="0">
              <a:ln>
                <a:noFill/>
              </a:ln>
              <a:solidFill>
                <a:schemeClr val="bg1"/>
              </a:solidFill>
              <a:effectLst/>
              <a:latin typeface="Arial" panose="020B0604020202020204" pitchFamily="34" charset="0"/>
            </a:endParaRPr>
          </a:p>
        </p:txBody>
      </p:sp>
      <p:sp>
        <p:nvSpPr>
          <p:cNvPr id="3" name="正方形/長方形 2">
            <a:extLst>
              <a:ext uri="{FF2B5EF4-FFF2-40B4-BE49-F238E27FC236}">
                <a16:creationId xmlns:a16="http://schemas.microsoft.com/office/drawing/2014/main" id="{AAE233FC-598D-4B67-BA2C-A0D280B106F4}"/>
              </a:ext>
            </a:extLst>
          </p:cNvPr>
          <p:cNvSpPr/>
          <p:nvPr/>
        </p:nvSpPr>
        <p:spPr bwMode="auto">
          <a:xfrm>
            <a:off x="3501786" y="3535462"/>
            <a:ext cx="164306" cy="2935676"/>
          </a:xfrm>
          <a:prstGeom prst="rect">
            <a:avLst/>
          </a:prstGeom>
          <a:solidFill>
            <a:srgbClr val="003399"/>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a:ln>
                <a:noFill/>
              </a:ln>
              <a:solidFill>
                <a:schemeClr val="bg1"/>
              </a:solidFill>
              <a:effectLst/>
              <a:latin typeface="Arial" panose="020B0604020202020204" pitchFamily="34" charset="0"/>
            </a:endParaRPr>
          </a:p>
        </p:txBody>
      </p:sp>
      <p:sp>
        <p:nvSpPr>
          <p:cNvPr id="4" name="テキスト ボックス 3">
            <a:extLst>
              <a:ext uri="{FF2B5EF4-FFF2-40B4-BE49-F238E27FC236}">
                <a16:creationId xmlns:a16="http://schemas.microsoft.com/office/drawing/2014/main" id="{4659D0D5-281A-4CA6-865B-DACCD995A8B8}"/>
              </a:ext>
            </a:extLst>
          </p:cNvPr>
          <p:cNvSpPr txBox="1"/>
          <p:nvPr/>
        </p:nvSpPr>
        <p:spPr bwMode="auto">
          <a:xfrm>
            <a:off x="3736181" y="3448876"/>
            <a:ext cx="5138738" cy="3046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eaLnBrk="1" hangingPunct="1">
              <a:buFont typeface="Wingdings" pitchFamily="2" charset="2"/>
              <a:buNone/>
            </a:pPr>
            <a:r>
              <a:rPr kumimoji="1" lang="ja-JP" altLang="en-US"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①　普及啓発・本人発信支援</a:t>
            </a:r>
            <a:endParaRPr kumimoji="1" lang="en-US" altLang="ja-JP"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②　予防</a:t>
            </a:r>
            <a:endParaRPr kumimoji="1" lang="en-US" altLang="ja-JP"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③　医療・ケア・介護サービス・</a:t>
            </a:r>
            <a:endParaRPr kumimoji="1" lang="en-US" altLang="ja-JP"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介護者への支援</a:t>
            </a:r>
            <a:endParaRPr kumimoji="1" lang="en-US" altLang="ja-JP"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④　認知症バリアフリーの推進・</a:t>
            </a:r>
            <a:endParaRPr kumimoji="1" lang="en-US" altLang="ja-JP"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若年性認知症の人への支援・</a:t>
            </a:r>
            <a:endParaRPr kumimoji="1" lang="en-US" altLang="ja-JP"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社会参加支援</a:t>
            </a:r>
            <a:endParaRPr kumimoji="1" lang="en-US" altLang="ja-JP"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⑤　研究開発・産業促進・国際展開</a:t>
            </a:r>
          </a:p>
        </p:txBody>
      </p:sp>
      <p:sp>
        <p:nvSpPr>
          <p:cNvPr id="5" name="吹き出し: 円形 4">
            <a:extLst>
              <a:ext uri="{FF2B5EF4-FFF2-40B4-BE49-F238E27FC236}">
                <a16:creationId xmlns:a16="http://schemas.microsoft.com/office/drawing/2014/main" id="{0253AC54-5031-468D-8772-5C16CCFCEB32}"/>
              </a:ext>
            </a:extLst>
          </p:cNvPr>
          <p:cNvSpPr/>
          <p:nvPr/>
        </p:nvSpPr>
        <p:spPr bwMode="auto">
          <a:xfrm>
            <a:off x="142875" y="3095625"/>
            <a:ext cx="3089831" cy="1058106"/>
          </a:xfrm>
          <a:prstGeom prst="wedgeEllipseCallout">
            <a:avLst>
              <a:gd name="adj1" fmla="val 40397"/>
              <a:gd name="adj2" fmla="val 75674"/>
            </a:avLst>
          </a:prstGeom>
          <a:noFill/>
          <a:ln w="28575" cap="flat" cmpd="sng" algn="ctr">
            <a:solidFill>
              <a:srgbClr val="00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ja-JP" altLang="en-US" sz="1200" b="1" i="0" u="none" strike="noStrike" cap="none" normalizeH="0" baseline="0" dirty="0">
                <a:ln>
                  <a:noFill/>
                </a:ln>
                <a:solidFill>
                  <a:schemeClr val="tx1"/>
                </a:solidFill>
                <a:effectLst/>
                <a:latin typeface="Arial" panose="020B0604020202020204" pitchFamily="34" charset="0"/>
              </a:rPr>
              <a:t>①～⑤の施策は、認知症の人や</a:t>
            </a:r>
            <a:r>
              <a:rPr lang="ja-JP" altLang="en-US" sz="1200" dirty="0">
                <a:solidFill>
                  <a:schemeClr val="tx1"/>
                </a:solidFill>
              </a:rPr>
              <a:t>その家族の意見を踏まえ、立案および推進する。</a:t>
            </a:r>
            <a:endParaRPr kumimoji="0" lang="ja-JP" altLang="en-US" sz="1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25638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ctr"/>
          <a:lstStyle/>
          <a:p>
            <a:pPr eaLnBrk="1" hangingPunct="1"/>
            <a:r>
              <a:rPr lang="ja-JP" altLang="en-US" sz="3600" dirty="0">
                <a:latin typeface="HGS平成明朝体W9" panose="02020A00000000000000" pitchFamily="18" charset="-128"/>
                <a:ea typeface="HGS平成明朝体W9" panose="02020A00000000000000" pitchFamily="18" charset="-128"/>
              </a:rPr>
              <a:t>事例を通して考える</a:t>
            </a:r>
            <a:endParaRPr lang="en-US" altLang="en-US" sz="3600" dirty="0">
              <a:latin typeface="HGS平成明朝体W9" panose="02020A00000000000000" pitchFamily="18" charset="-128"/>
              <a:ea typeface="HGS平成明朝体W9" panose="02020A00000000000000" pitchFamily="18" charset="-128"/>
            </a:endParaRPr>
          </a:p>
        </p:txBody>
      </p:sp>
      <p:sp>
        <p:nvSpPr>
          <p:cNvPr id="6147" name="Rectangle 3"/>
          <p:cNvSpPr>
            <a:spLocks noGrp="1" noChangeArrowheads="1"/>
          </p:cNvSpPr>
          <p:nvPr>
            <p:ph type="body" idx="1"/>
          </p:nvPr>
        </p:nvSpPr>
        <p:spPr>
          <a:xfrm>
            <a:off x="2628900" y="2309428"/>
            <a:ext cx="6476291" cy="3250627"/>
          </a:xfrm>
        </p:spPr>
        <p:txBody>
          <a:bodyPr/>
          <a:lstStyle/>
          <a:p>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何回も「食べてない」って言う</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レジで困っているみたい</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不安そうに歩いている</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いきなり怒り出した</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財布を盗ったと言われた</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車の運転が心配</a:t>
            </a:r>
            <a:endParaRPr lang="en-US" altLang="ja-JP"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p:txBody>
      </p:sp>
      <p:sp>
        <p:nvSpPr>
          <p:cNvPr id="6148" name="Text Box 4"/>
          <p:cNvSpPr txBox="1">
            <a:spLocks noChangeArrowheads="1"/>
          </p:cNvSpPr>
          <p:nvPr/>
        </p:nvSpPr>
        <p:spPr bwMode="auto">
          <a:xfrm>
            <a:off x="152400" y="271145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1600" dirty="0">
                <a:solidFill>
                  <a:srgbClr val="003399"/>
                </a:solidFill>
              </a:rPr>
              <a:t>Chapter</a:t>
            </a:r>
            <a:endParaRPr lang="fr-FR" altLang="en-US" sz="1600" dirty="0">
              <a:solidFill>
                <a:srgbClr val="003399"/>
              </a:solidFill>
            </a:endParaRPr>
          </a:p>
        </p:txBody>
      </p:sp>
      <p:sp>
        <p:nvSpPr>
          <p:cNvPr id="6149" name="Oval 5"/>
          <p:cNvSpPr>
            <a:spLocks noChangeArrowheads="1"/>
          </p:cNvSpPr>
          <p:nvPr/>
        </p:nvSpPr>
        <p:spPr bwMode="auto">
          <a:xfrm>
            <a:off x="1066800" y="2590800"/>
            <a:ext cx="609600" cy="609600"/>
          </a:xfrm>
          <a:prstGeom prst="ellipse">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6150" name="Rectangle 6"/>
          <p:cNvSpPr>
            <a:spLocks noChangeArrowheads="1"/>
          </p:cNvSpPr>
          <p:nvPr/>
        </p:nvSpPr>
        <p:spPr bwMode="auto">
          <a:xfrm>
            <a:off x="1136650" y="2667000"/>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ja-JP" altLang="en-US" sz="2400" dirty="0">
                <a:solidFill>
                  <a:srgbClr val="4E6EC8"/>
                </a:solidFill>
                <a:latin typeface="Arial Black" panose="020B0A04020102020204" pitchFamily="34" charset="0"/>
              </a:rPr>
              <a:t>３</a:t>
            </a:r>
            <a:endParaRPr lang="fr-FR" altLang="en-US" sz="2400" dirty="0">
              <a:solidFill>
                <a:srgbClr val="4E6EC8"/>
              </a:solidFill>
              <a:latin typeface="Arial Black" panose="020B0A04020102020204" pitchFamily="34" charset="0"/>
            </a:endParaRPr>
          </a:p>
        </p:txBody>
      </p:sp>
      <p:sp>
        <p:nvSpPr>
          <p:cNvPr id="6151" name="Text Box 7"/>
          <p:cNvSpPr txBox="1">
            <a:spLocks noChangeArrowheads="1"/>
          </p:cNvSpPr>
          <p:nvPr/>
        </p:nvSpPr>
        <p:spPr bwMode="auto">
          <a:xfrm>
            <a:off x="2220350" y="1670921"/>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2400" dirty="0">
                <a:solidFill>
                  <a:srgbClr val="003399"/>
                </a:solidFill>
                <a:latin typeface="Arial Black" panose="020B0A04020102020204" pitchFamily="34" charset="0"/>
              </a:rPr>
              <a:t>TITLE </a:t>
            </a:r>
          </a:p>
        </p:txBody>
      </p:sp>
      <p:sp>
        <p:nvSpPr>
          <p:cNvPr id="6152" name="Text Box 8"/>
          <p:cNvSpPr txBox="1">
            <a:spLocks noChangeArrowheads="1"/>
          </p:cNvSpPr>
          <p:nvPr/>
        </p:nvSpPr>
        <p:spPr bwMode="auto">
          <a:xfrm>
            <a:off x="327025" y="5461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spcBef>
                <a:spcPct val="50000"/>
              </a:spcBef>
            </a:pPr>
            <a:r>
              <a:rPr lang="en-US" altLang="en-US" sz="1600"/>
              <a:t>Company LOGO</a:t>
            </a:r>
            <a:endParaRPr lang="fr-FR" altLang="en-US" sz="1600"/>
          </a:p>
        </p:txBody>
      </p:sp>
      <p:pic>
        <p:nvPicPr>
          <p:cNvPr id="10242"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30</a:t>
            </a:fld>
            <a:endParaRPr lang="ja-JP" altLang="en-US" sz="1600" dirty="0">
              <a:solidFill>
                <a:srgbClr val="000000"/>
              </a:solidFill>
            </a:endParaRPr>
          </a:p>
        </p:txBody>
      </p:sp>
    </p:spTree>
    <p:extLst>
      <p:ext uri="{BB962C8B-B14F-4D97-AF65-F5344CB8AC3E}">
        <p14:creationId xmlns:p14="http://schemas.microsoft.com/office/powerpoint/2010/main" val="2960262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65145"/>
            <a:ext cx="6946900" cy="1017588"/>
          </a:xfrm>
        </p:spPr>
        <p:txBody>
          <a:bodyPr anchor="ctr"/>
          <a:lstStyle/>
          <a:p>
            <a:r>
              <a:rPr lang="ja-JP" altLang="en-US" sz="3600" dirty="0">
                <a:latin typeface="HGS平成明朝体W9" panose="02020A00000000000000" pitchFamily="18" charset="-128"/>
                <a:ea typeface="HGS平成明朝体W9" panose="02020A00000000000000" pitchFamily="18" charset="-128"/>
              </a:rPr>
              <a:t>事例を通して、認知症を考える</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pic>
        <p:nvPicPr>
          <p:cNvPr id="1024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34350" y="0"/>
            <a:ext cx="10096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31</a:t>
            </a:fld>
            <a:endParaRPr lang="ja-JP" altLang="en-US" sz="1600" dirty="0">
              <a:solidFill>
                <a:srgbClr val="000000"/>
              </a:solidFill>
            </a:endParaRPr>
          </a:p>
        </p:txBody>
      </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77779DD1-F004-415F-88CE-E031EA6C4263}"/>
              </a:ext>
            </a:extLst>
          </p:cNvPr>
          <p:cNvPicPr>
            <a:picLocks noChangeAspect="1"/>
          </p:cNvPicPr>
          <p:nvPr/>
        </p:nvPicPr>
        <p:blipFill rotWithShape="1">
          <a:blip r:embed="rId5">
            <a:extLst>
              <a:ext uri="{28A0092B-C50C-407E-A947-70E740481C1C}">
                <a14:useLocalDpi xmlns:a14="http://schemas.microsoft.com/office/drawing/2010/main" val="0"/>
              </a:ext>
            </a:extLst>
          </a:blip>
          <a:srcRect l="18790" t="39043" r="25276" b="29130"/>
          <a:stretch/>
        </p:blipFill>
        <p:spPr>
          <a:xfrm>
            <a:off x="1094874" y="1852863"/>
            <a:ext cx="7308185" cy="2238774"/>
          </a:xfrm>
          <a:prstGeom prst="rect">
            <a:avLst/>
          </a:prstGeom>
        </p:spPr>
      </p:pic>
      <p:pic>
        <p:nvPicPr>
          <p:cNvPr id="5" name="図 4" descr="グラフィカル ユーザー インターフェイス, テキスト, アプリケーション&#10;&#10;中程度の精度で自動的に生成された説明">
            <a:extLst>
              <a:ext uri="{FF2B5EF4-FFF2-40B4-BE49-F238E27FC236}">
                <a16:creationId xmlns:a16="http://schemas.microsoft.com/office/drawing/2014/main" id="{55489889-EFB3-435B-9876-EF5A66821160}"/>
              </a:ext>
            </a:extLst>
          </p:cNvPr>
          <p:cNvPicPr>
            <a:picLocks noChangeAspect="1"/>
          </p:cNvPicPr>
          <p:nvPr/>
        </p:nvPicPr>
        <p:blipFill rotWithShape="1">
          <a:blip r:embed="rId6">
            <a:extLst>
              <a:ext uri="{28A0092B-C50C-407E-A947-70E740481C1C}">
                <a14:useLocalDpi xmlns:a14="http://schemas.microsoft.com/office/drawing/2010/main" val="0"/>
              </a:ext>
            </a:extLst>
          </a:blip>
          <a:srcRect l="50000" t="36313" r="14606" b="18209"/>
          <a:stretch/>
        </p:blipFill>
        <p:spPr>
          <a:xfrm>
            <a:off x="4437910" y="3429001"/>
            <a:ext cx="3965150" cy="2742806"/>
          </a:xfrm>
          <a:prstGeom prst="rect">
            <a:avLst/>
          </a:prstGeom>
        </p:spPr>
      </p:pic>
      <p:pic>
        <p:nvPicPr>
          <p:cNvPr id="7" name="図 6" descr="グラフィカル ユーザー インターフェイス&#10;&#10;自動的に生成された説明">
            <a:extLst>
              <a:ext uri="{FF2B5EF4-FFF2-40B4-BE49-F238E27FC236}">
                <a16:creationId xmlns:a16="http://schemas.microsoft.com/office/drawing/2014/main" id="{4F6A1F6C-DB7B-4C1E-BF79-DF3F41222451}"/>
              </a:ext>
            </a:extLst>
          </p:cNvPr>
          <p:cNvPicPr>
            <a:picLocks noChangeAspect="1"/>
          </p:cNvPicPr>
          <p:nvPr/>
        </p:nvPicPr>
        <p:blipFill rotWithShape="1">
          <a:blip r:embed="rId7">
            <a:extLst>
              <a:ext uri="{28A0092B-C50C-407E-A947-70E740481C1C}">
                <a14:useLocalDpi xmlns:a14="http://schemas.microsoft.com/office/drawing/2010/main" val="0"/>
              </a:ext>
            </a:extLst>
          </a:blip>
          <a:srcRect l="16184" t="23836" r="52500" b="3806"/>
          <a:stretch/>
        </p:blipFill>
        <p:spPr>
          <a:xfrm>
            <a:off x="968324" y="1763223"/>
            <a:ext cx="3554405" cy="4421311"/>
          </a:xfrm>
          <a:prstGeom prst="rect">
            <a:avLst/>
          </a:prstGeom>
        </p:spPr>
      </p:pic>
      <p:pic>
        <p:nvPicPr>
          <p:cNvPr id="11" name="図 10" descr="テキスト, アプリケーション&#10;&#10;自動的に生成された説明">
            <a:extLst>
              <a:ext uri="{FF2B5EF4-FFF2-40B4-BE49-F238E27FC236}">
                <a16:creationId xmlns:a16="http://schemas.microsoft.com/office/drawing/2014/main" id="{AD1B906F-DC91-48DE-8D56-2B4BD20F9B30}"/>
              </a:ext>
            </a:extLst>
          </p:cNvPr>
          <p:cNvPicPr>
            <a:picLocks noChangeAspect="1"/>
          </p:cNvPicPr>
          <p:nvPr/>
        </p:nvPicPr>
        <p:blipFill rotWithShape="1">
          <a:blip r:embed="rId8">
            <a:extLst>
              <a:ext uri="{28A0092B-C50C-407E-A947-70E740481C1C}">
                <a14:useLocalDpi xmlns:a14="http://schemas.microsoft.com/office/drawing/2010/main" val="0"/>
              </a:ext>
            </a:extLst>
          </a:blip>
          <a:srcRect l="16184" t="19937" r="52500" b="8695"/>
          <a:stretch/>
        </p:blipFill>
        <p:spPr>
          <a:xfrm>
            <a:off x="4521691" y="1750496"/>
            <a:ext cx="3612659" cy="4432338"/>
          </a:xfrm>
          <a:prstGeom prst="rect">
            <a:avLst/>
          </a:prstGeom>
        </p:spPr>
      </p:pic>
      <p:pic>
        <p:nvPicPr>
          <p:cNvPr id="13" name="図 12" descr="テキスト, アプリケーション&#10;&#10;自動的に生成された説明">
            <a:extLst>
              <a:ext uri="{FF2B5EF4-FFF2-40B4-BE49-F238E27FC236}">
                <a16:creationId xmlns:a16="http://schemas.microsoft.com/office/drawing/2014/main" id="{DB1D658E-B3E1-48AF-9497-641315682E69}"/>
              </a:ext>
            </a:extLst>
          </p:cNvPr>
          <p:cNvPicPr>
            <a:picLocks noChangeAspect="1"/>
          </p:cNvPicPr>
          <p:nvPr/>
        </p:nvPicPr>
        <p:blipFill rotWithShape="1">
          <a:blip r:embed="rId8">
            <a:extLst>
              <a:ext uri="{28A0092B-C50C-407E-A947-70E740481C1C}">
                <a14:useLocalDpi xmlns:a14="http://schemas.microsoft.com/office/drawing/2010/main" val="0"/>
              </a:ext>
            </a:extLst>
          </a:blip>
          <a:srcRect l="50000" t="35091" r="20077" b="6109"/>
          <a:stretch/>
        </p:blipFill>
        <p:spPr>
          <a:xfrm>
            <a:off x="4176824" y="2362609"/>
            <a:ext cx="4055674" cy="4290355"/>
          </a:xfrm>
          <a:prstGeom prst="rect">
            <a:avLst/>
          </a:prstGeom>
        </p:spPr>
      </p:pic>
    </p:spTree>
    <p:extLst>
      <p:ext uri="{BB962C8B-B14F-4D97-AF65-F5344CB8AC3E}">
        <p14:creationId xmlns:p14="http://schemas.microsoft.com/office/powerpoint/2010/main" val="3629778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33375"/>
            <a:ext cx="6946900" cy="1011237"/>
          </a:xfrm>
        </p:spPr>
        <p:txBody>
          <a:bodyPr anchor="ctr"/>
          <a:lstStyle/>
          <a:p>
            <a:r>
              <a:rPr lang="ja-JP" altLang="en-US" sz="3600" dirty="0">
                <a:latin typeface="HGS平成明朝体W9" panose="02020A00000000000000" pitchFamily="18" charset="-128"/>
                <a:ea typeface="HGS平成明朝体W9" panose="02020A00000000000000" pitchFamily="18" charset="-128"/>
              </a:rPr>
              <a:t>事例を通して、認知症を考える</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pic>
        <p:nvPicPr>
          <p:cNvPr id="1126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24825" y="0"/>
            <a:ext cx="10191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32</a:t>
            </a:fld>
            <a:endParaRPr lang="ja-JP" altLang="en-US" sz="1600" dirty="0">
              <a:solidFill>
                <a:srgbClr val="000000"/>
              </a:solidFill>
            </a:endParaRPr>
          </a:p>
        </p:txBody>
      </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709CA333-7A45-4F8B-835D-7D11AB21E7EE}"/>
              </a:ext>
            </a:extLst>
          </p:cNvPr>
          <p:cNvPicPr>
            <a:picLocks noChangeAspect="1"/>
          </p:cNvPicPr>
          <p:nvPr/>
        </p:nvPicPr>
        <p:blipFill rotWithShape="1">
          <a:blip r:embed="rId5">
            <a:extLst>
              <a:ext uri="{28A0092B-C50C-407E-A947-70E740481C1C}">
                <a14:useLocalDpi xmlns:a14="http://schemas.microsoft.com/office/drawing/2010/main" val="0"/>
              </a:ext>
            </a:extLst>
          </a:blip>
          <a:srcRect l="11579" t="44134" r="19210" b="17982"/>
          <a:stretch/>
        </p:blipFill>
        <p:spPr>
          <a:xfrm>
            <a:off x="787894" y="1698709"/>
            <a:ext cx="7712674" cy="2272748"/>
          </a:xfrm>
          <a:prstGeom prst="rect">
            <a:avLst/>
          </a:prstGeom>
        </p:spPr>
      </p:pic>
      <p:pic>
        <p:nvPicPr>
          <p:cNvPr id="5" name="図 4" descr="グラフィカル ユーザー インターフェイス, テキスト&#10;&#10;自動的に生成された説明">
            <a:extLst>
              <a:ext uri="{FF2B5EF4-FFF2-40B4-BE49-F238E27FC236}">
                <a16:creationId xmlns:a16="http://schemas.microsoft.com/office/drawing/2014/main" id="{6FF67201-7EBD-42F5-BA32-FE543E2375BE}"/>
              </a:ext>
            </a:extLst>
          </p:cNvPr>
          <p:cNvPicPr>
            <a:picLocks noChangeAspect="1"/>
          </p:cNvPicPr>
          <p:nvPr/>
        </p:nvPicPr>
        <p:blipFill rotWithShape="1">
          <a:blip r:embed="rId6">
            <a:extLst>
              <a:ext uri="{28A0092B-C50C-407E-A947-70E740481C1C}">
                <a14:useLocalDpi xmlns:a14="http://schemas.microsoft.com/office/drawing/2010/main" val="0"/>
              </a:ext>
            </a:extLst>
          </a:blip>
          <a:srcRect l="52632" t="38336" r="8616" b="10406"/>
          <a:stretch/>
        </p:blipFill>
        <p:spPr>
          <a:xfrm>
            <a:off x="4337751" y="2854793"/>
            <a:ext cx="4455847" cy="3173028"/>
          </a:xfrm>
          <a:prstGeom prst="rect">
            <a:avLst/>
          </a:prstGeom>
        </p:spPr>
      </p:pic>
      <p:pic>
        <p:nvPicPr>
          <p:cNvPr id="7" name="図 6" descr="テキスト&#10;&#10;中程度の精度で自動的に生成された説明">
            <a:extLst>
              <a:ext uri="{FF2B5EF4-FFF2-40B4-BE49-F238E27FC236}">
                <a16:creationId xmlns:a16="http://schemas.microsoft.com/office/drawing/2014/main" id="{10FBC26D-2F16-4214-82A7-286AC91F2453}"/>
              </a:ext>
            </a:extLst>
          </p:cNvPr>
          <p:cNvPicPr>
            <a:picLocks noChangeAspect="1"/>
          </p:cNvPicPr>
          <p:nvPr/>
        </p:nvPicPr>
        <p:blipFill rotWithShape="1">
          <a:blip r:embed="rId7">
            <a:extLst>
              <a:ext uri="{28A0092B-C50C-407E-A947-70E740481C1C}">
                <a14:useLocalDpi xmlns:a14="http://schemas.microsoft.com/office/drawing/2010/main" val="0"/>
              </a:ext>
            </a:extLst>
          </a:blip>
          <a:srcRect l="16184" t="21058" r="52562" b="8302"/>
          <a:stretch/>
        </p:blipFill>
        <p:spPr>
          <a:xfrm>
            <a:off x="1173324" y="1670921"/>
            <a:ext cx="3532031" cy="4297639"/>
          </a:xfrm>
          <a:prstGeom prst="rect">
            <a:avLst/>
          </a:prstGeom>
        </p:spPr>
      </p:pic>
      <p:pic>
        <p:nvPicPr>
          <p:cNvPr id="11" name="図 10" descr="グラフィカル ユーザー インターフェイス, テキスト, アプリケーション&#10;&#10;自動的に生成された説明">
            <a:extLst>
              <a:ext uri="{FF2B5EF4-FFF2-40B4-BE49-F238E27FC236}">
                <a16:creationId xmlns:a16="http://schemas.microsoft.com/office/drawing/2014/main" id="{427A9F68-B0E7-4F66-985B-691E13D67030}"/>
              </a:ext>
            </a:extLst>
          </p:cNvPr>
          <p:cNvPicPr>
            <a:picLocks noChangeAspect="1"/>
          </p:cNvPicPr>
          <p:nvPr/>
        </p:nvPicPr>
        <p:blipFill rotWithShape="1">
          <a:blip r:embed="rId8">
            <a:extLst>
              <a:ext uri="{28A0092B-C50C-407E-A947-70E740481C1C}">
                <a14:useLocalDpi xmlns:a14="http://schemas.microsoft.com/office/drawing/2010/main" val="0"/>
              </a:ext>
            </a:extLst>
          </a:blip>
          <a:srcRect l="16316" t="21478" r="52562" b="6110"/>
          <a:stretch/>
        </p:blipFill>
        <p:spPr>
          <a:xfrm>
            <a:off x="4722489" y="1670921"/>
            <a:ext cx="3445231" cy="4315348"/>
          </a:xfrm>
          <a:prstGeom prst="rect">
            <a:avLst/>
          </a:prstGeom>
        </p:spPr>
      </p:pic>
      <p:pic>
        <p:nvPicPr>
          <p:cNvPr id="14" name="図 13" descr="グラフィカル ユーザー インターフェイス, テキスト, アプリケーション&#10;&#10;自動的に生成された説明">
            <a:extLst>
              <a:ext uri="{FF2B5EF4-FFF2-40B4-BE49-F238E27FC236}">
                <a16:creationId xmlns:a16="http://schemas.microsoft.com/office/drawing/2014/main" id="{038D7A7D-953E-44A7-A9C4-D824B2F46717}"/>
              </a:ext>
            </a:extLst>
          </p:cNvPr>
          <p:cNvPicPr>
            <a:picLocks noChangeAspect="1"/>
          </p:cNvPicPr>
          <p:nvPr/>
        </p:nvPicPr>
        <p:blipFill rotWithShape="1">
          <a:blip r:embed="rId8">
            <a:extLst>
              <a:ext uri="{28A0092B-C50C-407E-A947-70E740481C1C}">
                <a14:useLocalDpi xmlns:a14="http://schemas.microsoft.com/office/drawing/2010/main" val="0"/>
              </a:ext>
            </a:extLst>
          </a:blip>
          <a:srcRect l="50000" t="38490" r="19210" b="3317"/>
          <a:stretch/>
        </p:blipFill>
        <p:spPr>
          <a:xfrm>
            <a:off x="4738904" y="2131901"/>
            <a:ext cx="3971603" cy="4041101"/>
          </a:xfrm>
          <a:prstGeom prst="rect">
            <a:avLst/>
          </a:prstGeom>
        </p:spPr>
      </p:pic>
    </p:spTree>
    <p:extLst>
      <p:ext uri="{BB962C8B-B14F-4D97-AF65-F5344CB8AC3E}">
        <p14:creationId xmlns:p14="http://schemas.microsoft.com/office/powerpoint/2010/main" val="3511799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33375"/>
            <a:ext cx="6946900" cy="1011237"/>
          </a:xfrm>
        </p:spPr>
        <p:txBody>
          <a:bodyPr anchor="ctr"/>
          <a:lstStyle/>
          <a:p>
            <a:r>
              <a:rPr lang="ja-JP" altLang="en-US" sz="3600" dirty="0">
                <a:latin typeface="HGS平成明朝体W9" panose="02020A00000000000000" pitchFamily="18" charset="-128"/>
                <a:ea typeface="HGS平成明朝体W9" panose="02020A00000000000000" pitchFamily="18" charset="-128"/>
              </a:rPr>
              <a:t>事例を通して、認知症を考える</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pic>
        <p:nvPicPr>
          <p:cNvPr id="12291"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24825" y="0"/>
            <a:ext cx="10191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33</a:t>
            </a:fld>
            <a:endParaRPr lang="ja-JP" altLang="en-US" sz="1600" dirty="0">
              <a:solidFill>
                <a:srgbClr val="000000"/>
              </a:solidFill>
            </a:endParaRPr>
          </a:p>
        </p:txBody>
      </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4E79FF84-7D42-47AE-98EE-21E87E71ACA6}"/>
              </a:ext>
            </a:extLst>
          </p:cNvPr>
          <p:cNvPicPr>
            <a:picLocks noChangeAspect="1"/>
          </p:cNvPicPr>
          <p:nvPr/>
        </p:nvPicPr>
        <p:blipFill rotWithShape="1">
          <a:blip r:embed="rId5">
            <a:extLst>
              <a:ext uri="{28A0092B-C50C-407E-A947-70E740481C1C}">
                <a14:useLocalDpi xmlns:a14="http://schemas.microsoft.com/office/drawing/2010/main" val="0"/>
              </a:ext>
            </a:extLst>
          </a:blip>
          <a:srcRect l="11184" t="45845" r="20000" b="15294"/>
          <a:stretch/>
        </p:blipFill>
        <p:spPr>
          <a:xfrm>
            <a:off x="1024076" y="1828883"/>
            <a:ext cx="7095848" cy="2157246"/>
          </a:xfrm>
          <a:prstGeom prst="rect">
            <a:avLst/>
          </a:prstGeom>
        </p:spPr>
      </p:pic>
      <p:pic>
        <p:nvPicPr>
          <p:cNvPr id="5" name="図 4" descr="グラフィカル ユーザー インターフェイス&#10;&#10;低い精度で自動的に生成された説明">
            <a:extLst>
              <a:ext uri="{FF2B5EF4-FFF2-40B4-BE49-F238E27FC236}">
                <a16:creationId xmlns:a16="http://schemas.microsoft.com/office/drawing/2014/main" id="{CF5C4777-5939-46FB-AAE6-A52A9A648E45}"/>
              </a:ext>
            </a:extLst>
          </p:cNvPr>
          <p:cNvPicPr>
            <a:picLocks noChangeAspect="1"/>
          </p:cNvPicPr>
          <p:nvPr/>
        </p:nvPicPr>
        <p:blipFill rotWithShape="1">
          <a:blip r:embed="rId6">
            <a:extLst>
              <a:ext uri="{28A0092B-C50C-407E-A947-70E740481C1C}">
                <a14:useLocalDpi xmlns:a14="http://schemas.microsoft.com/office/drawing/2010/main" val="0"/>
              </a:ext>
            </a:extLst>
          </a:blip>
          <a:srcRect l="50000" t="43645" r="19079" b="14479"/>
          <a:stretch/>
        </p:blipFill>
        <p:spPr>
          <a:xfrm>
            <a:off x="4415590" y="3452478"/>
            <a:ext cx="3960598" cy="2887579"/>
          </a:xfrm>
          <a:prstGeom prst="rect">
            <a:avLst/>
          </a:prstGeom>
        </p:spPr>
      </p:pic>
      <p:pic>
        <p:nvPicPr>
          <p:cNvPr id="7" name="図 6" descr="マップ&#10;&#10;低い精度で自動的に生成された説明">
            <a:extLst>
              <a:ext uri="{FF2B5EF4-FFF2-40B4-BE49-F238E27FC236}">
                <a16:creationId xmlns:a16="http://schemas.microsoft.com/office/drawing/2014/main" id="{6CF5E30F-EC2B-4CF4-941A-AA8D877FEE23}"/>
              </a:ext>
            </a:extLst>
          </p:cNvPr>
          <p:cNvPicPr>
            <a:picLocks noChangeAspect="1"/>
          </p:cNvPicPr>
          <p:nvPr/>
        </p:nvPicPr>
        <p:blipFill rotWithShape="1">
          <a:blip r:embed="rId7">
            <a:extLst>
              <a:ext uri="{28A0092B-C50C-407E-A947-70E740481C1C}">
                <a14:useLocalDpi xmlns:a14="http://schemas.microsoft.com/office/drawing/2010/main" val="0"/>
              </a:ext>
            </a:extLst>
          </a:blip>
          <a:srcRect l="16316" t="24124" r="52895" b="3317"/>
          <a:stretch/>
        </p:blipFill>
        <p:spPr>
          <a:xfrm>
            <a:off x="1379100" y="1656808"/>
            <a:ext cx="3561347" cy="4518227"/>
          </a:xfrm>
          <a:prstGeom prst="rect">
            <a:avLst/>
          </a:prstGeom>
        </p:spPr>
      </p:pic>
      <p:pic>
        <p:nvPicPr>
          <p:cNvPr id="11" name="図 10" descr="テキスト, ホワイトボード&#10;&#10;自動的に生成された説明">
            <a:extLst>
              <a:ext uri="{FF2B5EF4-FFF2-40B4-BE49-F238E27FC236}">
                <a16:creationId xmlns:a16="http://schemas.microsoft.com/office/drawing/2014/main" id="{1A9FA74F-B01A-45FE-8943-CB1EB00225A2}"/>
              </a:ext>
            </a:extLst>
          </p:cNvPr>
          <p:cNvPicPr>
            <a:picLocks noChangeAspect="1"/>
          </p:cNvPicPr>
          <p:nvPr/>
        </p:nvPicPr>
        <p:blipFill rotWithShape="1">
          <a:blip r:embed="rId8">
            <a:extLst>
              <a:ext uri="{28A0092B-C50C-407E-A947-70E740481C1C}">
                <a14:useLocalDpi xmlns:a14="http://schemas.microsoft.com/office/drawing/2010/main" val="0"/>
              </a:ext>
            </a:extLst>
          </a:blip>
          <a:srcRect l="16316" t="20685" r="53158" b="9428"/>
          <a:stretch/>
        </p:blipFill>
        <p:spPr>
          <a:xfrm>
            <a:off x="4962456" y="1659630"/>
            <a:ext cx="3625977" cy="4469009"/>
          </a:xfrm>
          <a:prstGeom prst="rect">
            <a:avLst/>
          </a:prstGeom>
        </p:spPr>
      </p:pic>
      <p:pic>
        <p:nvPicPr>
          <p:cNvPr id="14" name="図 13" descr="テキスト, ホワイトボード&#10;&#10;自動的に生成された説明">
            <a:extLst>
              <a:ext uri="{FF2B5EF4-FFF2-40B4-BE49-F238E27FC236}">
                <a16:creationId xmlns:a16="http://schemas.microsoft.com/office/drawing/2014/main" id="{45D3D929-986E-4E0D-890E-DCDF768C6202}"/>
              </a:ext>
            </a:extLst>
          </p:cNvPr>
          <p:cNvPicPr>
            <a:picLocks noChangeAspect="1"/>
          </p:cNvPicPr>
          <p:nvPr/>
        </p:nvPicPr>
        <p:blipFill rotWithShape="1">
          <a:blip r:embed="rId8">
            <a:extLst>
              <a:ext uri="{28A0092B-C50C-407E-A947-70E740481C1C}">
                <a14:useLocalDpi xmlns:a14="http://schemas.microsoft.com/office/drawing/2010/main" val="0"/>
              </a:ext>
            </a:extLst>
          </a:blip>
          <a:srcRect l="49947" t="24826" r="19342" b="5701"/>
          <a:stretch/>
        </p:blipFill>
        <p:spPr>
          <a:xfrm>
            <a:off x="4728202" y="1971826"/>
            <a:ext cx="3625977" cy="4415927"/>
          </a:xfrm>
          <a:prstGeom prst="rect">
            <a:avLst/>
          </a:prstGeom>
        </p:spPr>
      </p:pic>
    </p:spTree>
    <p:extLst>
      <p:ext uri="{BB962C8B-B14F-4D97-AF65-F5344CB8AC3E}">
        <p14:creationId xmlns:p14="http://schemas.microsoft.com/office/powerpoint/2010/main" val="2678638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事例を通して、認知症を考える</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pic>
        <p:nvPicPr>
          <p:cNvPr id="1331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24825" y="0"/>
            <a:ext cx="10191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34</a:t>
            </a:fld>
            <a:endParaRPr lang="ja-JP" altLang="en-US" sz="1600" dirty="0">
              <a:solidFill>
                <a:srgbClr val="000000"/>
              </a:solidFill>
            </a:endParaRPr>
          </a:p>
        </p:txBody>
      </p:sp>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774E47DF-24FB-444B-BDB0-E2476E0927B8}"/>
              </a:ext>
            </a:extLst>
          </p:cNvPr>
          <p:cNvPicPr>
            <a:picLocks noChangeAspect="1"/>
          </p:cNvPicPr>
          <p:nvPr/>
        </p:nvPicPr>
        <p:blipFill rotWithShape="1">
          <a:blip r:embed="rId5">
            <a:extLst>
              <a:ext uri="{28A0092B-C50C-407E-A947-70E740481C1C}">
                <a14:useLocalDpi xmlns:a14="http://schemas.microsoft.com/office/drawing/2010/main" val="0"/>
              </a:ext>
            </a:extLst>
          </a:blip>
          <a:srcRect l="11842" t="36558" r="19737" b="24092"/>
          <a:stretch/>
        </p:blipFill>
        <p:spPr>
          <a:xfrm>
            <a:off x="949410" y="1666513"/>
            <a:ext cx="7245180" cy="2243219"/>
          </a:xfrm>
          <a:prstGeom prst="rect">
            <a:avLst/>
          </a:prstGeom>
        </p:spPr>
      </p:pic>
      <p:pic>
        <p:nvPicPr>
          <p:cNvPr id="5" name="図 4" descr="グラフィカル ユーザー インターフェイス, テキスト&#10;&#10;自動的に生成された説明">
            <a:extLst>
              <a:ext uri="{FF2B5EF4-FFF2-40B4-BE49-F238E27FC236}">
                <a16:creationId xmlns:a16="http://schemas.microsoft.com/office/drawing/2014/main" id="{E43E234F-EEB2-4BD0-9D5C-BAE67799D7CB}"/>
              </a:ext>
            </a:extLst>
          </p:cNvPr>
          <p:cNvPicPr>
            <a:picLocks noChangeAspect="1"/>
          </p:cNvPicPr>
          <p:nvPr/>
        </p:nvPicPr>
        <p:blipFill rotWithShape="1">
          <a:blip r:embed="rId6">
            <a:extLst>
              <a:ext uri="{28A0092B-C50C-407E-A947-70E740481C1C}">
                <a14:useLocalDpi xmlns:a14="http://schemas.microsoft.com/office/drawing/2010/main" val="0"/>
              </a:ext>
            </a:extLst>
          </a:blip>
          <a:srcRect l="50000" t="40713" r="18552" b="3806"/>
          <a:stretch/>
        </p:blipFill>
        <p:spPr>
          <a:xfrm>
            <a:off x="4416674" y="2536069"/>
            <a:ext cx="3777916" cy="3588231"/>
          </a:xfrm>
          <a:prstGeom prst="rect">
            <a:avLst/>
          </a:prstGeom>
        </p:spPr>
      </p:pic>
      <p:pic>
        <p:nvPicPr>
          <p:cNvPr id="7" name="図 6" descr="テキスト&#10;&#10;自動的に生成された説明">
            <a:extLst>
              <a:ext uri="{FF2B5EF4-FFF2-40B4-BE49-F238E27FC236}">
                <a16:creationId xmlns:a16="http://schemas.microsoft.com/office/drawing/2014/main" id="{40621A01-8CF5-4C49-9967-C1D874B24092}"/>
              </a:ext>
            </a:extLst>
          </p:cNvPr>
          <p:cNvPicPr>
            <a:picLocks noChangeAspect="1"/>
          </p:cNvPicPr>
          <p:nvPr/>
        </p:nvPicPr>
        <p:blipFill rotWithShape="1">
          <a:blip r:embed="rId7">
            <a:extLst>
              <a:ext uri="{28A0092B-C50C-407E-A947-70E740481C1C}">
                <a14:useLocalDpi xmlns:a14="http://schemas.microsoft.com/office/drawing/2010/main" val="0"/>
              </a:ext>
            </a:extLst>
          </a:blip>
          <a:srcRect l="15921" t="20825" r="52763" b="6109"/>
          <a:stretch/>
        </p:blipFill>
        <p:spPr>
          <a:xfrm>
            <a:off x="1311441" y="1591602"/>
            <a:ext cx="3579489" cy="4496076"/>
          </a:xfrm>
          <a:prstGeom prst="rect">
            <a:avLst/>
          </a:prstGeom>
        </p:spPr>
      </p:pic>
      <p:pic>
        <p:nvPicPr>
          <p:cNvPr id="11" name="図 10" descr="テキスト&#10;&#10;自動的に生成された説明">
            <a:extLst>
              <a:ext uri="{FF2B5EF4-FFF2-40B4-BE49-F238E27FC236}">
                <a16:creationId xmlns:a16="http://schemas.microsoft.com/office/drawing/2014/main" id="{74E49E23-E3F1-49ED-9A6A-4F5AF19B32FF}"/>
              </a:ext>
            </a:extLst>
          </p:cNvPr>
          <p:cNvPicPr>
            <a:picLocks noChangeAspect="1"/>
          </p:cNvPicPr>
          <p:nvPr/>
        </p:nvPicPr>
        <p:blipFill rotWithShape="1">
          <a:blip r:embed="rId8">
            <a:extLst>
              <a:ext uri="{28A0092B-C50C-407E-A947-70E740481C1C}">
                <a14:useLocalDpi xmlns:a14="http://schemas.microsoft.com/office/drawing/2010/main" val="0"/>
              </a:ext>
            </a:extLst>
          </a:blip>
          <a:srcRect l="16579" t="24094" r="53027" b="6108"/>
          <a:stretch/>
        </p:blipFill>
        <p:spPr>
          <a:xfrm>
            <a:off x="4905321" y="1666513"/>
            <a:ext cx="3510558" cy="4339966"/>
          </a:xfrm>
          <a:prstGeom prst="rect">
            <a:avLst/>
          </a:prstGeom>
        </p:spPr>
      </p:pic>
      <p:pic>
        <p:nvPicPr>
          <p:cNvPr id="15" name="図 14" descr="テキスト&#10;&#10;自動的に生成された説明">
            <a:extLst>
              <a:ext uri="{FF2B5EF4-FFF2-40B4-BE49-F238E27FC236}">
                <a16:creationId xmlns:a16="http://schemas.microsoft.com/office/drawing/2014/main" id="{71E67611-0E51-423B-AAD4-158102CAE003}"/>
              </a:ext>
            </a:extLst>
          </p:cNvPr>
          <p:cNvPicPr>
            <a:picLocks noChangeAspect="1"/>
          </p:cNvPicPr>
          <p:nvPr/>
        </p:nvPicPr>
        <p:blipFill rotWithShape="1">
          <a:blip r:embed="rId9">
            <a:extLst>
              <a:ext uri="{28A0092B-C50C-407E-A947-70E740481C1C}">
                <a14:useLocalDpi xmlns:a14="http://schemas.microsoft.com/office/drawing/2010/main" val="0"/>
              </a:ext>
            </a:extLst>
          </a:blip>
          <a:srcRect l="49323" t="19304" r="25277" b="9916"/>
          <a:stretch/>
        </p:blipFill>
        <p:spPr>
          <a:xfrm>
            <a:off x="4890930" y="1546585"/>
            <a:ext cx="3322525" cy="4984390"/>
          </a:xfrm>
          <a:prstGeom prst="rect">
            <a:avLst/>
          </a:prstGeom>
        </p:spPr>
      </p:pic>
    </p:spTree>
    <p:extLst>
      <p:ext uri="{BB962C8B-B14F-4D97-AF65-F5344CB8AC3E}">
        <p14:creationId xmlns:p14="http://schemas.microsoft.com/office/powerpoint/2010/main" val="399658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事例を通して、認知症を考える</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pic>
        <p:nvPicPr>
          <p:cNvPr id="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24825" y="0"/>
            <a:ext cx="101917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35</a:t>
            </a:fld>
            <a:endParaRPr lang="ja-JP" altLang="en-US" sz="1600" dirty="0">
              <a:solidFill>
                <a:srgbClr val="000000"/>
              </a:solidFill>
            </a:endParaRPr>
          </a:p>
        </p:txBody>
      </p:sp>
      <p:pic>
        <p:nvPicPr>
          <p:cNvPr id="4" name="図 3" descr="グラフィカル ユーザー インターフェイス, テキスト&#10;&#10;自動的に生成された説明">
            <a:extLst>
              <a:ext uri="{FF2B5EF4-FFF2-40B4-BE49-F238E27FC236}">
                <a16:creationId xmlns:a16="http://schemas.microsoft.com/office/drawing/2014/main" id="{351342A5-A0A8-4C60-A7F7-DCE791EF03F8}"/>
              </a:ext>
            </a:extLst>
          </p:cNvPr>
          <p:cNvPicPr>
            <a:picLocks noChangeAspect="1"/>
          </p:cNvPicPr>
          <p:nvPr/>
        </p:nvPicPr>
        <p:blipFill rotWithShape="1">
          <a:blip r:embed="rId5">
            <a:extLst>
              <a:ext uri="{28A0092B-C50C-407E-A947-70E740481C1C}">
                <a14:useLocalDpi xmlns:a14="http://schemas.microsoft.com/office/drawing/2010/main" val="0"/>
              </a:ext>
            </a:extLst>
          </a:blip>
          <a:srcRect l="18422" t="33410" r="26578" b="36313"/>
          <a:stretch/>
        </p:blipFill>
        <p:spPr>
          <a:xfrm>
            <a:off x="721894" y="1704151"/>
            <a:ext cx="7687590" cy="2278302"/>
          </a:xfrm>
          <a:prstGeom prst="rect">
            <a:avLst/>
          </a:prstGeom>
        </p:spPr>
      </p:pic>
      <p:pic>
        <p:nvPicPr>
          <p:cNvPr id="6" name="図 5" descr="テキスト&#10;&#10;自動的に生成された説明">
            <a:extLst>
              <a:ext uri="{FF2B5EF4-FFF2-40B4-BE49-F238E27FC236}">
                <a16:creationId xmlns:a16="http://schemas.microsoft.com/office/drawing/2014/main" id="{8F6A21EC-246B-4D39-BF5C-4E8E05697A92}"/>
              </a:ext>
            </a:extLst>
          </p:cNvPr>
          <p:cNvPicPr>
            <a:picLocks noChangeAspect="1"/>
          </p:cNvPicPr>
          <p:nvPr/>
        </p:nvPicPr>
        <p:blipFill rotWithShape="1">
          <a:blip r:embed="rId6">
            <a:extLst>
              <a:ext uri="{28A0092B-C50C-407E-A947-70E740481C1C}">
                <a14:useLocalDpi xmlns:a14="http://schemas.microsoft.com/office/drawing/2010/main" val="0"/>
              </a:ext>
            </a:extLst>
          </a:blip>
          <a:srcRect l="50001" t="51956" r="14604" b="4050"/>
          <a:stretch/>
        </p:blipFill>
        <p:spPr>
          <a:xfrm>
            <a:off x="4191004" y="3199406"/>
            <a:ext cx="4400624" cy="2944656"/>
          </a:xfrm>
          <a:prstGeom prst="rect">
            <a:avLst/>
          </a:prstGeom>
        </p:spPr>
      </p:pic>
      <p:pic>
        <p:nvPicPr>
          <p:cNvPr id="8" name="図 7" descr="テキスト が含まれている画像&#10;&#10;自動的に生成された説明">
            <a:extLst>
              <a:ext uri="{FF2B5EF4-FFF2-40B4-BE49-F238E27FC236}">
                <a16:creationId xmlns:a16="http://schemas.microsoft.com/office/drawing/2014/main" id="{70139C5C-DD22-4753-89B6-589C88EB78FB}"/>
              </a:ext>
            </a:extLst>
          </p:cNvPr>
          <p:cNvPicPr>
            <a:picLocks noChangeAspect="1"/>
          </p:cNvPicPr>
          <p:nvPr/>
        </p:nvPicPr>
        <p:blipFill rotWithShape="1">
          <a:blip r:embed="rId7">
            <a:extLst>
              <a:ext uri="{28A0092B-C50C-407E-A947-70E740481C1C}">
                <a14:useLocalDpi xmlns:a14="http://schemas.microsoft.com/office/drawing/2010/main" val="0"/>
              </a:ext>
            </a:extLst>
          </a:blip>
          <a:srcRect l="16184" t="21590" r="53027" b="8383"/>
          <a:stretch/>
        </p:blipFill>
        <p:spPr>
          <a:xfrm>
            <a:off x="1310433" y="1682173"/>
            <a:ext cx="3653243" cy="4473141"/>
          </a:xfrm>
          <a:prstGeom prst="rect">
            <a:avLst/>
          </a:prstGeom>
        </p:spPr>
      </p:pic>
      <p:pic>
        <p:nvPicPr>
          <p:cNvPr id="13" name="図 12" descr="グラフィカル ユーザー インターフェイス, テキスト, アプリケーション&#10;&#10;自動的に生成された説明">
            <a:extLst>
              <a:ext uri="{FF2B5EF4-FFF2-40B4-BE49-F238E27FC236}">
                <a16:creationId xmlns:a16="http://schemas.microsoft.com/office/drawing/2014/main" id="{1876919A-CAC6-4699-9F39-2A00883C3076}"/>
              </a:ext>
            </a:extLst>
          </p:cNvPr>
          <p:cNvPicPr>
            <a:picLocks noChangeAspect="1"/>
          </p:cNvPicPr>
          <p:nvPr/>
        </p:nvPicPr>
        <p:blipFill rotWithShape="1">
          <a:blip r:embed="rId8">
            <a:extLst>
              <a:ext uri="{28A0092B-C50C-407E-A947-70E740481C1C}">
                <a14:useLocalDpi xmlns:a14="http://schemas.microsoft.com/office/drawing/2010/main" val="0"/>
              </a:ext>
            </a:extLst>
          </a:blip>
          <a:srcRect l="16315" t="22691" r="53027" b="6111"/>
          <a:stretch/>
        </p:blipFill>
        <p:spPr>
          <a:xfrm>
            <a:off x="4963676" y="1670921"/>
            <a:ext cx="3577791" cy="4473141"/>
          </a:xfrm>
          <a:prstGeom prst="rect">
            <a:avLst/>
          </a:prstGeom>
        </p:spPr>
      </p:pic>
      <p:pic>
        <p:nvPicPr>
          <p:cNvPr id="15" name="図 14" descr="グラフィカル ユーザー インターフェイス, テキスト&#10;&#10;自動的に生成された説明">
            <a:extLst>
              <a:ext uri="{FF2B5EF4-FFF2-40B4-BE49-F238E27FC236}">
                <a16:creationId xmlns:a16="http://schemas.microsoft.com/office/drawing/2014/main" id="{6C1583C0-0542-4EA5-949E-AD47F43BE336}"/>
              </a:ext>
            </a:extLst>
          </p:cNvPr>
          <p:cNvPicPr>
            <a:picLocks noChangeAspect="1"/>
          </p:cNvPicPr>
          <p:nvPr/>
        </p:nvPicPr>
        <p:blipFill rotWithShape="1">
          <a:blip r:embed="rId9">
            <a:extLst>
              <a:ext uri="{28A0092B-C50C-407E-A947-70E740481C1C}">
                <a14:useLocalDpi xmlns:a14="http://schemas.microsoft.com/office/drawing/2010/main" val="0"/>
              </a:ext>
            </a:extLst>
          </a:blip>
          <a:srcRect l="49960" t="21372" r="18684" b="8382"/>
          <a:stretch/>
        </p:blipFill>
        <p:spPr>
          <a:xfrm>
            <a:off x="4568389" y="2019733"/>
            <a:ext cx="3813932" cy="4599895"/>
          </a:xfrm>
          <a:prstGeom prst="rect">
            <a:avLst/>
          </a:prstGeom>
        </p:spPr>
      </p:pic>
    </p:spTree>
    <p:extLst>
      <p:ext uri="{BB962C8B-B14F-4D97-AF65-F5344CB8AC3E}">
        <p14:creationId xmlns:p14="http://schemas.microsoft.com/office/powerpoint/2010/main" val="3453215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42900"/>
            <a:ext cx="6946900" cy="1046163"/>
          </a:xfrm>
        </p:spPr>
        <p:txBody>
          <a:bodyPr anchor="ctr"/>
          <a:lstStyle/>
          <a:p>
            <a:r>
              <a:rPr lang="ja-JP" altLang="en-US" sz="3600" dirty="0">
                <a:latin typeface="HGS平成明朝体W9" panose="02020A00000000000000" pitchFamily="18" charset="-128"/>
                <a:ea typeface="HGS平成明朝体W9" panose="02020A00000000000000" pitchFamily="18" charset="-128"/>
              </a:rPr>
              <a:t>事例を通して、認知症を考える</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pic>
        <p:nvPicPr>
          <p:cNvPr id="1536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24825" y="0"/>
            <a:ext cx="10191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36</a:t>
            </a:fld>
            <a:endParaRPr lang="ja-JP" altLang="en-US" sz="1600" dirty="0">
              <a:solidFill>
                <a:srgbClr val="000000"/>
              </a:solidFill>
            </a:endParaRPr>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C935C1C4-D5E5-45E4-82C5-08C399936F02}"/>
              </a:ext>
            </a:extLst>
          </p:cNvPr>
          <p:cNvPicPr>
            <a:picLocks noChangeAspect="1"/>
          </p:cNvPicPr>
          <p:nvPr/>
        </p:nvPicPr>
        <p:blipFill rotWithShape="1">
          <a:blip r:embed="rId5">
            <a:extLst>
              <a:ext uri="{28A0092B-C50C-407E-A947-70E740481C1C}">
                <a14:useLocalDpi xmlns:a14="http://schemas.microsoft.com/office/drawing/2010/main" val="0"/>
              </a:ext>
            </a:extLst>
          </a:blip>
          <a:srcRect l="11447" t="33087" r="20000" b="27025"/>
          <a:stretch/>
        </p:blipFill>
        <p:spPr>
          <a:xfrm>
            <a:off x="1034715" y="1985580"/>
            <a:ext cx="7305524" cy="2288388"/>
          </a:xfrm>
          <a:prstGeom prst="rect">
            <a:avLst/>
          </a:prstGeom>
        </p:spPr>
      </p:pic>
      <p:pic>
        <p:nvPicPr>
          <p:cNvPr id="6" name="図 5" descr="テキスト&#10;&#10;自動的に生成された説明">
            <a:extLst>
              <a:ext uri="{FF2B5EF4-FFF2-40B4-BE49-F238E27FC236}">
                <a16:creationId xmlns:a16="http://schemas.microsoft.com/office/drawing/2014/main" id="{0C0D44CC-E160-49B9-831C-9D3B69E46F09}"/>
              </a:ext>
            </a:extLst>
          </p:cNvPr>
          <p:cNvPicPr>
            <a:picLocks noChangeAspect="1"/>
          </p:cNvPicPr>
          <p:nvPr/>
        </p:nvPicPr>
        <p:blipFill rotWithShape="1">
          <a:blip r:embed="rId6">
            <a:extLst>
              <a:ext uri="{28A0092B-C50C-407E-A947-70E740481C1C}">
                <a14:useLocalDpi xmlns:a14="http://schemas.microsoft.com/office/drawing/2010/main" val="0"/>
              </a:ext>
            </a:extLst>
          </a:blip>
          <a:srcRect l="50000" t="30691" r="19079" b="4295"/>
          <a:stretch/>
        </p:blipFill>
        <p:spPr>
          <a:xfrm>
            <a:off x="4572000" y="2314576"/>
            <a:ext cx="3645568" cy="4126473"/>
          </a:xfrm>
          <a:prstGeom prst="rect">
            <a:avLst/>
          </a:prstGeom>
        </p:spPr>
      </p:pic>
      <p:pic>
        <p:nvPicPr>
          <p:cNvPr id="8" name="図 7" descr="グラフィカル ユーザー インターフェイス, テキスト&#10;&#10;自動的に生成された説明">
            <a:extLst>
              <a:ext uri="{FF2B5EF4-FFF2-40B4-BE49-F238E27FC236}">
                <a16:creationId xmlns:a16="http://schemas.microsoft.com/office/drawing/2014/main" id="{B3220B1C-F74B-4FB8-B32B-AAC94D0A309A}"/>
              </a:ext>
            </a:extLst>
          </p:cNvPr>
          <p:cNvPicPr>
            <a:picLocks noChangeAspect="1"/>
          </p:cNvPicPr>
          <p:nvPr/>
        </p:nvPicPr>
        <p:blipFill rotWithShape="1">
          <a:blip r:embed="rId7">
            <a:extLst>
              <a:ext uri="{28A0092B-C50C-407E-A947-70E740481C1C}">
                <a14:useLocalDpi xmlns:a14="http://schemas.microsoft.com/office/drawing/2010/main" val="0"/>
              </a:ext>
            </a:extLst>
          </a:blip>
          <a:srcRect l="16053" t="26404" r="52367" b="2829"/>
          <a:stretch/>
        </p:blipFill>
        <p:spPr>
          <a:xfrm>
            <a:off x="1184348" y="1670921"/>
            <a:ext cx="3775019" cy="4554292"/>
          </a:xfrm>
          <a:prstGeom prst="rect">
            <a:avLst/>
          </a:prstGeom>
        </p:spPr>
      </p:pic>
      <p:pic>
        <p:nvPicPr>
          <p:cNvPr id="14" name="図 13" descr="テキスト, アプリケーション&#10;&#10;自動的に生成された説明">
            <a:extLst>
              <a:ext uri="{FF2B5EF4-FFF2-40B4-BE49-F238E27FC236}">
                <a16:creationId xmlns:a16="http://schemas.microsoft.com/office/drawing/2014/main" id="{E815016F-E4EC-4C48-A9D7-D28A925B695D}"/>
              </a:ext>
            </a:extLst>
          </p:cNvPr>
          <p:cNvPicPr>
            <a:picLocks noChangeAspect="1"/>
          </p:cNvPicPr>
          <p:nvPr/>
        </p:nvPicPr>
        <p:blipFill rotWithShape="1">
          <a:blip r:embed="rId8">
            <a:extLst>
              <a:ext uri="{28A0092B-C50C-407E-A947-70E740481C1C}">
                <a14:useLocalDpi xmlns:a14="http://schemas.microsoft.com/office/drawing/2010/main" val="0"/>
              </a:ext>
            </a:extLst>
          </a:blip>
          <a:srcRect l="16548" t="19626" r="52368" b="8206"/>
          <a:stretch/>
        </p:blipFill>
        <p:spPr>
          <a:xfrm>
            <a:off x="4858825" y="1513428"/>
            <a:ext cx="3775587" cy="4719097"/>
          </a:xfrm>
          <a:prstGeom prst="rect">
            <a:avLst/>
          </a:prstGeom>
        </p:spPr>
      </p:pic>
      <p:pic>
        <p:nvPicPr>
          <p:cNvPr id="16" name="図 15" descr="テキスト, アプリケーション&#10;&#10;自動的に生成された説明">
            <a:extLst>
              <a:ext uri="{FF2B5EF4-FFF2-40B4-BE49-F238E27FC236}">
                <a16:creationId xmlns:a16="http://schemas.microsoft.com/office/drawing/2014/main" id="{97EFB211-0FD2-49AA-A5B3-08340E9563DB}"/>
              </a:ext>
            </a:extLst>
          </p:cNvPr>
          <p:cNvPicPr>
            <a:picLocks noChangeAspect="1"/>
          </p:cNvPicPr>
          <p:nvPr/>
        </p:nvPicPr>
        <p:blipFill rotWithShape="1">
          <a:blip r:embed="rId8">
            <a:extLst>
              <a:ext uri="{28A0092B-C50C-407E-A947-70E740481C1C}">
                <a14:useLocalDpi xmlns:a14="http://schemas.microsoft.com/office/drawing/2010/main" val="0"/>
              </a:ext>
            </a:extLst>
          </a:blip>
          <a:srcRect l="51887" t="19575" r="21184" b="9183"/>
          <a:stretch/>
        </p:blipFill>
        <p:spPr>
          <a:xfrm>
            <a:off x="4744523" y="1931271"/>
            <a:ext cx="3364761" cy="4792180"/>
          </a:xfrm>
          <a:prstGeom prst="rect">
            <a:avLst/>
          </a:prstGeom>
        </p:spPr>
      </p:pic>
    </p:spTree>
    <p:extLst>
      <p:ext uri="{BB962C8B-B14F-4D97-AF65-F5344CB8AC3E}">
        <p14:creationId xmlns:p14="http://schemas.microsoft.com/office/powerpoint/2010/main" val="799679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ctr"/>
          <a:lstStyle/>
          <a:p>
            <a:pPr eaLnBrk="1" hangingPunct="1"/>
            <a:r>
              <a:rPr lang="ja-JP" altLang="en-US" sz="3600" dirty="0">
                <a:latin typeface="HGS平成明朝体W9" panose="02020A00000000000000" pitchFamily="18" charset="-128"/>
                <a:ea typeface="HGS平成明朝体W9" panose="02020A00000000000000" pitchFamily="18" charset="-128"/>
              </a:rPr>
              <a:t>認知症サポーター</a:t>
            </a:r>
            <a:endParaRPr lang="en-US" altLang="en-US" sz="3600" dirty="0">
              <a:latin typeface="HGS平成明朝体W9" panose="02020A00000000000000" pitchFamily="18" charset="-128"/>
              <a:ea typeface="HGS平成明朝体W9" panose="02020A00000000000000" pitchFamily="18" charset="-128"/>
            </a:endParaRPr>
          </a:p>
        </p:txBody>
      </p:sp>
      <p:sp>
        <p:nvSpPr>
          <p:cNvPr id="6147" name="Rectangle 3"/>
          <p:cNvSpPr>
            <a:spLocks noGrp="1" noChangeArrowheads="1"/>
          </p:cNvSpPr>
          <p:nvPr>
            <p:ph type="body" idx="1"/>
          </p:nvPr>
        </p:nvSpPr>
        <p:spPr>
          <a:xfrm>
            <a:off x="2705100" y="2309428"/>
            <a:ext cx="6400091" cy="4038600"/>
          </a:xfrm>
        </p:spPr>
        <p:txBody>
          <a:bodyPr/>
          <a:lstStyle/>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認知症サポーターとは？</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indent="0" eaLnBrk="1" hangingPunct="1">
              <a:buNone/>
            </a:pP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（例えば、どんなことをするの？）</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認知症サポーター養成講座とは？</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家族の気持ちを理解する</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介護者のための５か条</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知っておきたい様々なサービス</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indent="0" eaLnBrk="1" hangingPunct="1">
              <a:buNone/>
            </a:pPr>
            <a:endParaRPr lang="en-US" altLang="ja-JP" sz="3600" dirty="0">
              <a:solidFill>
                <a:srgbClr val="00B050"/>
              </a:solidFill>
              <a:latin typeface="+mj-lt"/>
              <a:cs typeface="Arial" panose="020B0604020202020204" pitchFamily="34" charset="0"/>
            </a:endParaRPr>
          </a:p>
        </p:txBody>
      </p:sp>
      <p:sp>
        <p:nvSpPr>
          <p:cNvPr id="6148" name="Text Box 4"/>
          <p:cNvSpPr txBox="1">
            <a:spLocks noChangeArrowheads="1"/>
          </p:cNvSpPr>
          <p:nvPr/>
        </p:nvSpPr>
        <p:spPr bwMode="auto">
          <a:xfrm>
            <a:off x="152400" y="271145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1600" dirty="0">
                <a:solidFill>
                  <a:srgbClr val="003399"/>
                </a:solidFill>
              </a:rPr>
              <a:t>Chapter</a:t>
            </a:r>
            <a:endParaRPr lang="fr-FR" altLang="en-US" sz="1600" dirty="0">
              <a:solidFill>
                <a:srgbClr val="003399"/>
              </a:solidFill>
            </a:endParaRPr>
          </a:p>
        </p:txBody>
      </p:sp>
      <p:sp>
        <p:nvSpPr>
          <p:cNvPr id="6149" name="Oval 5"/>
          <p:cNvSpPr>
            <a:spLocks noChangeArrowheads="1"/>
          </p:cNvSpPr>
          <p:nvPr/>
        </p:nvSpPr>
        <p:spPr bwMode="auto">
          <a:xfrm>
            <a:off x="1066800" y="2590800"/>
            <a:ext cx="609600" cy="609600"/>
          </a:xfrm>
          <a:prstGeom prst="ellipse">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6150" name="Rectangle 6"/>
          <p:cNvSpPr>
            <a:spLocks noChangeArrowheads="1"/>
          </p:cNvSpPr>
          <p:nvPr/>
        </p:nvSpPr>
        <p:spPr bwMode="auto">
          <a:xfrm>
            <a:off x="1136650" y="2667000"/>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ja-JP" altLang="en-US" sz="2400" dirty="0">
                <a:solidFill>
                  <a:srgbClr val="4E6EC8"/>
                </a:solidFill>
                <a:latin typeface="Arial Black" panose="020B0A04020102020204" pitchFamily="34" charset="0"/>
              </a:rPr>
              <a:t>４</a:t>
            </a:r>
            <a:endParaRPr lang="fr-FR" altLang="en-US" sz="2400" dirty="0">
              <a:solidFill>
                <a:srgbClr val="4E6EC8"/>
              </a:solidFill>
              <a:latin typeface="Arial Black" panose="020B0A04020102020204" pitchFamily="34" charset="0"/>
            </a:endParaRPr>
          </a:p>
        </p:txBody>
      </p:sp>
      <p:sp>
        <p:nvSpPr>
          <p:cNvPr id="6151" name="Text Box 7"/>
          <p:cNvSpPr txBox="1">
            <a:spLocks noChangeArrowheads="1"/>
          </p:cNvSpPr>
          <p:nvPr/>
        </p:nvSpPr>
        <p:spPr bwMode="auto">
          <a:xfrm>
            <a:off x="2220350" y="1670921"/>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2400" dirty="0">
                <a:solidFill>
                  <a:srgbClr val="003399"/>
                </a:solidFill>
                <a:latin typeface="Arial Black" panose="020B0A04020102020204" pitchFamily="34" charset="0"/>
              </a:rPr>
              <a:t>TITLE </a:t>
            </a:r>
          </a:p>
        </p:txBody>
      </p:sp>
      <p:sp>
        <p:nvSpPr>
          <p:cNvPr id="6152" name="Text Box 8"/>
          <p:cNvSpPr txBox="1">
            <a:spLocks noChangeArrowheads="1"/>
          </p:cNvSpPr>
          <p:nvPr/>
        </p:nvSpPr>
        <p:spPr bwMode="auto">
          <a:xfrm>
            <a:off x="327025" y="5461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spcBef>
                <a:spcPct val="50000"/>
              </a:spcBef>
            </a:pPr>
            <a:r>
              <a:rPr lang="en-US" altLang="en-US" sz="1600"/>
              <a:t>Company LOGO</a:t>
            </a:r>
            <a:endParaRPr lang="fr-FR" altLang="en-US" sz="1600"/>
          </a:p>
        </p:txBody>
      </p:sp>
      <p:pic>
        <p:nvPicPr>
          <p:cNvPr id="10242"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37</a:t>
            </a:fld>
            <a:endParaRPr lang="ja-JP" altLang="en-US" sz="1600" dirty="0">
              <a:solidFill>
                <a:srgbClr val="000000"/>
              </a:solidFill>
            </a:endParaRPr>
          </a:p>
        </p:txBody>
      </p:sp>
    </p:spTree>
    <p:extLst>
      <p:ext uri="{BB962C8B-B14F-4D97-AF65-F5344CB8AC3E}">
        <p14:creationId xmlns:p14="http://schemas.microsoft.com/office/powerpoint/2010/main" val="1761230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42900"/>
            <a:ext cx="6946900" cy="1039833"/>
          </a:xfrm>
        </p:spPr>
        <p:txBody>
          <a:bodyPr anchor="ctr"/>
          <a:lstStyle/>
          <a:p>
            <a:r>
              <a:rPr lang="ja-JP" altLang="en-US" sz="3600" dirty="0">
                <a:latin typeface="HGS平成明朝体W9" panose="02020A00000000000000" pitchFamily="18" charset="-128"/>
                <a:ea typeface="HGS平成明朝体W9" panose="02020A00000000000000" pitchFamily="18" charset="-128"/>
              </a:rPr>
              <a:t>認知症サポーターになろう！</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7" name="コンテンツ プレースホルダ 2"/>
          <p:cNvSpPr>
            <a:spLocks noGrp="1"/>
          </p:cNvSpPr>
          <p:nvPr>
            <p:ph idx="1"/>
          </p:nvPr>
        </p:nvSpPr>
        <p:spPr>
          <a:xfrm>
            <a:off x="300831" y="1854200"/>
            <a:ext cx="8686800" cy="5188227"/>
          </a:xfrm>
        </p:spPr>
        <p:txBody>
          <a:bodyPr>
            <a:normAutofit/>
          </a:bodyPr>
          <a:lstStyle/>
          <a:p>
            <a:pPr>
              <a:lnSpc>
                <a:spcPct val="80000"/>
              </a:lnSpc>
              <a:buNone/>
            </a:pP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〇認知症の症状や対応の仕方などを学ぶ</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80000"/>
              </a:lnSpc>
              <a:buNone/>
            </a:pPr>
            <a:r>
              <a:rPr lang="ja-JP" altLang="en-US" sz="4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「認知症サポーター養成講座」</a:t>
            </a: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80000"/>
              </a:lnSpc>
              <a:buNone/>
            </a:pP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地域や職場などで開催されています。</a:t>
            </a:r>
          </a:p>
          <a:p>
            <a:pPr>
              <a:lnSpc>
                <a:spcPct val="80000"/>
              </a:lnSpc>
              <a:buNone/>
            </a:pP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〇その受講者は、</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ct val="80000"/>
              </a:lnSpc>
              <a:buNone/>
            </a:pPr>
            <a:r>
              <a:rPr lang="ja-JP" altLang="en-US" sz="4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「認知症サポーター」</a:t>
            </a:r>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になります。</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1" name="AutoShape 6"/>
          <p:cNvSpPr>
            <a:spLocks noChangeArrowheads="1"/>
          </p:cNvSpPr>
          <p:nvPr/>
        </p:nvSpPr>
        <p:spPr bwMode="auto">
          <a:xfrm>
            <a:off x="258789" y="4576762"/>
            <a:ext cx="8770884" cy="2129659"/>
          </a:xfrm>
          <a:prstGeom prst="roundRect">
            <a:avLst>
              <a:gd name="adj" fmla="val 9786"/>
            </a:avLst>
          </a:prstGeom>
          <a:solidFill>
            <a:srgbClr val="CCFFCC"/>
          </a:solidFill>
          <a:ln w="9525" algn="ctr">
            <a:solidFill>
              <a:sysClr val="windowText" lastClr="000000"/>
            </a:solidFill>
            <a:round/>
            <a:headEnd/>
            <a:tailEnd/>
          </a:ln>
        </p:spPr>
        <p:txBody>
          <a:bodyPr wrap="square" anchor="ctr">
            <a:spAutoFit/>
          </a:bodyPr>
          <a:lstStyle/>
          <a:p>
            <a:pPr marL="0" marR="0" lvl="0" indent="0" defTabSz="914400" eaLnBrk="1" fontAlgn="auto" latinLnBrk="0" hangingPunct="1">
              <a:lnSpc>
                <a:spcPct val="80000"/>
              </a:lnSpc>
              <a:spcBef>
                <a:spcPts val="0"/>
              </a:spcBef>
              <a:spcAft>
                <a:spcPts val="0"/>
              </a:spcAft>
              <a:buClrTx/>
              <a:buSzTx/>
              <a:buFontTx/>
              <a:buNone/>
              <a:tabLst/>
              <a:defRPr/>
            </a:pPr>
            <a:endParaRPr kumimoji="1" lang="en-US" altLang="ja-JP" sz="12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80000"/>
              </a:lnSpc>
              <a:spcBef>
                <a:spcPts val="0"/>
              </a:spcBef>
              <a:spcAft>
                <a:spcPts val="0"/>
              </a:spcAft>
              <a:buClrTx/>
              <a:buSzTx/>
              <a:buFontTx/>
              <a:buNone/>
              <a:tabLst/>
              <a:defRPr/>
            </a:pPr>
            <a:r>
              <a:rPr kumimoji="1" lang="ja-JP" altLang="en-US" sz="36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a:t>
            </a:r>
            <a:r>
              <a:rPr kumimoji="1" lang="ja-JP" altLang="en-US" sz="3600" kern="0"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活動の</a:t>
            </a:r>
            <a:r>
              <a:rPr kumimoji="1" lang="ja-JP" altLang="en-US" sz="36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目的</a:t>
            </a:r>
          </a:p>
          <a:p>
            <a:pPr marL="0" marR="0" lvl="0" indent="0" defTabSz="914400" eaLnBrk="1" fontAlgn="auto" latinLnBrk="0" hangingPunct="1">
              <a:lnSpc>
                <a:spcPct val="80000"/>
              </a:lnSpc>
              <a:spcBef>
                <a:spcPts val="0"/>
              </a:spcBef>
              <a:spcAft>
                <a:spcPts val="0"/>
              </a:spcAft>
              <a:buClrTx/>
              <a:buSzTx/>
              <a:buFontTx/>
              <a:buNone/>
              <a:tabLst/>
              <a:defRPr/>
            </a:pPr>
            <a:r>
              <a:rPr kumimoji="1" lang="ja-JP" altLang="en-US" sz="32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「認知症の人」</a:t>
            </a:r>
            <a:r>
              <a:rPr kumimoji="1" lang="ja-JP" altLang="en-US" sz="24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や</a:t>
            </a:r>
            <a:r>
              <a:rPr kumimoji="1" lang="ja-JP" altLang="en-US" sz="32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「その家族」</a:t>
            </a:r>
            <a:r>
              <a:rPr kumimoji="1" lang="ja-JP" altLang="en-US" sz="24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を温かく見守り、</a:t>
            </a:r>
            <a:endParaRPr kumimoji="1" lang="en-US" altLang="ja-JP" sz="24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80000"/>
              </a:lnSpc>
              <a:spcBef>
                <a:spcPts val="0"/>
              </a:spcBef>
              <a:spcAft>
                <a:spcPts val="0"/>
              </a:spcAft>
              <a:buClrTx/>
              <a:buSzTx/>
              <a:buFontTx/>
              <a:buNone/>
              <a:tabLst/>
              <a:defRPr/>
            </a:pPr>
            <a:r>
              <a:rPr kumimoji="1" lang="ja-JP" altLang="en-US" sz="28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　</a:t>
            </a:r>
            <a:r>
              <a:rPr kumimoji="1" lang="ja-JP" altLang="en-US" sz="24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支援する人</a:t>
            </a:r>
            <a:r>
              <a:rPr kumimoji="1" lang="ja-JP" altLang="en-US" sz="36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a:t>
            </a:r>
            <a:r>
              <a:rPr kumimoji="1" lang="ja-JP" altLang="en-US" sz="36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認知症サポーター</a:t>
            </a:r>
            <a:r>
              <a:rPr kumimoji="1" lang="ja-JP" altLang="en-US" sz="36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a:t>
            </a:r>
            <a:r>
              <a:rPr kumimoji="1" lang="ja-JP" altLang="en-US" sz="24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を、</a:t>
            </a:r>
            <a:r>
              <a:rPr kumimoji="1" lang="en-US" altLang="ja-JP" sz="24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1</a:t>
            </a:r>
            <a:r>
              <a:rPr kumimoji="1" lang="ja-JP" altLang="en-US" sz="24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人でも</a:t>
            </a:r>
            <a:endParaRPr kumimoji="1" lang="en-US" altLang="ja-JP" sz="24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80000"/>
              </a:lnSpc>
              <a:spcBef>
                <a:spcPts val="0"/>
              </a:spcBef>
              <a:spcAft>
                <a:spcPts val="0"/>
              </a:spcAft>
              <a:buClrTx/>
              <a:buSzTx/>
              <a:buFontTx/>
              <a:buNone/>
              <a:tabLst/>
              <a:defRPr/>
            </a:pPr>
            <a:r>
              <a:rPr kumimoji="1" lang="ja-JP" altLang="en-US" sz="24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rPr>
              <a:t>　増やし認知症になっても安心して暮らせるまちをつくる。</a:t>
            </a:r>
            <a:endParaRPr kumimoji="1" lang="en-US" altLang="ja-JP" sz="240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8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pic>
        <p:nvPicPr>
          <p:cNvPr id="1638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24825" y="0"/>
            <a:ext cx="10191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38</a:t>
            </a:fld>
            <a:endParaRPr lang="ja-JP" altLang="en-US" sz="1600" dirty="0">
              <a:solidFill>
                <a:srgbClr val="000000"/>
              </a:solidFill>
            </a:endParaRPr>
          </a:p>
        </p:txBody>
      </p:sp>
    </p:spTree>
    <p:extLst>
      <p:ext uri="{BB962C8B-B14F-4D97-AF65-F5344CB8AC3E}">
        <p14:creationId xmlns:p14="http://schemas.microsoft.com/office/powerpoint/2010/main" val="27953754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42900"/>
            <a:ext cx="6946900" cy="1042988"/>
          </a:xfrm>
        </p:spPr>
        <p:txBody>
          <a:bodyPr anchor="ctr"/>
          <a:lstStyle/>
          <a:p>
            <a:r>
              <a:rPr lang="ja-JP" altLang="en-US" sz="3600" dirty="0">
                <a:latin typeface="HGS平成明朝体W9" panose="02020A00000000000000" pitchFamily="18" charset="-128"/>
                <a:ea typeface="HGS平成明朝体W9" panose="02020A00000000000000" pitchFamily="18" charset="-128"/>
              </a:rPr>
              <a:t>どんなことをするの？</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2" name="コンテンツ プレースホルダ 2"/>
          <p:cNvSpPr txBox="1">
            <a:spLocks/>
          </p:cNvSpPr>
          <p:nvPr/>
        </p:nvSpPr>
        <p:spPr bwMode="auto">
          <a:xfrm>
            <a:off x="154781" y="1720478"/>
            <a:ext cx="8978900" cy="51151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ja-JP" sz="44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44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認知症サポーターの役割</a:t>
            </a:r>
            <a:r>
              <a:rPr lang="en-US" altLang="ja-JP" sz="44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36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FontTx/>
              <a:buNone/>
            </a:pPr>
            <a:r>
              <a:rPr lang="en-US" altLang="ja-JP" sz="4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4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特別</a:t>
            </a:r>
            <a:r>
              <a:rPr lang="ja-JP" altLang="en-US" sz="44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に何か</a:t>
            </a:r>
            <a:r>
              <a:rPr lang="en-US" altLang="ja-JP" sz="44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をするわけではない。</a:t>
            </a:r>
            <a:endParaRPr lang="en-US" altLang="ja-JP" sz="3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FontTx/>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「自分たちの（身近な）問題である」という</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FontTx/>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認識を持つことが大切です。</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FontTx/>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まずは、</a:t>
            </a:r>
            <a:r>
              <a:rPr lang="en-US" altLang="ja-JP"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認知症を正しく理解</a:t>
            </a:r>
            <a:r>
              <a:rPr lang="en-US" altLang="ja-JP"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FontTx/>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「認知症の方」や「その家族」に対して温かく</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FontTx/>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見守ることがスタートです</a:t>
            </a:r>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buFontTx/>
              <a:buNone/>
            </a:pPr>
            <a:r>
              <a:rPr lang="ja-JP" altLang="en-US" sz="2800" b="0" dirty="0">
                <a:latin typeface="HGP平成丸ｺﾞｼｯｸ体W8" panose="020F0900000000000000" pitchFamily="50" charset="-128"/>
                <a:ea typeface="HGP平成丸ｺﾞｼｯｸ体W8" panose="020F0900000000000000" pitchFamily="50" charset="-128"/>
              </a:rPr>
              <a:t>　</a:t>
            </a:r>
            <a:endParaRPr lang="en-US" altLang="ja-JP" sz="2800" b="0" dirty="0">
              <a:latin typeface="HGP平成丸ｺﾞｼｯｸ体W8" panose="020F0900000000000000" pitchFamily="50" charset="-128"/>
              <a:ea typeface="HGP平成丸ｺﾞｼｯｸ体W8" panose="020F0900000000000000" pitchFamily="50" charset="-128"/>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24825" y="0"/>
            <a:ext cx="10191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39</a:t>
            </a:fld>
            <a:endParaRPr lang="ja-JP" altLang="en-US" sz="1600" dirty="0">
              <a:solidFill>
                <a:srgbClr val="000000"/>
              </a:solidFill>
            </a:endParaRPr>
          </a:p>
        </p:txBody>
      </p:sp>
    </p:spTree>
    <p:extLst>
      <p:ext uri="{BB962C8B-B14F-4D97-AF65-F5344CB8AC3E}">
        <p14:creationId xmlns:p14="http://schemas.microsoft.com/office/powerpoint/2010/main" val="61463482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lstStyle/>
          <a:p>
            <a:r>
              <a:rPr lang="ja-JP" altLang="en-US" sz="3200" dirty="0">
                <a:latin typeface="HGS平成明朝体W9" panose="02020A00000000000000" pitchFamily="18" charset="-128"/>
                <a:ea typeface="HGS平成明朝体W9" panose="02020A00000000000000" pitchFamily="18" charset="-128"/>
              </a:rPr>
              <a:t>認知症施策推進大綱</a:t>
            </a:r>
            <a:br>
              <a:rPr lang="en-US" altLang="ja-JP" sz="3200" dirty="0">
                <a:latin typeface="HGS平成明朝体W9" panose="02020A00000000000000" pitchFamily="18" charset="-128"/>
                <a:ea typeface="HGS平成明朝体W9" panose="02020A00000000000000" pitchFamily="18" charset="-128"/>
              </a:rPr>
            </a:br>
            <a:r>
              <a:rPr lang="ja-JP" altLang="en-US" sz="3200" dirty="0">
                <a:latin typeface="HGS平成明朝体W9" panose="02020A00000000000000" pitchFamily="18" charset="-128"/>
                <a:ea typeface="HGS平成明朝体W9" panose="02020A00000000000000" pitchFamily="18" charset="-128"/>
              </a:rPr>
              <a:t>５つの柱</a:t>
            </a:r>
            <a:endParaRPr lang="en-US" altLang="en-US"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4"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4</a:t>
            </a:fld>
            <a:endParaRPr lang="ja-JP" altLang="en-US" sz="1600" dirty="0">
              <a:solidFill>
                <a:srgbClr val="000000"/>
              </a:solidFill>
            </a:endParaRPr>
          </a:p>
        </p:txBody>
      </p:sp>
      <p:sp>
        <p:nvSpPr>
          <p:cNvPr id="7" name="四角形: 角を丸くする 6">
            <a:extLst>
              <a:ext uri="{FF2B5EF4-FFF2-40B4-BE49-F238E27FC236}">
                <a16:creationId xmlns:a16="http://schemas.microsoft.com/office/drawing/2014/main" id="{046BA0CD-7100-4938-B6F2-18A993BB2A2F}"/>
              </a:ext>
            </a:extLst>
          </p:cNvPr>
          <p:cNvSpPr/>
          <p:nvPr/>
        </p:nvSpPr>
        <p:spPr bwMode="auto">
          <a:xfrm>
            <a:off x="2197100" y="1453242"/>
            <a:ext cx="6032381" cy="668870"/>
          </a:xfrm>
          <a:prstGeom prst="roundRect">
            <a:avLst>
              <a:gd name="adj" fmla="val 36480"/>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bg1"/>
                </a:solidFill>
                <a:effectLst/>
                <a:latin typeface="Arial" panose="020B0604020202020204" pitchFamily="34" charset="0"/>
              </a:rPr>
              <a:t>普及啓発・本人発信支援</a:t>
            </a:r>
          </a:p>
        </p:txBody>
      </p:sp>
      <p:sp>
        <p:nvSpPr>
          <p:cNvPr id="2" name="楕円 1">
            <a:extLst>
              <a:ext uri="{FF2B5EF4-FFF2-40B4-BE49-F238E27FC236}">
                <a16:creationId xmlns:a16="http://schemas.microsoft.com/office/drawing/2014/main" id="{18FF7497-2CE7-4B07-9A3B-7217C221F863}"/>
              </a:ext>
            </a:extLst>
          </p:cNvPr>
          <p:cNvSpPr/>
          <p:nvPr/>
        </p:nvSpPr>
        <p:spPr bwMode="auto">
          <a:xfrm>
            <a:off x="1507989" y="1363608"/>
            <a:ext cx="834887" cy="848139"/>
          </a:xfrm>
          <a:prstGeom prst="ellipse">
            <a:avLst/>
          </a:prstGeom>
          <a:solidFill>
            <a:schemeClr val="bg1"/>
          </a:solidFill>
          <a:ln w="28575">
            <a:solidFill>
              <a:schemeClr val="bg1">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ja-JP" altLang="en-US" sz="3200" b="1" i="0" u="none" strike="noStrike" cap="none" normalizeH="0" baseline="0" dirty="0">
                <a:ln>
                  <a:noFill/>
                </a:ln>
                <a:solidFill>
                  <a:schemeClr val="bg1">
                    <a:lumMod val="50000"/>
                  </a:schemeClr>
                </a:solidFill>
                <a:effectLst/>
                <a:latin typeface="Arial" panose="020B0604020202020204" pitchFamily="34" charset="0"/>
              </a:rPr>
              <a:t>１</a:t>
            </a:r>
          </a:p>
        </p:txBody>
      </p:sp>
      <p:sp>
        <p:nvSpPr>
          <p:cNvPr id="12" name="テキスト ボックス 11">
            <a:extLst>
              <a:ext uri="{FF2B5EF4-FFF2-40B4-BE49-F238E27FC236}">
                <a16:creationId xmlns:a16="http://schemas.microsoft.com/office/drawing/2014/main" id="{BD8F2E7C-3E6C-4FB4-9F5B-F565F9738012}"/>
              </a:ext>
            </a:extLst>
          </p:cNvPr>
          <p:cNvSpPr txBox="1"/>
          <p:nvPr/>
        </p:nvSpPr>
        <p:spPr bwMode="auto">
          <a:xfrm>
            <a:off x="766831" y="2267308"/>
            <a:ext cx="7754800" cy="4093428"/>
          </a:xfrm>
          <a:prstGeom prst="rect">
            <a:avLst/>
          </a:prstGeom>
          <a:solidFill>
            <a:schemeClr val="bg1">
              <a:lumMod val="95000"/>
            </a:schemeClr>
          </a:solidFill>
          <a:ln w="28575">
            <a:solidFill>
              <a:srgbClr val="003399"/>
            </a:solidFill>
          </a:ln>
          <a:effectLst/>
        </p:spPr>
        <p:txBody>
          <a:bodyPr vert="horz" wrap="square" lIns="91440" tIns="45720" rIns="91440" bIns="45720" numCol="1" rtlCol="0" anchor="t" anchorCtr="0" compatLnSpc="1">
            <a:prstTxWarp prst="textNoShape">
              <a:avLst/>
            </a:prstTxWarp>
            <a:spAutoFit/>
          </a:bodyPr>
          <a:lstStyle/>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）認知症に関する理解促進</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認知症サポーターの養成を推進する。特に、小売業・金融機　　　</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関・公共交通機関等の従業員をはじめ、子供・学生に拡大する。</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（２）相談先の周知</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地域包括支援センター等相談体制を整備し、窓口へのアクセ　</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ス手段も整える。その際、「認知症ケアパス」を積極的に活用　</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する。</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（３）認知症の人本人からの発信支援</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地域で暮らす本人とともに普及啓発に取り組む。また、診断　</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直後の支えとなるよう、「本人にとってのよりよい暮らしガイ　</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ド（</a:t>
            </a: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本人ガイド）」や「本人座談会（</a:t>
            </a:r>
            <a:r>
              <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DVD</a:t>
            </a: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）」を普及する。</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22" name="図 21" descr="認知症サポーター">
            <a:extLst>
              <a:ext uri="{FF2B5EF4-FFF2-40B4-BE49-F238E27FC236}">
                <a16:creationId xmlns:a16="http://schemas.microsoft.com/office/drawing/2014/main" id="{3B716970-9771-4776-909B-9D26DB000450}"/>
              </a:ext>
            </a:extLst>
          </p:cNvPr>
          <p:cNvPicPr/>
          <p:nvPr/>
        </p:nvPicPr>
        <p:blipFill>
          <a:blip r:embed="rId4" cstate="print"/>
          <a:srcRect/>
          <a:stretch>
            <a:fillRect/>
          </a:stretch>
        </p:blipFill>
        <p:spPr bwMode="auto">
          <a:xfrm>
            <a:off x="6229746" y="3145131"/>
            <a:ext cx="1047550" cy="816691"/>
          </a:xfrm>
          <a:prstGeom prst="rect">
            <a:avLst/>
          </a:prstGeom>
          <a:noFill/>
          <a:ln w="9525">
            <a:noFill/>
            <a:miter lim="800000"/>
            <a:headEnd/>
            <a:tailEnd/>
          </a:ln>
        </p:spPr>
      </p:pic>
      <p:pic>
        <p:nvPicPr>
          <p:cNvPr id="4" name="図 3" descr="https://www.mhlw.go.jp/content/000521131.pdf - Internet Explorer (GSINHTB1.in.ain.pref.fukui.jp)">
            <a:extLst>
              <a:ext uri="{FF2B5EF4-FFF2-40B4-BE49-F238E27FC236}">
                <a16:creationId xmlns:a16="http://schemas.microsoft.com/office/drawing/2014/main" id="{A182D1FD-E2B4-4095-8416-34F2425951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666" t="19466" r="29130" b="1527"/>
          <a:stretch/>
        </p:blipFill>
        <p:spPr>
          <a:xfrm>
            <a:off x="6387903" y="4557550"/>
            <a:ext cx="889393" cy="847208"/>
          </a:xfrm>
          <a:prstGeom prst="rect">
            <a:avLst/>
          </a:prstGeom>
        </p:spPr>
      </p:pic>
    </p:spTree>
    <p:extLst>
      <p:ext uri="{BB962C8B-B14F-4D97-AF65-F5344CB8AC3E}">
        <p14:creationId xmlns:p14="http://schemas.microsoft.com/office/powerpoint/2010/main" val="35077620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42900"/>
            <a:ext cx="6946900" cy="1039833"/>
          </a:xfrm>
        </p:spPr>
        <p:txBody>
          <a:bodyPr anchor="ctr"/>
          <a:lstStyle/>
          <a:p>
            <a:r>
              <a:rPr lang="ja-JP" altLang="en-US" sz="3600" dirty="0">
                <a:latin typeface="HGS平成明朝体W9" panose="02020A00000000000000" pitchFamily="18" charset="-128"/>
                <a:ea typeface="HGS平成明朝体W9" panose="02020A00000000000000" pitchFamily="18" charset="-128"/>
              </a:rPr>
              <a:t>どんなことをするの？②</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24825" y="0"/>
            <a:ext cx="10191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40</a:t>
            </a:fld>
            <a:endParaRPr lang="ja-JP" altLang="en-US" sz="1600" dirty="0">
              <a:solidFill>
                <a:srgbClr val="000000"/>
              </a:solidFill>
            </a:endParaRP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23355F18-8485-40CB-96B8-337DAB816BB3}"/>
              </a:ext>
            </a:extLst>
          </p:cNvPr>
          <p:cNvPicPr>
            <a:picLocks noChangeAspect="1"/>
          </p:cNvPicPr>
          <p:nvPr/>
        </p:nvPicPr>
        <p:blipFill rotWithShape="1">
          <a:blip r:embed="rId5">
            <a:extLst>
              <a:ext uri="{28A0092B-C50C-407E-A947-70E740481C1C}">
                <a14:useLocalDpi xmlns:a14="http://schemas.microsoft.com/office/drawing/2010/main" val="0"/>
              </a:ext>
            </a:extLst>
          </a:blip>
          <a:srcRect l="19686" t="23115" r="12368" b="6109"/>
          <a:stretch/>
        </p:blipFill>
        <p:spPr>
          <a:xfrm>
            <a:off x="935478" y="1759387"/>
            <a:ext cx="7668772" cy="4300453"/>
          </a:xfrm>
          <a:prstGeom prst="rect">
            <a:avLst/>
          </a:prstGeom>
        </p:spPr>
      </p:pic>
    </p:spTree>
    <p:extLst>
      <p:ext uri="{BB962C8B-B14F-4D97-AF65-F5344CB8AC3E}">
        <p14:creationId xmlns:p14="http://schemas.microsoft.com/office/powerpoint/2010/main" val="294673771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家族の気持ちを理解する（</a:t>
            </a:r>
            <a:r>
              <a:rPr lang="en-US" altLang="ja-JP" sz="3600" dirty="0">
                <a:latin typeface="HGS平成明朝体W9" panose="02020A00000000000000" pitchFamily="18" charset="-128"/>
                <a:ea typeface="HGS平成明朝体W9" panose="02020A00000000000000" pitchFamily="18" charset="-128"/>
              </a:rPr>
              <a:t>1/4</a:t>
            </a:r>
            <a:r>
              <a:rPr lang="ja-JP" altLang="en-US" sz="3600" dirty="0">
                <a:latin typeface="HGS平成明朝体W9" panose="02020A00000000000000" pitchFamily="18" charset="-128"/>
                <a:ea typeface="HGS平成明朝体W9" panose="02020A00000000000000" pitchFamily="18" charset="-128"/>
              </a:rPr>
              <a:t>）</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7" name="角丸四角形吹き出し 6"/>
          <p:cNvSpPr/>
          <p:nvPr/>
        </p:nvSpPr>
        <p:spPr>
          <a:xfrm>
            <a:off x="359755" y="2006220"/>
            <a:ext cx="8634120" cy="2589591"/>
          </a:xfrm>
          <a:prstGeom prst="wedgeRoundRectCallout">
            <a:avLst>
              <a:gd name="adj1" fmla="val -34024"/>
              <a:gd name="adj2" fmla="val 569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とまどい・否定</a:t>
            </a:r>
            <a:endParaRPr lang="en-US" altLang="ja-JP" sz="4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・異常な言動にとまどい、否定しようとする</a:t>
            </a:r>
            <a:endParaRPr lang="en-US" altLang="ja-JP" sz="16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kumimoji="1"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・他の家族にすら打ち明けられずに悩む</a:t>
            </a:r>
            <a:endParaRPr kumimoji="1" lang="ja-JP" altLang="en-US" dirty="0">
              <a:solidFill>
                <a:schemeClr val="tx1"/>
              </a:solidFill>
            </a:endParaRPr>
          </a:p>
        </p:txBody>
      </p:sp>
      <p:pic>
        <p:nvPicPr>
          <p:cNvPr id="1126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59755" y="4595812"/>
            <a:ext cx="1627187"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2183477" y="5015603"/>
            <a:ext cx="6856414" cy="1154162"/>
          </a:xfrm>
          <a:prstGeom prst="rect">
            <a:avLst/>
          </a:prstGeom>
          <a:noFill/>
        </p:spPr>
        <p:txBody>
          <a:bodyPr wrap="square" rtlCol="0">
            <a:spAutoFit/>
          </a:bodyPr>
          <a:lstStyle/>
          <a:p>
            <a:r>
              <a:rPr kumimoji="1"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おかしな言動を示しはじめた親や配偶者に対する家族の</a:t>
            </a:r>
            <a:endParaRPr kumimoji="1" lang="en-US" altLang="ja-JP"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最初の反応は「あんなにしっかりしていた人がまさか」</a:t>
            </a:r>
            <a:endParaRPr kumimoji="1" lang="en-US" altLang="ja-JP"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というとまどい・否定です。</a:t>
            </a:r>
            <a:endParaRPr kumimoji="1" lang="en-US" altLang="ja-JP" sz="28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ja-JP" altLang="en-US" sz="900" b="0" dirty="0">
              <a:solidFill>
                <a:schemeClr val="tx1"/>
              </a:solidFill>
              <a:effectLst>
                <a:outerShdw blurRad="38100" dist="38100" dir="2700000" algn="tl">
                  <a:srgbClr val="000000">
                    <a:alpha val="43137"/>
                  </a:srgbClr>
                </a:outerShdw>
              </a:effectLst>
              <a:latin typeface="HGP平成丸ｺﾞｼｯｸ体W4" panose="020F0500000000000000" pitchFamily="50" charset="-128"/>
              <a:ea typeface="HGP平成丸ｺﾞｼｯｸ体W4" panose="020F0500000000000000" pitchFamily="50" charset="-128"/>
            </a:endParaRPr>
          </a:p>
        </p:txBody>
      </p:sp>
      <p:sp>
        <p:nvSpPr>
          <p:cNvPr id="12" name="メモ 11"/>
          <p:cNvSpPr/>
          <p:nvPr/>
        </p:nvSpPr>
        <p:spPr bwMode="auto">
          <a:xfrm>
            <a:off x="0" y="1692322"/>
            <a:ext cx="1924334" cy="464024"/>
          </a:xfrm>
          <a:prstGeom prst="foldedCorner">
            <a:avLst/>
          </a:prstGeom>
          <a:solidFill>
            <a:srgbClr val="00B050"/>
          </a:solidFill>
          <a:ln w="38100">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400" dirty="0">
                <a:latin typeface="HGPｺﾞｼｯｸE" pitchFamily="50" charset="-128"/>
                <a:ea typeface="HGPｺﾞｼｯｸE" pitchFamily="50" charset="-128"/>
              </a:rPr>
              <a:t>第１ステップ</a:t>
            </a:r>
            <a:endParaRPr kumimoji="0" lang="ja-JP" altLang="en-US" sz="2400" b="1" i="0" u="none" strike="noStrike" cap="none" normalizeH="0" baseline="0" dirty="0">
              <a:ln>
                <a:noFill/>
              </a:ln>
              <a:solidFill>
                <a:schemeClr val="bg1"/>
              </a:solidFill>
              <a:effectLst/>
              <a:latin typeface="HGPｺﾞｼｯｸE" pitchFamily="50" charset="-128"/>
              <a:ea typeface="HGPｺﾞｼｯｸE" pitchFamily="50" charset="-128"/>
            </a:endParaRPr>
          </a:p>
        </p:txBody>
      </p:sp>
      <p:sp>
        <p:nvSpPr>
          <p:cNvPr id="13"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41</a:t>
            </a:fld>
            <a:endParaRPr lang="ja-JP" altLang="en-US" sz="1600" dirty="0">
              <a:solidFill>
                <a:srgbClr val="000000"/>
              </a:solidFill>
            </a:endParaRPr>
          </a:p>
        </p:txBody>
      </p:sp>
    </p:spTree>
    <p:extLst>
      <p:ext uri="{BB962C8B-B14F-4D97-AF65-F5344CB8AC3E}">
        <p14:creationId xmlns:p14="http://schemas.microsoft.com/office/powerpoint/2010/main" val="1172532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家族の気持ちを理解する（</a:t>
            </a:r>
            <a:r>
              <a:rPr lang="en-US" altLang="ja-JP" sz="3600" dirty="0">
                <a:latin typeface="HGS平成明朝体W9" panose="02020A00000000000000" pitchFamily="18" charset="-128"/>
                <a:ea typeface="HGS平成明朝体W9" panose="02020A00000000000000" pitchFamily="18" charset="-128"/>
              </a:rPr>
              <a:t>2/4</a:t>
            </a:r>
            <a:r>
              <a:rPr lang="ja-JP" altLang="en-US" sz="3600" dirty="0">
                <a:latin typeface="HGS平成明朝体W9" panose="02020A00000000000000" pitchFamily="18" charset="-128"/>
                <a:ea typeface="HGS平成明朝体W9" panose="02020A00000000000000" pitchFamily="18" charset="-128"/>
              </a:rPr>
              <a:t>）</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7" name="角丸四角形吹き出し 6"/>
          <p:cNvSpPr/>
          <p:nvPr/>
        </p:nvSpPr>
        <p:spPr>
          <a:xfrm>
            <a:off x="359755" y="2156346"/>
            <a:ext cx="8568952" cy="3371378"/>
          </a:xfrm>
          <a:prstGeom prst="wedgeRoundRectCallout">
            <a:avLst>
              <a:gd name="adj1" fmla="val -34024"/>
              <a:gd name="adj2" fmla="val 569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混乱・怒り・拒絶</a:t>
            </a:r>
            <a:endParaRPr lang="en-US" altLang="ja-JP" sz="4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・認知症への理解の不十分さからどう対応</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してよいかわからず混乱し、些細なこと</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に腹を立てて叱ったりする。</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・精神的・身体的に疲労、拒絶感、絶望感</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に陥りやすいもっともつらい時期。</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endParaRPr lang="ja-JP" altLang="en-US" sz="2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1" name="メモ 10"/>
          <p:cNvSpPr/>
          <p:nvPr/>
        </p:nvSpPr>
        <p:spPr bwMode="auto">
          <a:xfrm>
            <a:off x="0" y="1692322"/>
            <a:ext cx="1924334" cy="464024"/>
          </a:xfrm>
          <a:prstGeom prst="foldedCorner">
            <a:avLst/>
          </a:prstGeom>
          <a:solidFill>
            <a:srgbClr val="00B050"/>
          </a:solidFill>
          <a:ln w="38100">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400" dirty="0">
                <a:latin typeface="HGPｺﾞｼｯｸE" pitchFamily="50" charset="-128"/>
                <a:ea typeface="HGPｺﾞｼｯｸE" pitchFamily="50" charset="-128"/>
              </a:rPr>
              <a:t>第２ステップ</a:t>
            </a:r>
            <a:endParaRPr kumimoji="0" lang="ja-JP" altLang="en-US" sz="2400" b="1" i="0" u="none" strike="noStrike" cap="none" normalizeH="0" baseline="0" dirty="0">
              <a:ln>
                <a:noFill/>
              </a:ln>
              <a:solidFill>
                <a:schemeClr val="bg1"/>
              </a:solidFill>
              <a:effectLst/>
              <a:latin typeface="HGPｺﾞｼｯｸE" pitchFamily="50" charset="-128"/>
              <a:ea typeface="HGPｺﾞｼｯｸE" pitchFamily="50" charset="-128"/>
            </a:endParaRPr>
          </a:p>
        </p:txBody>
      </p:sp>
      <p:sp>
        <p:nvSpPr>
          <p:cNvPr id="13"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42</a:t>
            </a:fld>
            <a:endParaRPr lang="ja-JP" altLang="en-US" sz="1600" dirty="0">
              <a:solidFill>
                <a:srgbClr val="000000"/>
              </a:solidFill>
            </a:endParaRPr>
          </a:p>
        </p:txBody>
      </p:sp>
      <p:pic>
        <p:nvPicPr>
          <p:cNvPr id="12290"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7341" y="5158854"/>
            <a:ext cx="1729903" cy="172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13"/>
          <p:cNvSpPr txBox="1"/>
          <p:nvPr/>
        </p:nvSpPr>
        <p:spPr>
          <a:xfrm>
            <a:off x="2819582" y="5528486"/>
            <a:ext cx="6109125" cy="1154162"/>
          </a:xfrm>
          <a:prstGeom prst="rect">
            <a:avLst/>
          </a:prstGeom>
          <a:noFill/>
        </p:spPr>
        <p:txBody>
          <a:bodyPr wrap="square" rtlCol="0">
            <a:spAutoFit/>
          </a:bodyPr>
          <a:lstStyle/>
          <a:p>
            <a:r>
              <a:rPr kumimoji="1"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精神的・身体的に疲労困憊し、異常な行動を増幅</a:t>
            </a:r>
            <a:endParaRPr kumimoji="1" lang="en-US" altLang="ja-JP"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させる認知症の人に対して「もう顔も見たくない」</a:t>
            </a:r>
            <a:endParaRPr kumimoji="1" lang="en-US" altLang="ja-JP"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と拒絶する態度をとってしまう場合もあります。</a:t>
            </a:r>
            <a:endParaRPr kumimoji="1" lang="en-US" altLang="ja-JP" sz="28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ja-JP" altLang="en-US" sz="900" b="0" dirty="0">
              <a:solidFill>
                <a:schemeClr val="tx1"/>
              </a:solidFill>
              <a:effectLst>
                <a:outerShdw blurRad="38100" dist="38100" dir="2700000" algn="tl">
                  <a:srgbClr val="000000">
                    <a:alpha val="43137"/>
                  </a:srgbClr>
                </a:outerShdw>
              </a:effectLst>
              <a:latin typeface="HGP平成丸ｺﾞｼｯｸ体W4" panose="020F0500000000000000" pitchFamily="50" charset="-128"/>
              <a:ea typeface="HGP平成丸ｺﾞｼｯｸ体W4" panose="020F0500000000000000" pitchFamily="50" charset="-128"/>
            </a:endParaRPr>
          </a:p>
        </p:txBody>
      </p:sp>
    </p:spTree>
    <p:extLst>
      <p:ext uri="{BB962C8B-B14F-4D97-AF65-F5344CB8AC3E}">
        <p14:creationId xmlns:p14="http://schemas.microsoft.com/office/powerpoint/2010/main" val="4120005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家族の気持ちを理解する（</a:t>
            </a:r>
            <a:r>
              <a:rPr lang="en-US" altLang="ja-JP" sz="3600" dirty="0">
                <a:latin typeface="HGS平成明朝体W9" panose="02020A00000000000000" pitchFamily="18" charset="-128"/>
                <a:ea typeface="HGS平成明朝体W9" panose="02020A00000000000000" pitchFamily="18" charset="-128"/>
              </a:rPr>
              <a:t>3/4</a:t>
            </a:r>
            <a:r>
              <a:rPr lang="ja-JP" altLang="en-US" sz="3600" dirty="0">
                <a:latin typeface="HGS平成明朝体W9" panose="02020A00000000000000" pitchFamily="18" charset="-128"/>
                <a:ea typeface="HGS平成明朝体W9" panose="02020A00000000000000" pitchFamily="18" charset="-128"/>
              </a:rPr>
              <a:t>）</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7" name="角丸四角形吹き出し 6"/>
          <p:cNvSpPr/>
          <p:nvPr/>
        </p:nvSpPr>
        <p:spPr>
          <a:xfrm>
            <a:off x="204716" y="1924334"/>
            <a:ext cx="8843750" cy="2926687"/>
          </a:xfrm>
          <a:prstGeom prst="wedgeRoundRectCallout">
            <a:avLst>
              <a:gd name="adj1" fmla="val -34024"/>
              <a:gd name="adj2" fmla="val 569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割り切り</a:t>
            </a:r>
            <a:endParaRPr lang="en-US" altLang="ja-JP" sz="4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・怒ったり、イライラしても何のメリットは</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ないと思いはじめ、割り切るようになる。</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・症状は同じでも介護者にとっても</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「問題」としては軽くなる。</a:t>
            </a:r>
          </a:p>
        </p:txBody>
      </p:sp>
      <p:pic>
        <p:nvPicPr>
          <p:cNvPr id="1331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59755" y="4909921"/>
            <a:ext cx="2341563"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2812341" y="5095926"/>
            <a:ext cx="6515512" cy="1323439"/>
          </a:xfrm>
          <a:prstGeom prst="rect">
            <a:avLst/>
          </a:prstGeom>
          <a:noFill/>
        </p:spPr>
        <p:txBody>
          <a:bodyPr wrap="square" rtlCol="0">
            <a:spAutoFit/>
          </a:bodyPr>
          <a:lstStyle/>
          <a:p>
            <a:r>
              <a:rPr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さまざま情報や経験によって、次第に認知</a:t>
            </a:r>
            <a:r>
              <a:rPr kumimoji="1"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症介護に</a:t>
            </a:r>
            <a:endParaRPr kumimoji="1" lang="en-US" altLang="ja-JP"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精通してきます。医療・福祉や地域社会から適切に</a:t>
            </a:r>
            <a:endParaRPr kumimoji="1" lang="en-US" altLang="ja-JP"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援助・協力を得れば在宅介護で十分やっていける、</a:t>
            </a:r>
            <a:endParaRPr kumimoji="1" lang="en-US" altLang="ja-JP"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kumimoji="1"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のではないかという気持ちに変化しはじめます。</a:t>
            </a:r>
            <a:endParaRPr kumimoji="1" lang="ja-JP" altLang="en-US" sz="7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 name="メモ 11"/>
          <p:cNvSpPr/>
          <p:nvPr/>
        </p:nvSpPr>
        <p:spPr bwMode="auto">
          <a:xfrm>
            <a:off x="0" y="1692322"/>
            <a:ext cx="1924334" cy="464024"/>
          </a:xfrm>
          <a:prstGeom prst="foldedCorner">
            <a:avLst/>
          </a:prstGeom>
          <a:solidFill>
            <a:srgbClr val="00B050"/>
          </a:solidFill>
          <a:ln w="38100">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400" dirty="0">
                <a:latin typeface="HGPｺﾞｼｯｸE" pitchFamily="50" charset="-128"/>
                <a:ea typeface="HGPｺﾞｼｯｸE" pitchFamily="50" charset="-128"/>
              </a:rPr>
              <a:t>第３ステップ</a:t>
            </a:r>
            <a:endParaRPr kumimoji="0" lang="ja-JP" altLang="en-US" sz="2400" b="1" i="0" u="none" strike="noStrike" cap="none" normalizeH="0" baseline="0" dirty="0">
              <a:ln>
                <a:noFill/>
              </a:ln>
              <a:solidFill>
                <a:schemeClr val="bg1"/>
              </a:solidFill>
              <a:effectLst/>
              <a:latin typeface="HGPｺﾞｼｯｸE" pitchFamily="50" charset="-128"/>
              <a:ea typeface="HGPｺﾞｼｯｸE" pitchFamily="50" charset="-128"/>
            </a:endParaRPr>
          </a:p>
        </p:txBody>
      </p:sp>
      <p:sp>
        <p:nvSpPr>
          <p:cNvPr id="13"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43</a:t>
            </a:fld>
            <a:endParaRPr lang="ja-JP" altLang="en-US" sz="1600" dirty="0">
              <a:solidFill>
                <a:srgbClr val="000000"/>
              </a:solidFill>
            </a:endParaRPr>
          </a:p>
        </p:txBody>
      </p:sp>
    </p:spTree>
    <p:extLst>
      <p:ext uri="{BB962C8B-B14F-4D97-AF65-F5344CB8AC3E}">
        <p14:creationId xmlns:p14="http://schemas.microsoft.com/office/powerpoint/2010/main" val="861952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家族の気持ちを理解する（</a:t>
            </a:r>
            <a:r>
              <a:rPr lang="en-US" altLang="ja-JP" sz="3600" dirty="0">
                <a:latin typeface="HGS平成明朝体W9" panose="02020A00000000000000" pitchFamily="18" charset="-128"/>
                <a:ea typeface="HGS平成明朝体W9" panose="02020A00000000000000" pitchFamily="18" charset="-128"/>
              </a:rPr>
              <a:t>4/4</a:t>
            </a:r>
            <a:r>
              <a:rPr lang="ja-JP" altLang="en-US" sz="3600" dirty="0">
                <a:latin typeface="HGS平成明朝体W9" panose="02020A00000000000000" pitchFamily="18" charset="-128"/>
                <a:ea typeface="HGS平成明朝体W9" panose="02020A00000000000000" pitchFamily="18" charset="-128"/>
              </a:rPr>
              <a:t>）</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7" name="角丸四角形吹き出し 6"/>
          <p:cNvSpPr/>
          <p:nvPr/>
        </p:nvSpPr>
        <p:spPr>
          <a:xfrm>
            <a:off x="359755" y="2019871"/>
            <a:ext cx="8568952" cy="3398290"/>
          </a:xfrm>
          <a:prstGeom prst="wedgeRoundRectCallout">
            <a:avLst>
              <a:gd name="adj1" fmla="val -34024"/>
              <a:gd name="adj2" fmla="val 569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4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受容</a:t>
            </a:r>
            <a:endParaRPr lang="en-US" altLang="ja-JP" sz="40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・認知症に対する理解が深まって、認知症</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の人の心理を介護者自身が考えなくても</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わかるまでになる。</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・認知症である家族のあるがまま</a:t>
            </a:r>
            <a:r>
              <a:rPr lang="ja-JP" altLang="en-US" sz="3200" dirty="0" err="1">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a:t>
            </a: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受け入</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lvl="0"/>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200" dirty="0" err="1">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れられるように</a:t>
            </a: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なる時期。</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64666" y="5217822"/>
            <a:ext cx="1697178" cy="1562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3066340" y="5395893"/>
            <a:ext cx="6077659" cy="1323439"/>
          </a:xfrm>
          <a:prstGeom prst="rect">
            <a:avLst/>
          </a:prstGeom>
          <a:noFill/>
        </p:spPr>
        <p:txBody>
          <a:bodyPr wrap="square" rtlCol="0">
            <a:spAutoFit/>
          </a:bodyPr>
          <a:lstStyle/>
          <a:p>
            <a:r>
              <a:rPr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認知症の人の心理を介護者自身が自然に受け止め</a:t>
            </a:r>
            <a:endParaRPr lang="en-US" altLang="ja-JP"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b="0" dirty="0" err="1">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られるように</a:t>
            </a:r>
            <a:r>
              <a:rPr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なります。</a:t>
            </a:r>
            <a:endParaRPr lang="en-US" altLang="ja-JP"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介護者が人間的に成長を遂げた証といえるかも</a:t>
            </a:r>
            <a:endParaRPr lang="en-US" altLang="ja-JP"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しれません。</a:t>
            </a:r>
            <a:endParaRPr lang="en-US" altLang="ja-JP" sz="2000" b="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1" name="メモ 10"/>
          <p:cNvSpPr/>
          <p:nvPr/>
        </p:nvSpPr>
        <p:spPr bwMode="auto">
          <a:xfrm>
            <a:off x="0" y="1692322"/>
            <a:ext cx="1924334" cy="464024"/>
          </a:xfrm>
          <a:prstGeom prst="foldedCorner">
            <a:avLst/>
          </a:prstGeom>
          <a:solidFill>
            <a:srgbClr val="00B050"/>
          </a:solidFill>
          <a:ln w="38100">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400" dirty="0">
                <a:latin typeface="HGPｺﾞｼｯｸE" pitchFamily="50" charset="-128"/>
                <a:ea typeface="HGPｺﾞｼｯｸE" pitchFamily="50" charset="-128"/>
              </a:rPr>
              <a:t>第４ステップ</a:t>
            </a:r>
            <a:endParaRPr kumimoji="0" lang="ja-JP" altLang="en-US" sz="2400" b="1" i="0" u="none" strike="noStrike" cap="none" normalizeH="0" baseline="0" dirty="0">
              <a:ln>
                <a:noFill/>
              </a:ln>
              <a:solidFill>
                <a:schemeClr val="bg1"/>
              </a:solidFill>
              <a:effectLst/>
              <a:latin typeface="HGPｺﾞｼｯｸE" pitchFamily="50" charset="-128"/>
              <a:ea typeface="HGPｺﾞｼｯｸE" pitchFamily="50" charset="-128"/>
            </a:endParaRPr>
          </a:p>
        </p:txBody>
      </p:sp>
      <p:sp>
        <p:nvSpPr>
          <p:cNvPr id="13"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44</a:t>
            </a:fld>
            <a:endParaRPr lang="ja-JP" altLang="en-US" sz="1600" dirty="0">
              <a:solidFill>
                <a:srgbClr val="000000"/>
              </a:solidFill>
            </a:endParaRPr>
          </a:p>
        </p:txBody>
      </p:sp>
    </p:spTree>
    <p:extLst>
      <p:ext uri="{BB962C8B-B14F-4D97-AF65-F5344CB8AC3E}">
        <p14:creationId xmlns:p14="http://schemas.microsoft.com/office/powerpoint/2010/main" val="827729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家族の気持ちを理解する</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grpSp>
        <p:nvGrpSpPr>
          <p:cNvPr id="31" name="グループ化 30"/>
          <p:cNvGrpSpPr/>
          <p:nvPr/>
        </p:nvGrpSpPr>
        <p:grpSpPr>
          <a:xfrm>
            <a:off x="2643480" y="1675684"/>
            <a:ext cx="6481107" cy="4060650"/>
            <a:chOff x="2643480" y="1675684"/>
            <a:chExt cx="6481107" cy="4060650"/>
          </a:xfrm>
        </p:grpSpPr>
        <p:sp>
          <p:nvSpPr>
            <p:cNvPr id="21" name="AutoShape 7"/>
            <p:cNvSpPr>
              <a:spLocks noChangeArrowheads="1"/>
            </p:cNvSpPr>
            <p:nvPr/>
          </p:nvSpPr>
          <p:spPr bwMode="auto">
            <a:xfrm>
              <a:off x="2715711" y="5007612"/>
              <a:ext cx="5040312" cy="566321"/>
            </a:xfrm>
            <a:prstGeom prst="roundRect">
              <a:avLst>
                <a:gd name="adj" fmla="val 16667"/>
              </a:avLst>
            </a:prstGeom>
            <a:solidFill>
              <a:srgbClr val="FFFF99"/>
            </a:solidFill>
            <a:ln w="9525">
              <a:solidFill>
                <a:schemeClr val="tx1"/>
              </a:solidFill>
              <a:miter lim="800000"/>
              <a:headEnd/>
              <a:tailEnd/>
            </a:ln>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endParaRPr lang="ja-JP" altLang="en-US"/>
            </a:p>
          </p:txBody>
        </p:sp>
        <p:sp>
          <p:nvSpPr>
            <p:cNvPr id="18" name="AutoShape 4"/>
            <p:cNvSpPr>
              <a:spLocks noChangeArrowheads="1"/>
            </p:cNvSpPr>
            <p:nvPr/>
          </p:nvSpPr>
          <p:spPr bwMode="auto">
            <a:xfrm>
              <a:off x="2645068" y="1801996"/>
              <a:ext cx="3960813" cy="628783"/>
            </a:xfrm>
            <a:prstGeom prst="roundRect">
              <a:avLst>
                <a:gd name="adj" fmla="val 16667"/>
              </a:avLst>
            </a:prstGeom>
            <a:solidFill>
              <a:srgbClr val="FFFF99"/>
            </a:solidFill>
            <a:ln w="9525">
              <a:solidFill>
                <a:schemeClr val="tx1"/>
              </a:solidFill>
              <a:miter lim="800000"/>
              <a:headEnd/>
              <a:tailEnd/>
            </a:ln>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endParaRPr lang="ja-JP" altLang="en-US"/>
            </a:p>
          </p:txBody>
        </p:sp>
        <p:sp>
          <p:nvSpPr>
            <p:cNvPr id="19" name="AutoShape 5"/>
            <p:cNvSpPr>
              <a:spLocks noChangeArrowheads="1"/>
            </p:cNvSpPr>
            <p:nvPr/>
          </p:nvSpPr>
          <p:spPr bwMode="auto">
            <a:xfrm>
              <a:off x="2643480" y="2720254"/>
              <a:ext cx="5184775" cy="755095"/>
            </a:xfrm>
            <a:prstGeom prst="roundRect">
              <a:avLst>
                <a:gd name="adj" fmla="val 16667"/>
              </a:avLst>
            </a:prstGeom>
            <a:solidFill>
              <a:srgbClr val="FFFF99"/>
            </a:solidFill>
            <a:ln w="9525">
              <a:solidFill>
                <a:schemeClr val="tx1"/>
              </a:solidFill>
              <a:miter lim="800000"/>
              <a:headEnd/>
              <a:tailEnd/>
            </a:ln>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endParaRPr lang="ja-JP" altLang="en-US"/>
            </a:p>
          </p:txBody>
        </p:sp>
        <p:sp>
          <p:nvSpPr>
            <p:cNvPr id="20" name="AutoShape 6"/>
            <p:cNvSpPr>
              <a:spLocks noChangeArrowheads="1"/>
            </p:cNvSpPr>
            <p:nvPr/>
          </p:nvSpPr>
          <p:spPr bwMode="auto">
            <a:xfrm>
              <a:off x="2645068" y="3816046"/>
              <a:ext cx="4032250" cy="630171"/>
            </a:xfrm>
            <a:prstGeom prst="roundRect">
              <a:avLst>
                <a:gd name="adj" fmla="val 16667"/>
              </a:avLst>
            </a:prstGeom>
            <a:solidFill>
              <a:srgbClr val="FFFF99"/>
            </a:solidFill>
            <a:ln w="9525">
              <a:solidFill>
                <a:schemeClr val="tx1"/>
              </a:solidFill>
              <a:miter lim="800000"/>
              <a:headEnd/>
              <a:tailEnd/>
            </a:ln>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endParaRPr lang="ja-JP" altLang="en-US"/>
            </a:p>
          </p:txBody>
        </p:sp>
        <p:pic>
          <p:nvPicPr>
            <p:cNvPr id="22" name="Picture 8" descr="face19"/>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80556" y="3691122"/>
              <a:ext cx="952500" cy="89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face17"/>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007280" y="4845211"/>
              <a:ext cx="952500" cy="89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descr="face23"/>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109118" y="1675684"/>
              <a:ext cx="952500" cy="89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17"/>
            <p:cNvSpPr>
              <a:spLocks noChangeArrowheads="1"/>
            </p:cNvSpPr>
            <p:nvPr/>
          </p:nvSpPr>
          <p:spPr bwMode="auto">
            <a:xfrm>
              <a:off x="4519054" y="2381966"/>
              <a:ext cx="358775" cy="440009"/>
            </a:xfrm>
            <a:prstGeom prst="downArrow">
              <a:avLst>
                <a:gd name="adj1" fmla="val 50000"/>
                <a:gd name="adj2" fmla="val 35066"/>
              </a:avLst>
            </a:prstGeom>
            <a:solidFill>
              <a:srgbClr val="FF0000"/>
            </a:solidFill>
            <a:ln w="9525" algn="ctr">
              <a:solidFill>
                <a:schemeClr val="tx1"/>
              </a:solidFill>
              <a:miter lim="800000"/>
              <a:headEnd/>
              <a:tailEnd/>
            </a:ln>
          </p:spPr>
          <p:txBody>
            <a:bodyPr wrap="none" anchor="ct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endParaRPr lang="ja-JP" altLang="en-US"/>
            </a:p>
          </p:txBody>
        </p:sp>
        <p:sp>
          <p:nvSpPr>
            <p:cNvPr id="27" name="AutoShape 19"/>
            <p:cNvSpPr>
              <a:spLocks noChangeArrowheads="1"/>
            </p:cNvSpPr>
            <p:nvPr/>
          </p:nvSpPr>
          <p:spPr bwMode="auto">
            <a:xfrm>
              <a:off x="4522251" y="3452146"/>
              <a:ext cx="358775" cy="440010"/>
            </a:xfrm>
            <a:prstGeom prst="downArrow">
              <a:avLst>
                <a:gd name="adj1" fmla="val 50000"/>
                <a:gd name="adj2" fmla="val 35066"/>
              </a:avLst>
            </a:prstGeom>
            <a:solidFill>
              <a:srgbClr val="FF0000"/>
            </a:solidFill>
            <a:ln w="9525" algn="ctr">
              <a:solidFill>
                <a:schemeClr val="tx1"/>
              </a:solidFill>
              <a:miter lim="800000"/>
              <a:headEnd/>
              <a:tailEnd/>
            </a:ln>
          </p:spPr>
          <p:txBody>
            <a:bodyPr wrap="none" anchor="ct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endParaRPr lang="ja-JP" altLang="en-US"/>
            </a:p>
          </p:txBody>
        </p:sp>
        <p:sp>
          <p:nvSpPr>
            <p:cNvPr id="28" name="AutoShape 20"/>
            <p:cNvSpPr>
              <a:spLocks noChangeArrowheads="1"/>
            </p:cNvSpPr>
            <p:nvPr/>
          </p:nvSpPr>
          <p:spPr bwMode="auto">
            <a:xfrm>
              <a:off x="4522251" y="4446217"/>
              <a:ext cx="358775" cy="566321"/>
            </a:xfrm>
            <a:prstGeom prst="downArrow">
              <a:avLst>
                <a:gd name="adj1" fmla="val 50000"/>
                <a:gd name="adj2" fmla="val 45133"/>
              </a:avLst>
            </a:prstGeom>
            <a:solidFill>
              <a:srgbClr val="FF0000"/>
            </a:solidFill>
            <a:ln w="9525" algn="ctr">
              <a:solidFill>
                <a:schemeClr val="tx1"/>
              </a:solidFill>
              <a:miter lim="800000"/>
              <a:headEnd/>
              <a:tailEnd/>
            </a:ln>
          </p:spPr>
          <p:txBody>
            <a:bodyPr anchor="ct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endParaRPr lang="ja-JP" altLang="en-US"/>
            </a:p>
          </p:txBody>
        </p:sp>
        <p:pic>
          <p:nvPicPr>
            <p:cNvPr id="24" name="Picture 10" descr="face21"/>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7972062" y="2662022"/>
              <a:ext cx="1152525" cy="91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13"/>
          <p:cNvSpPr txBox="1">
            <a:spLocks noChangeArrowheads="1"/>
          </p:cNvSpPr>
          <p:nvPr/>
        </p:nvSpPr>
        <p:spPr bwMode="auto">
          <a:xfrm>
            <a:off x="3543731" y="1905337"/>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①とまどい・否定</a:t>
            </a:r>
          </a:p>
        </p:txBody>
      </p:sp>
      <p:sp>
        <p:nvSpPr>
          <p:cNvPr id="15" name="Text Box 14"/>
          <p:cNvSpPr txBox="1">
            <a:spLocks noChangeArrowheads="1"/>
          </p:cNvSpPr>
          <p:nvPr/>
        </p:nvSpPr>
        <p:spPr bwMode="auto">
          <a:xfrm>
            <a:off x="2643480" y="2913056"/>
            <a:ext cx="55391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②混乱・怒り・拒絶</a:t>
            </a:r>
            <a:r>
              <a:rPr lang="ja-JP" altLang="en-US" sz="20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（もっともつらい時期）</a:t>
            </a:r>
          </a:p>
        </p:txBody>
      </p:sp>
      <p:sp>
        <p:nvSpPr>
          <p:cNvPr id="16" name="Text Box 15"/>
          <p:cNvSpPr txBox="1">
            <a:spLocks noChangeArrowheads="1"/>
          </p:cNvSpPr>
          <p:nvPr/>
        </p:nvSpPr>
        <p:spPr bwMode="auto">
          <a:xfrm>
            <a:off x="4012663" y="3926471"/>
            <a:ext cx="1650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③割り切り</a:t>
            </a:r>
          </a:p>
        </p:txBody>
      </p:sp>
      <p:sp>
        <p:nvSpPr>
          <p:cNvPr id="17" name="Text Box 16"/>
          <p:cNvSpPr txBox="1">
            <a:spLocks noChangeArrowheads="1"/>
          </p:cNvSpPr>
          <p:nvPr/>
        </p:nvSpPr>
        <p:spPr bwMode="auto">
          <a:xfrm>
            <a:off x="4012662" y="5103736"/>
            <a:ext cx="1580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ja-JP" altLang="en-US" sz="20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④受　容</a:t>
            </a:r>
          </a:p>
        </p:txBody>
      </p:sp>
      <p:sp>
        <p:nvSpPr>
          <p:cNvPr id="3" name="左カーブ矢印 2"/>
          <p:cNvSpPr/>
          <p:nvPr/>
        </p:nvSpPr>
        <p:spPr bwMode="auto">
          <a:xfrm rot="10800000">
            <a:off x="1060388" y="2682902"/>
            <a:ext cx="1630047" cy="1602782"/>
          </a:xfrm>
          <a:prstGeom prst="curvedLeftArrow">
            <a:avLst>
              <a:gd name="adj1" fmla="val 25000"/>
              <a:gd name="adj2" fmla="val 50000"/>
              <a:gd name="adj3" fmla="val 18917"/>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a:ln>
                <a:noFill/>
              </a:ln>
              <a:solidFill>
                <a:schemeClr val="bg1"/>
              </a:solidFill>
              <a:effectLst/>
              <a:latin typeface="Arial" panose="020B0604020202020204" pitchFamily="34" charset="0"/>
            </a:endParaRPr>
          </a:p>
        </p:txBody>
      </p:sp>
      <p:sp>
        <p:nvSpPr>
          <p:cNvPr id="29" name="テキスト ボックス 28"/>
          <p:cNvSpPr txBox="1"/>
          <p:nvPr/>
        </p:nvSpPr>
        <p:spPr>
          <a:xfrm>
            <a:off x="0" y="3998929"/>
            <a:ext cx="244294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認知症の悪化により</a:t>
            </a:r>
            <a:endParaRPr lang="en-US" altLang="ja-JP" sz="1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1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また、混乱や怒りの</a:t>
            </a:r>
            <a:endParaRPr lang="en-US" altLang="ja-JP" sz="1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1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時期に戻ることも。</a:t>
            </a:r>
            <a:endParaRPr lang="en-US" altLang="ja-JP" sz="18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0" name="コンテンツ プレースホルダ 2"/>
          <p:cNvSpPr txBox="1">
            <a:spLocks/>
          </p:cNvSpPr>
          <p:nvPr/>
        </p:nvSpPr>
        <p:spPr bwMode="auto">
          <a:xfrm>
            <a:off x="2856999" y="5718201"/>
            <a:ext cx="6244069" cy="1258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40000" lnSpcReduction="20000"/>
          </a:bodyPr>
          <a:lst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ja-JP" altLang="en-US" sz="4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だからこそ、</a:t>
            </a:r>
            <a:r>
              <a:rPr lang="ja-JP" altLang="en-US" sz="67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「認知症サポーター」</a:t>
            </a:r>
            <a:r>
              <a:rPr lang="ja-JP" altLang="en-US" sz="4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は、</a:t>
            </a:r>
            <a:endParaRPr lang="en-US" altLang="ja-JP" sz="4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lgn="ctr">
              <a:buFontTx/>
              <a:buNone/>
            </a:pPr>
            <a:r>
              <a:rPr lang="ja-JP" altLang="en-US" sz="44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「家族の気持ち」に、よりそうことも必要になります。</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indent="0" algn="ctr">
              <a:buFontTx/>
              <a:buNone/>
            </a:pPr>
            <a:r>
              <a:rPr lang="ja-JP" altLang="en-US" sz="2800" b="0" dirty="0">
                <a:latin typeface="HGP平成丸ｺﾞｼｯｸ体W8" panose="020F0900000000000000" pitchFamily="50" charset="-128"/>
                <a:ea typeface="HGP平成丸ｺﾞｼｯｸ体W8" panose="020F0900000000000000" pitchFamily="50" charset="-128"/>
              </a:rPr>
              <a:t>　</a:t>
            </a:r>
            <a:endParaRPr lang="en-US" altLang="ja-JP" sz="2800" b="0" dirty="0">
              <a:latin typeface="HGP平成丸ｺﾞｼｯｸ体W8" panose="020F0900000000000000" pitchFamily="50" charset="-128"/>
              <a:ea typeface="HGP平成丸ｺﾞｼｯｸ体W8" panose="020F0900000000000000" pitchFamily="50" charset="-128"/>
            </a:endParaRPr>
          </a:p>
        </p:txBody>
      </p:sp>
      <p:sp>
        <p:nvSpPr>
          <p:cNvPr id="32"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45</a:t>
            </a:fld>
            <a:endParaRPr lang="ja-JP" altLang="en-US" sz="1600" dirty="0">
              <a:solidFill>
                <a:srgbClr val="000000"/>
              </a:solidFill>
            </a:endParaRPr>
          </a:p>
        </p:txBody>
      </p:sp>
    </p:spTree>
    <p:extLst>
      <p:ext uri="{BB962C8B-B14F-4D97-AF65-F5344CB8AC3E}">
        <p14:creationId xmlns:p14="http://schemas.microsoft.com/office/powerpoint/2010/main" val="1124053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知っておきたい様々なサービス</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角丸四角形 10"/>
          <p:cNvSpPr/>
          <p:nvPr/>
        </p:nvSpPr>
        <p:spPr>
          <a:xfrm>
            <a:off x="317500" y="1866901"/>
            <a:ext cx="8693766" cy="4254500"/>
          </a:xfrm>
          <a:prstGeom prst="roundRect">
            <a:avLst>
              <a:gd name="adj" fmla="val 5656"/>
            </a:avLst>
          </a:prstGeom>
        </p:spPr>
        <p:style>
          <a:lnRef idx="1">
            <a:schemeClr val="accent1"/>
          </a:lnRef>
          <a:fillRef idx="2">
            <a:schemeClr val="accent1"/>
          </a:fillRef>
          <a:effectRef idx="1">
            <a:schemeClr val="accent1"/>
          </a:effectRef>
          <a:fontRef idx="minor">
            <a:schemeClr val="dk1"/>
          </a:fontRef>
        </p:style>
        <p:txBody>
          <a:bodyPr rtlCol="0" anchor="ctr"/>
          <a:lstStyle/>
          <a:p>
            <a:pPr>
              <a:spcBef>
                <a:spcPts val="0"/>
              </a:spcBef>
              <a:spcAft>
                <a:spcPts val="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・ホームヘルプサービス（訪問介護）</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0"/>
              </a:spcBef>
              <a:spcAft>
                <a:spcPts val="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・デイサービス（通所介護）</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0"/>
              </a:spcBef>
              <a:spcAft>
                <a:spcPts val="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・デイケア（通所リハビリテーション）</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0"/>
              </a:spcBef>
              <a:spcAft>
                <a:spcPts val="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・ショートステイ（短期入所）</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0"/>
              </a:spcBef>
              <a:spcAft>
                <a:spcPts val="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・小規模多機能型居宅介護</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0"/>
              </a:spcBef>
              <a:spcAft>
                <a:spcPts val="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・認知症対応型デイサービス</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0"/>
              </a:spcBef>
              <a:spcAft>
                <a:spcPts val="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・認知症グループホーム</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0"/>
              </a:spcBef>
              <a:spcAft>
                <a:spcPts val="0"/>
              </a:spcAft>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・日常生活用具の給付、貸与　など</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46</a:t>
            </a:fld>
            <a:endParaRPr lang="ja-JP" altLang="en-US" sz="1600" dirty="0">
              <a:solidFill>
                <a:srgbClr val="000000"/>
              </a:solidFill>
            </a:endParaRPr>
          </a:p>
        </p:txBody>
      </p:sp>
    </p:spTree>
    <p:extLst>
      <p:ext uri="{BB962C8B-B14F-4D97-AF65-F5344CB8AC3E}">
        <p14:creationId xmlns:p14="http://schemas.microsoft.com/office/powerpoint/2010/main" val="336963181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46075"/>
            <a:ext cx="6946900" cy="1036658"/>
          </a:xfrm>
        </p:spPr>
        <p:txBody>
          <a:bodyPr anchor="ctr"/>
          <a:lstStyle/>
          <a:p>
            <a:r>
              <a:rPr lang="ja-JP" altLang="en-US" sz="3600" dirty="0">
                <a:latin typeface="HGS平成明朝体W9" panose="02020A00000000000000" pitchFamily="18" charset="-128"/>
                <a:ea typeface="HGS平成明朝体W9" panose="02020A00000000000000" pitchFamily="18" charset="-128"/>
              </a:rPr>
              <a:t>知っておきたい様々なサービス</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pic>
        <p:nvPicPr>
          <p:cNvPr id="17410"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24825" y="12700"/>
            <a:ext cx="101917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47</a:t>
            </a:fld>
            <a:endParaRPr lang="ja-JP" altLang="en-US" sz="1600" dirty="0">
              <a:solidFill>
                <a:srgbClr val="000000"/>
              </a:solidFill>
            </a:endParaRPr>
          </a:p>
        </p:txBody>
      </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CEA4AA03-7084-4037-9E79-12C74B4204FC}"/>
              </a:ext>
            </a:extLst>
          </p:cNvPr>
          <p:cNvPicPr>
            <a:picLocks noChangeAspect="1"/>
          </p:cNvPicPr>
          <p:nvPr/>
        </p:nvPicPr>
        <p:blipFill rotWithShape="1">
          <a:blip r:embed="rId5">
            <a:extLst>
              <a:ext uri="{28A0092B-C50C-407E-A947-70E740481C1C}">
                <a14:useLocalDpi xmlns:a14="http://schemas.microsoft.com/office/drawing/2010/main" val="0"/>
              </a:ext>
            </a:extLst>
          </a:blip>
          <a:srcRect l="15132" t="30691" r="16448" b="15049"/>
          <a:stretch/>
        </p:blipFill>
        <p:spPr>
          <a:xfrm>
            <a:off x="395287" y="1757998"/>
            <a:ext cx="6256421" cy="2671011"/>
          </a:xfrm>
          <a:prstGeom prst="rect">
            <a:avLst/>
          </a:prstGeom>
        </p:spPr>
      </p:pic>
      <p:pic>
        <p:nvPicPr>
          <p:cNvPr id="5" name="図 4" descr="グラフィカル ユーザー インターフェイス, テキスト&#10;&#10;自動的に生成された説明">
            <a:extLst>
              <a:ext uri="{FF2B5EF4-FFF2-40B4-BE49-F238E27FC236}">
                <a16:creationId xmlns:a16="http://schemas.microsoft.com/office/drawing/2014/main" id="{EAB72EE8-7962-40B0-9E88-C2C0318554B3}"/>
              </a:ext>
            </a:extLst>
          </p:cNvPr>
          <p:cNvPicPr>
            <a:picLocks noChangeAspect="1"/>
          </p:cNvPicPr>
          <p:nvPr/>
        </p:nvPicPr>
        <p:blipFill rotWithShape="1">
          <a:blip r:embed="rId6">
            <a:extLst>
              <a:ext uri="{28A0092B-C50C-407E-A947-70E740481C1C}">
                <a14:useLocalDpi xmlns:a14="http://schemas.microsoft.com/office/drawing/2010/main" val="0"/>
              </a:ext>
            </a:extLst>
          </a:blip>
          <a:srcRect l="15000" t="33023" r="16579" b="12718"/>
          <a:stretch/>
        </p:blipFill>
        <p:spPr>
          <a:xfrm>
            <a:off x="1184348" y="2419428"/>
            <a:ext cx="7090751" cy="3027206"/>
          </a:xfrm>
          <a:prstGeom prst="rect">
            <a:avLst/>
          </a:prstGeom>
        </p:spPr>
      </p:pic>
      <p:pic>
        <p:nvPicPr>
          <p:cNvPr id="7" name="図 6" descr="テキスト&#10;&#10;自動的に生成された説明">
            <a:extLst>
              <a:ext uri="{FF2B5EF4-FFF2-40B4-BE49-F238E27FC236}">
                <a16:creationId xmlns:a16="http://schemas.microsoft.com/office/drawing/2014/main" id="{7A02AB4C-6092-465C-A7A9-069C87CC6EFD}"/>
              </a:ext>
            </a:extLst>
          </p:cNvPr>
          <p:cNvPicPr>
            <a:picLocks noChangeAspect="1"/>
          </p:cNvPicPr>
          <p:nvPr/>
        </p:nvPicPr>
        <p:blipFill rotWithShape="1">
          <a:blip r:embed="rId7">
            <a:extLst>
              <a:ext uri="{28A0092B-C50C-407E-A947-70E740481C1C}">
                <a14:useLocalDpi xmlns:a14="http://schemas.microsoft.com/office/drawing/2010/main" val="0"/>
              </a:ext>
            </a:extLst>
          </a:blip>
          <a:srcRect l="15000" t="29066" r="16843" b="16674"/>
          <a:stretch/>
        </p:blipFill>
        <p:spPr>
          <a:xfrm>
            <a:off x="1811645" y="3174791"/>
            <a:ext cx="7134712" cy="3057734"/>
          </a:xfrm>
          <a:prstGeom prst="rect">
            <a:avLst/>
          </a:prstGeom>
        </p:spPr>
      </p:pic>
    </p:spTree>
    <p:extLst>
      <p:ext uri="{BB962C8B-B14F-4D97-AF65-F5344CB8AC3E}">
        <p14:creationId xmlns:p14="http://schemas.microsoft.com/office/powerpoint/2010/main" val="4252908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ctr"/>
          <a:lstStyle/>
          <a:p>
            <a:pPr eaLnBrk="1" hangingPunct="1"/>
            <a:r>
              <a:rPr lang="ja-JP" altLang="en-US" sz="3600" dirty="0">
                <a:latin typeface="HGS平成明朝体W9" panose="02020A00000000000000" pitchFamily="18" charset="-128"/>
                <a:ea typeface="HGS平成明朝体W9" panose="02020A00000000000000" pitchFamily="18" charset="-128"/>
              </a:rPr>
              <a:t>認知症の相談窓口</a:t>
            </a:r>
            <a:endParaRPr lang="en-US" altLang="en-US" sz="3600" dirty="0">
              <a:latin typeface="HGS平成明朝体W9" panose="02020A00000000000000" pitchFamily="18" charset="-128"/>
              <a:ea typeface="HGS平成明朝体W9" panose="02020A00000000000000" pitchFamily="18" charset="-128"/>
            </a:endParaRPr>
          </a:p>
        </p:txBody>
      </p:sp>
      <p:sp>
        <p:nvSpPr>
          <p:cNvPr id="6147" name="Rectangle 3"/>
          <p:cNvSpPr>
            <a:spLocks noGrp="1" noChangeArrowheads="1"/>
          </p:cNvSpPr>
          <p:nvPr>
            <p:ph type="body" idx="1"/>
          </p:nvPr>
        </p:nvSpPr>
        <p:spPr>
          <a:xfrm>
            <a:off x="2939341" y="2309428"/>
            <a:ext cx="6165850" cy="4038600"/>
          </a:xfrm>
        </p:spPr>
        <p:txBody>
          <a:bodyPr/>
          <a:lstStyle/>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相談窓口</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家族の会</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かかりつけ医</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r>
              <a:rPr lang="ja-JP" altLang="en-US"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専門医療機関</a:t>
            </a:r>
            <a:endParaRPr lang="en-US" altLang="ja-JP" sz="2800"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marL="0" indent="0" eaLnBrk="1" hangingPunct="1">
              <a:buNone/>
            </a:pPr>
            <a:endParaRPr lang="en-US" altLang="ja-JP" sz="3600" dirty="0">
              <a:solidFill>
                <a:srgbClr val="00B050"/>
              </a:solidFill>
              <a:latin typeface="+mj-lt"/>
              <a:cs typeface="Arial" panose="020B0604020202020204" pitchFamily="34" charset="0"/>
            </a:endParaRPr>
          </a:p>
        </p:txBody>
      </p:sp>
      <p:sp>
        <p:nvSpPr>
          <p:cNvPr id="6148" name="Text Box 4"/>
          <p:cNvSpPr txBox="1">
            <a:spLocks noChangeArrowheads="1"/>
          </p:cNvSpPr>
          <p:nvPr/>
        </p:nvSpPr>
        <p:spPr bwMode="auto">
          <a:xfrm>
            <a:off x="152400" y="271145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1600" dirty="0">
                <a:solidFill>
                  <a:srgbClr val="003399"/>
                </a:solidFill>
              </a:rPr>
              <a:t>Chapter</a:t>
            </a:r>
            <a:endParaRPr lang="fr-FR" altLang="en-US" sz="1600" dirty="0">
              <a:solidFill>
                <a:srgbClr val="003399"/>
              </a:solidFill>
            </a:endParaRPr>
          </a:p>
        </p:txBody>
      </p:sp>
      <p:sp>
        <p:nvSpPr>
          <p:cNvPr id="6149" name="Oval 5"/>
          <p:cNvSpPr>
            <a:spLocks noChangeArrowheads="1"/>
          </p:cNvSpPr>
          <p:nvPr/>
        </p:nvSpPr>
        <p:spPr bwMode="auto">
          <a:xfrm>
            <a:off x="1066800" y="2590800"/>
            <a:ext cx="609600" cy="609600"/>
          </a:xfrm>
          <a:prstGeom prst="ellipse">
            <a:avLst/>
          </a:prstGeom>
          <a:solidFill>
            <a:srgbClr val="CC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6150" name="Rectangle 6"/>
          <p:cNvSpPr>
            <a:spLocks noChangeArrowheads="1"/>
          </p:cNvSpPr>
          <p:nvPr/>
        </p:nvSpPr>
        <p:spPr bwMode="auto">
          <a:xfrm>
            <a:off x="1136650" y="2667000"/>
            <a:ext cx="494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ja-JP" altLang="en-US" sz="2400" dirty="0">
                <a:solidFill>
                  <a:srgbClr val="4E6EC8"/>
                </a:solidFill>
                <a:latin typeface="Arial Black" panose="020B0A04020102020204" pitchFamily="34" charset="0"/>
              </a:rPr>
              <a:t>５</a:t>
            </a:r>
            <a:endParaRPr lang="fr-FR" altLang="en-US" sz="2400" dirty="0">
              <a:solidFill>
                <a:srgbClr val="4E6EC8"/>
              </a:solidFill>
              <a:latin typeface="Arial Black" panose="020B0A04020102020204" pitchFamily="34" charset="0"/>
            </a:endParaRPr>
          </a:p>
        </p:txBody>
      </p:sp>
      <p:sp>
        <p:nvSpPr>
          <p:cNvPr id="6151" name="Text Box 7"/>
          <p:cNvSpPr txBox="1">
            <a:spLocks noChangeArrowheads="1"/>
          </p:cNvSpPr>
          <p:nvPr/>
        </p:nvSpPr>
        <p:spPr bwMode="auto">
          <a:xfrm>
            <a:off x="2220350" y="1670921"/>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l" eaLnBrk="1" hangingPunct="1">
              <a:spcBef>
                <a:spcPct val="50000"/>
              </a:spcBef>
            </a:pPr>
            <a:r>
              <a:rPr lang="en-US" altLang="en-US" sz="2400" dirty="0">
                <a:solidFill>
                  <a:srgbClr val="003399"/>
                </a:solidFill>
                <a:latin typeface="Arial Black" panose="020B0A04020102020204" pitchFamily="34" charset="0"/>
              </a:rPr>
              <a:t>TITLE </a:t>
            </a:r>
          </a:p>
        </p:txBody>
      </p:sp>
      <p:sp>
        <p:nvSpPr>
          <p:cNvPr id="6152" name="Text Box 8"/>
          <p:cNvSpPr txBox="1">
            <a:spLocks noChangeArrowheads="1"/>
          </p:cNvSpPr>
          <p:nvPr/>
        </p:nvSpPr>
        <p:spPr bwMode="auto">
          <a:xfrm>
            <a:off x="327025" y="546100"/>
            <a:ext cx="1143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ctr" eaLnBrk="1" hangingPunct="1">
              <a:spcBef>
                <a:spcPct val="50000"/>
              </a:spcBef>
            </a:pPr>
            <a:r>
              <a:rPr lang="en-US" altLang="en-US" sz="1600"/>
              <a:t>Company LOGO</a:t>
            </a:r>
            <a:endParaRPr lang="fr-FR" altLang="en-US" sz="1600"/>
          </a:p>
        </p:txBody>
      </p:sp>
      <p:pic>
        <p:nvPicPr>
          <p:cNvPr id="10242"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48</a:t>
            </a:fld>
            <a:endParaRPr lang="ja-JP" altLang="en-US" sz="1600" dirty="0">
              <a:solidFill>
                <a:srgbClr val="000000"/>
              </a:solidFill>
            </a:endParaRPr>
          </a:p>
        </p:txBody>
      </p:sp>
    </p:spTree>
    <p:extLst>
      <p:ext uri="{BB962C8B-B14F-4D97-AF65-F5344CB8AC3E}">
        <p14:creationId xmlns:p14="http://schemas.microsoft.com/office/powerpoint/2010/main" val="3450415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49250"/>
            <a:ext cx="6946900" cy="1033483"/>
          </a:xfrm>
        </p:spPr>
        <p:txBody>
          <a:bodyPr anchor="ctr"/>
          <a:lstStyle/>
          <a:p>
            <a:r>
              <a:rPr lang="ja-JP" altLang="en-US" sz="3600" dirty="0">
                <a:latin typeface="HGS平成明朝体W9" panose="02020A00000000000000" pitchFamily="18" charset="-128"/>
                <a:ea typeface="HGS平成明朝体W9" panose="02020A00000000000000" pitchFamily="18" charset="-128"/>
              </a:rPr>
              <a:t>相談窓口</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Rectangle 7"/>
          <p:cNvSpPr txBox="1">
            <a:spLocks noChangeArrowheads="1"/>
          </p:cNvSpPr>
          <p:nvPr/>
        </p:nvSpPr>
        <p:spPr bwMode="auto">
          <a:xfrm>
            <a:off x="393700" y="2534776"/>
            <a:ext cx="8355013" cy="3978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itchFamily="2" charset="2"/>
              <a:buNone/>
            </a:pPr>
            <a:r>
              <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福井県　健康福祉センター　</a:t>
            </a:r>
            <a:r>
              <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６か所</a:t>
            </a:r>
          </a:p>
          <a:p>
            <a:pPr eaLnBrk="1" hangingPunct="1">
              <a:buFont typeface="Wingdings" pitchFamily="2" charset="2"/>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（福井・坂井・奥越・丹南・二州・若狭）</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○福井市保健所</a:t>
            </a:r>
          </a:p>
          <a:p>
            <a:pPr eaLnBrk="1" hangingPunct="1">
              <a:buFont typeface="Wingdings" pitchFamily="2" charset="2"/>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○各市町　高齢福祉担当課</a:t>
            </a:r>
          </a:p>
          <a:p>
            <a:pPr eaLnBrk="1" hangingPunct="1">
              <a:buFont typeface="Wingdings" pitchFamily="2" charset="2"/>
              <a:buNone/>
            </a:pPr>
            <a:r>
              <a:rPr lang="ja-JP" altLang="en-US"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○各市町　地域包括支援センター</a:t>
            </a:r>
            <a:endParaRPr lang="en-US" altLang="ja-JP"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○福井県若年性認知症相談窓口</a:t>
            </a:r>
            <a:r>
              <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松原病院内</a:t>
            </a:r>
            <a:r>
              <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18435"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543800" y="6350"/>
            <a:ext cx="10191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543925" y="6350"/>
            <a:ext cx="6000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49</a:t>
            </a:fld>
            <a:endParaRPr lang="ja-JP" altLang="en-US" sz="1600" dirty="0">
              <a:solidFill>
                <a:srgbClr val="000000"/>
              </a:solidFill>
            </a:endParaRPr>
          </a:p>
        </p:txBody>
      </p:sp>
      <p:pic>
        <p:nvPicPr>
          <p:cNvPr id="3" name="図 2" descr="テーブル&#10;&#10;自動的に生成された説明">
            <a:extLst>
              <a:ext uri="{FF2B5EF4-FFF2-40B4-BE49-F238E27FC236}">
                <a16:creationId xmlns:a16="http://schemas.microsoft.com/office/drawing/2014/main" id="{917AC0BA-D265-4CA7-A9E8-F7F5A71BF05B}"/>
              </a:ext>
            </a:extLst>
          </p:cNvPr>
          <p:cNvPicPr>
            <a:picLocks noChangeAspect="1"/>
          </p:cNvPicPr>
          <p:nvPr/>
        </p:nvPicPr>
        <p:blipFill rotWithShape="1">
          <a:blip r:embed="rId6">
            <a:extLst>
              <a:ext uri="{28A0092B-C50C-407E-A947-70E740481C1C}">
                <a14:useLocalDpi xmlns:a14="http://schemas.microsoft.com/office/drawing/2010/main" val="0"/>
              </a:ext>
            </a:extLst>
          </a:blip>
          <a:srcRect l="20790" t="26546" r="18421" b="47800"/>
          <a:stretch/>
        </p:blipFill>
        <p:spPr>
          <a:xfrm>
            <a:off x="3285372" y="1094203"/>
            <a:ext cx="5558590" cy="1262859"/>
          </a:xfrm>
          <a:prstGeom prst="rect">
            <a:avLst/>
          </a:prstGeom>
        </p:spPr>
      </p:pic>
    </p:spTree>
    <p:extLst>
      <p:ext uri="{BB962C8B-B14F-4D97-AF65-F5344CB8AC3E}">
        <p14:creationId xmlns:p14="http://schemas.microsoft.com/office/powerpoint/2010/main" val="18317380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lstStyle/>
          <a:p>
            <a:r>
              <a:rPr lang="ja-JP" altLang="en-US" sz="3200" dirty="0">
                <a:latin typeface="HGS平成明朝体W9" panose="02020A00000000000000" pitchFamily="18" charset="-128"/>
                <a:ea typeface="HGS平成明朝体W9" panose="02020A00000000000000" pitchFamily="18" charset="-128"/>
              </a:rPr>
              <a:t>認知症施策推進大綱</a:t>
            </a:r>
            <a:br>
              <a:rPr lang="en-US" altLang="ja-JP" sz="3200" dirty="0">
                <a:latin typeface="HGS平成明朝体W9" panose="02020A00000000000000" pitchFamily="18" charset="-128"/>
                <a:ea typeface="HGS平成明朝体W9" panose="02020A00000000000000" pitchFamily="18" charset="-128"/>
              </a:rPr>
            </a:br>
            <a:r>
              <a:rPr lang="ja-JP" altLang="en-US" sz="3200" dirty="0">
                <a:latin typeface="HGS平成明朝体W9" panose="02020A00000000000000" pitchFamily="18" charset="-128"/>
                <a:ea typeface="HGS平成明朝体W9" panose="02020A00000000000000" pitchFamily="18" charset="-128"/>
              </a:rPr>
              <a:t>５つの柱</a:t>
            </a:r>
            <a:endParaRPr lang="en-US" altLang="en-US"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4" name="スライド番号プレースホルダー 2"/>
          <p:cNvSpPr txBox="1">
            <a:spLocks noGrp="1"/>
          </p:cNvSpPr>
          <p:nvPr/>
        </p:nvSpPr>
        <p:spPr bwMode="auto">
          <a:xfrm>
            <a:off x="6437313" y="6402262"/>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5</a:t>
            </a:fld>
            <a:endParaRPr lang="ja-JP" altLang="en-US" sz="1600" dirty="0">
              <a:solidFill>
                <a:srgbClr val="000000"/>
              </a:solidFill>
            </a:endParaRPr>
          </a:p>
        </p:txBody>
      </p:sp>
      <p:sp>
        <p:nvSpPr>
          <p:cNvPr id="27" name="四角形: 角を丸くする 26">
            <a:extLst>
              <a:ext uri="{FF2B5EF4-FFF2-40B4-BE49-F238E27FC236}">
                <a16:creationId xmlns:a16="http://schemas.microsoft.com/office/drawing/2014/main" id="{2DDF7F5A-6242-4838-8F70-225B82FF4133}"/>
              </a:ext>
            </a:extLst>
          </p:cNvPr>
          <p:cNvSpPr/>
          <p:nvPr/>
        </p:nvSpPr>
        <p:spPr bwMode="auto">
          <a:xfrm>
            <a:off x="2197100" y="1514350"/>
            <a:ext cx="6032381" cy="668870"/>
          </a:xfrm>
          <a:prstGeom prst="roundRect">
            <a:avLst>
              <a:gd name="adj" fmla="val 36480"/>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400" dirty="0"/>
              <a:t>予防</a:t>
            </a:r>
            <a:endParaRPr kumimoji="0" lang="ja-JP" altLang="en-US" sz="2400" b="1" i="0" u="none" strike="noStrike" cap="none" normalizeH="0" baseline="0" dirty="0">
              <a:ln>
                <a:noFill/>
              </a:ln>
              <a:solidFill>
                <a:schemeClr val="bg1"/>
              </a:solidFill>
              <a:effectLst/>
              <a:latin typeface="Arial" panose="020B0604020202020204" pitchFamily="34" charset="0"/>
            </a:endParaRPr>
          </a:p>
        </p:txBody>
      </p:sp>
      <p:sp>
        <p:nvSpPr>
          <p:cNvPr id="25" name="楕円 24">
            <a:extLst>
              <a:ext uri="{FF2B5EF4-FFF2-40B4-BE49-F238E27FC236}">
                <a16:creationId xmlns:a16="http://schemas.microsoft.com/office/drawing/2014/main" id="{3D538A9D-12F0-4025-84B0-0B0E6939030A}"/>
              </a:ext>
            </a:extLst>
          </p:cNvPr>
          <p:cNvSpPr/>
          <p:nvPr/>
        </p:nvSpPr>
        <p:spPr bwMode="auto">
          <a:xfrm>
            <a:off x="1507989" y="1395662"/>
            <a:ext cx="834887" cy="848139"/>
          </a:xfrm>
          <a:prstGeom prst="ellipse">
            <a:avLst/>
          </a:prstGeom>
          <a:solidFill>
            <a:schemeClr val="bg1"/>
          </a:solidFill>
          <a:ln w="28575">
            <a:solidFill>
              <a:schemeClr val="bg1">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3200" dirty="0">
                <a:solidFill>
                  <a:schemeClr val="bg1">
                    <a:lumMod val="50000"/>
                  </a:schemeClr>
                </a:solidFill>
              </a:rPr>
              <a:t>2</a:t>
            </a:r>
            <a:endParaRPr kumimoji="0" lang="ja-JP" altLang="en-US" sz="3200" b="1" i="0" u="none" strike="noStrike" cap="none" normalizeH="0" baseline="0" dirty="0">
              <a:ln>
                <a:noFill/>
              </a:ln>
              <a:solidFill>
                <a:schemeClr val="bg1">
                  <a:lumMod val="50000"/>
                </a:schemeClr>
              </a:solidFill>
              <a:effectLst/>
              <a:latin typeface="Arial" panose="020B0604020202020204" pitchFamily="34" charset="0"/>
            </a:endParaRPr>
          </a:p>
        </p:txBody>
      </p:sp>
      <p:sp>
        <p:nvSpPr>
          <p:cNvPr id="28" name="テキスト ボックス 27">
            <a:extLst>
              <a:ext uri="{FF2B5EF4-FFF2-40B4-BE49-F238E27FC236}">
                <a16:creationId xmlns:a16="http://schemas.microsoft.com/office/drawing/2014/main" id="{D2032A36-1017-4A1C-8586-02118CE8630A}"/>
              </a:ext>
            </a:extLst>
          </p:cNvPr>
          <p:cNvSpPr txBox="1"/>
          <p:nvPr/>
        </p:nvSpPr>
        <p:spPr bwMode="auto">
          <a:xfrm>
            <a:off x="694600" y="2279491"/>
            <a:ext cx="7754800" cy="4093428"/>
          </a:xfrm>
          <a:prstGeom prst="rect">
            <a:avLst/>
          </a:prstGeom>
          <a:solidFill>
            <a:schemeClr val="bg1">
              <a:lumMod val="95000"/>
            </a:schemeClr>
          </a:solidFill>
          <a:ln w="28575">
            <a:solidFill>
              <a:srgbClr val="003399"/>
            </a:solidFill>
          </a:ln>
          <a:effectLst/>
        </p:spPr>
        <p:txBody>
          <a:bodyPr vert="horz" wrap="square" lIns="91440" tIns="45720" rIns="91440" bIns="45720" numCol="1" rtlCol="0" anchor="t" anchorCtr="0" compatLnSpc="1">
            <a:prstTxWarp prst="textNoShape">
              <a:avLst/>
            </a:prstTxWarp>
            <a:spAutoFit/>
          </a:bodyPr>
          <a:lstStyle/>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）認知症予防に資する可能性のある活動の推進</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運動不足の改善、社会参加による社会的孤立の解消が、認知</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症予防に資する可能性があることから、高齢者等が身近に通う　</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ことができる「通いの場」について、更に拡充する。</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（２）予防に関するエビデンスの収集の推進</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認知症初期集中支援チームによる訪問活動のほか、かかり</a:t>
            </a:r>
            <a:r>
              <a:rPr kumimoji="1" lang="ja-JP" altLang="en-US" sz="2000" dirty="0" err="1">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つ</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ja-JP" altLang="en-US" sz="2000" dirty="0" err="1">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け</a:t>
            </a: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医や地域包括支援センター等と連携した早期発見・早期対応</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の取組の実施。データの蓄積とデータベースの構築。</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（３）民間の商品やサービスの評価・認証の仕組みの検討</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認知症予防に資するとされる民間の商品やサービスの評価・</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認証の仕組みを検討する。</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5" name="図 4" descr="テキスト, ホワイトボード&#10;&#10;自動的に生成された説明">
            <a:extLst>
              <a:ext uri="{FF2B5EF4-FFF2-40B4-BE49-F238E27FC236}">
                <a16:creationId xmlns:a16="http://schemas.microsoft.com/office/drawing/2014/main" id="{10F6C202-20D7-4F06-9C43-684C7B04DDC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2742" b="72581" l="45441" r="57453">
                        <a14:foregroundMark x1="50145" y1="45027" x2="52388" y2="43952"/>
                        <a14:foregroundMark x1="50724" y1="43414" x2="53256" y2="43414"/>
                        <a14:foregroundMark x1="47607" y1="53360" x2="47395" y2="56989"/>
                        <a14:foregroundMark x1="47685" y1="52016" x2="47607" y2="53360"/>
                        <a14:foregroundMark x1="48046" y1="51075" x2="47106" y2="51478"/>
                        <a14:foregroundMark x1="47612" y1="55511" x2="47829" y2="59812"/>
                        <a14:foregroundMark x1="55499" y1="50269" x2="56657" y2="50269"/>
                        <a14:foregroundMark x1="57453" y1="49866" x2="57381" y2="51344"/>
                        <a14:foregroundMark x1="51737" y1="42742" x2="52677" y2="42742"/>
                        <a14:foregroundMark x1="48336" y1="58871" x2="48987" y2="59543"/>
                        <a14:foregroundMark x1="51085" y1="60887" x2="52894" y2="60887"/>
                        <a14:foregroundMark x1="53039" y1="59812" x2="54342" y2="58871"/>
                        <a14:foregroundMark x1="54342" y1="61828" x2="54486" y2="67473"/>
                        <a14:foregroundMark x1="54486" y1="67473" x2="52243" y2="71237"/>
                        <a14:foregroundMark x1="52243" y1="71237" x2="51520" y2="67742"/>
                        <a14:foregroundMark x1="49638" y1="68817" x2="48842" y2="70430"/>
                        <a14:foregroundMark x1="49059" y1="67339" x2="47812" y2="70918"/>
                        <a14:foregroundMark x1="49240" y1="72062" x2="49872" y2="72116"/>
                        <a14:foregroundMark x1="50941" y1="70027" x2="50941" y2="70027"/>
                        <a14:foregroundMark x1="50868" y1="69489" x2="50724" y2="72581"/>
                        <a14:foregroundMark x1="54776" y1="61962" x2="54776" y2="67876"/>
                        <a14:foregroundMark x1="54776" y1="67876" x2="52026" y2="65726"/>
                        <a14:foregroundMark x1="52026" y1="65726" x2="52026" y2="65591"/>
                        <a14:foregroundMark x1="52605" y1="68952" x2="54124" y2="68414"/>
                        <a14:foregroundMark x1="54486" y1="68145" x2="52967" y2="70161"/>
                        <a14:foregroundMark x1="53763" y1="71774" x2="53763" y2="71774"/>
                        <a14:foregroundMark x1="46889" y1="59274" x2="46889" y2="59274"/>
                        <a14:foregroundMark x1="45803" y1="54839" x2="45729" y2="55527"/>
                        <a14:foregroundMark x1="46454" y1="59677" x2="46527" y2="66263"/>
                        <a14:foregroundMark x1="50217" y1="70161" x2="49638" y2="70699"/>
                        <a14:foregroundMark x1="53111" y1="72581" x2="53111" y2="72581"/>
                        <a14:foregroundMark x1="46671" y1="53763" x2="46671" y2="53763"/>
                        <a14:backgroundMark x1="45297" y1="55645" x2="45586" y2="59274"/>
                        <a14:backgroundMark x1="48046" y1="72581" x2="48046" y2="72581"/>
                        <a14:backgroundMark x1="48046" y1="71774" x2="48046" y2="71774"/>
                        <a14:backgroundMark x1="48263" y1="71774" x2="48263" y2="72984"/>
                        <a14:backgroundMark x1="47757" y1="72984" x2="48408" y2="72849"/>
                        <a14:backgroundMark x1="48336" y1="72446" x2="47467" y2="72446"/>
                        <a14:backgroundMark x1="48119" y1="72446" x2="48915" y2="72849"/>
                        <a14:backgroundMark x1="50796" y1="72581" x2="50796" y2="72581"/>
                        <a14:backgroundMark x1="51230" y1="72446" x2="50579" y2="72446"/>
                        <a14:backgroundMark x1="50724" y1="72849" x2="50724" y2="72849"/>
                        <a14:backgroundMark x1="46527" y1="53360" x2="46527" y2="53360"/>
                        <a14:backgroundMark x1="46671" y1="53360" x2="46671" y2="53360"/>
                        <a14:backgroundMark x1="46671" y1="53629" x2="46671" y2="53629"/>
                      </a14:backgroundRemoval>
                    </a14:imgEffect>
                  </a14:imgLayer>
                </a14:imgProps>
              </a:ext>
              <a:ext uri="{28A0092B-C50C-407E-A947-70E740481C1C}">
                <a14:useLocalDpi xmlns:a14="http://schemas.microsoft.com/office/drawing/2010/main" val="0"/>
              </a:ext>
            </a:extLst>
          </a:blip>
          <a:srcRect l="44474" t="41201" r="41711" b="26292"/>
          <a:stretch/>
        </p:blipFill>
        <p:spPr>
          <a:xfrm>
            <a:off x="7160317" y="3194746"/>
            <a:ext cx="805364" cy="1020129"/>
          </a:xfrm>
          <a:prstGeom prst="rect">
            <a:avLst/>
          </a:prstGeom>
        </p:spPr>
      </p:pic>
    </p:spTree>
    <p:extLst>
      <p:ext uri="{BB962C8B-B14F-4D97-AF65-F5344CB8AC3E}">
        <p14:creationId xmlns:p14="http://schemas.microsoft.com/office/powerpoint/2010/main" val="417330477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0350" y="4323447"/>
            <a:ext cx="25336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42900"/>
            <a:ext cx="6946900" cy="1039833"/>
          </a:xfrm>
        </p:spPr>
        <p:txBody>
          <a:bodyPr anchor="ctr"/>
          <a:lstStyle/>
          <a:p>
            <a:r>
              <a:rPr lang="ja-JP" altLang="en-US" sz="3600" dirty="0">
                <a:latin typeface="HGS平成明朝体W9" panose="02020A00000000000000" pitchFamily="18" charset="-128"/>
                <a:ea typeface="HGS平成明朝体W9" panose="02020A00000000000000" pitchFamily="18" charset="-128"/>
              </a:rPr>
              <a:t>家族の会</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1" name="Rectangle 7"/>
          <p:cNvSpPr txBox="1">
            <a:spLocks noChangeArrowheads="1"/>
          </p:cNvSpPr>
          <p:nvPr/>
        </p:nvSpPr>
        <p:spPr bwMode="auto">
          <a:xfrm>
            <a:off x="265129" y="3625488"/>
            <a:ext cx="8758203" cy="22668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itchFamily="2" charset="2"/>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○（公社）認知症の人と家族の会　福井県支部</a:t>
            </a:r>
            <a:endParaRPr lang="ja-JP" altLang="en-US" sz="3200"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 name="Rectangle 7"/>
          <p:cNvSpPr txBox="1">
            <a:spLocks noChangeArrowheads="1"/>
          </p:cNvSpPr>
          <p:nvPr/>
        </p:nvSpPr>
        <p:spPr bwMode="auto">
          <a:xfrm>
            <a:off x="342900" y="1670921"/>
            <a:ext cx="8572500" cy="7420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itchFamily="2" charset="2"/>
              <a:buNone/>
            </a:pPr>
            <a:r>
              <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在宅介護者の会（家族の会）</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456285221"/>
              </p:ext>
            </p:extLst>
          </p:nvPr>
        </p:nvGraphicFramePr>
        <p:xfrm>
          <a:off x="514350" y="2413000"/>
          <a:ext cx="8401050" cy="110718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20000"/>
                    </a:ext>
                  </a:extLst>
                </a:gridCol>
                <a:gridCol w="2800350">
                  <a:extLst>
                    <a:ext uri="{9D8B030D-6E8A-4147-A177-3AD203B41FA5}">
                      <a16:colId xmlns:a16="http://schemas.microsoft.com/office/drawing/2014/main" val="20001"/>
                    </a:ext>
                  </a:extLst>
                </a:gridCol>
                <a:gridCol w="2800350">
                  <a:extLst>
                    <a:ext uri="{9D8B030D-6E8A-4147-A177-3AD203B41FA5}">
                      <a16:colId xmlns:a16="http://schemas.microsoft.com/office/drawing/2014/main" val="20002"/>
                    </a:ext>
                  </a:extLst>
                </a:gridCol>
              </a:tblGrid>
              <a:tr h="584200">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名称</a:t>
                      </a:r>
                    </a:p>
                  </a:txBody>
                  <a:tcPr anchor="ctr"/>
                </a:tc>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所在地</a:t>
                      </a:r>
                    </a:p>
                  </a:txBody>
                  <a:tcPr anchor="ctr"/>
                </a:tc>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電話番号</a:t>
                      </a:r>
                    </a:p>
                  </a:txBody>
                  <a:tcPr anchor="ctr"/>
                </a:tc>
                <a:extLst>
                  <a:ext uri="{0D108BD9-81ED-4DB2-BD59-A6C34878D82A}">
                    <a16:rowId xmlns:a16="http://schemas.microsoft.com/office/drawing/2014/main" val="10000"/>
                  </a:ext>
                </a:extLst>
              </a:tr>
              <a:tr h="522980">
                <a:tc>
                  <a:txBody>
                    <a:bodyPr/>
                    <a:lstStyle/>
                    <a:p>
                      <a:r>
                        <a:rPr kumimoji="1" lang="en-US" altLang="ja-JP" dirty="0"/>
                        <a:t>※※※</a:t>
                      </a:r>
                      <a:r>
                        <a:rPr kumimoji="1" lang="ja-JP" altLang="en-US" dirty="0"/>
                        <a:t>会</a:t>
                      </a:r>
                    </a:p>
                  </a:txBody>
                  <a:tcPr anchor="ctr"/>
                </a:tc>
                <a:tc>
                  <a:txBody>
                    <a:bodyPr/>
                    <a:lstStyle/>
                    <a:p>
                      <a:r>
                        <a:rPr kumimoji="1" lang="ja-JP" altLang="en-US" dirty="0"/>
                        <a:t>福井</a:t>
                      </a:r>
                      <a:r>
                        <a:rPr kumimoji="1" lang="en-US" altLang="ja-JP" dirty="0"/>
                        <a:t>※※</a:t>
                      </a:r>
                      <a:endParaRPr kumimoji="1" lang="ja-JP" altLang="en-US" dirty="0"/>
                    </a:p>
                  </a:txBody>
                  <a:tcPr anchor="ctr"/>
                </a:tc>
                <a:tc>
                  <a:txBody>
                    <a:bodyPr/>
                    <a:lstStyle/>
                    <a:p>
                      <a:pPr algn="ctr"/>
                      <a:r>
                        <a:rPr kumimoji="1" lang="en-US" altLang="ja-JP" dirty="0"/>
                        <a:t>0776</a:t>
                      </a:r>
                      <a:r>
                        <a:rPr kumimoji="1" lang="ja-JP" altLang="en-US" dirty="0"/>
                        <a:t>－</a:t>
                      </a:r>
                      <a:r>
                        <a:rPr kumimoji="1" lang="en-US" altLang="ja-JP" dirty="0"/>
                        <a:t>※※</a:t>
                      </a:r>
                      <a:r>
                        <a:rPr kumimoji="1" lang="ja-JP" altLang="en-US" dirty="0"/>
                        <a:t>－</a:t>
                      </a:r>
                      <a:r>
                        <a:rPr kumimoji="1" lang="en-US" altLang="ja-JP" dirty="0"/>
                        <a:t>※※※※</a:t>
                      </a:r>
                      <a:endParaRPr kumimoji="1" lang="ja-JP" altLang="en-US" dirty="0"/>
                    </a:p>
                  </a:txBody>
                  <a:tcPr anchor="ctr"/>
                </a:tc>
                <a:extLst>
                  <a:ext uri="{0D108BD9-81ED-4DB2-BD59-A6C34878D82A}">
                    <a16:rowId xmlns:a16="http://schemas.microsoft.com/office/drawing/2014/main" val="10001"/>
                  </a:ext>
                </a:extLst>
              </a:tr>
            </a:tbl>
          </a:graphicData>
        </a:graphic>
      </p:graphicFrame>
      <p:pic>
        <p:nvPicPr>
          <p:cNvPr id="19458"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8115300" y="0"/>
            <a:ext cx="10287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846161" y="4790364"/>
            <a:ext cx="3562066" cy="646331"/>
          </a:xfrm>
          <a:prstGeom prst="rect">
            <a:avLst/>
          </a:prstGeom>
          <a:noFill/>
        </p:spPr>
        <p:txBody>
          <a:bodyPr wrap="square" rtlCol="0">
            <a:spAutoFit/>
          </a:bodyPr>
          <a:lstStyle/>
          <a:p>
            <a:r>
              <a:rPr kumimoji="1" lang="ja-JP" altLang="en-US" sz="1800" dirty="0">
                <a:solidFill>
                  <a:schemeClr val="tx1"/>
                </a:solidFill>
                <a:effectLst>
                  <a:outerShdw blurRad="38100" dist="38100" dir="2700000" algn="tl">
                    <a:srgbClr val="000000">
                      <a:alpha val="43137"/>
                    </a:srgbClr>
                  </a:outerShdw>
                </a:effectLst>
              </a:rPr>
              <a:t>所在地　福井市文京</a:t>
            </a:r>
            <a:r>
              <a:rPr kumimoji="1" lang="en-US" altLang="ja-JP" sz="1800" dirty="0">
                <a:solidFill>
                  <a:schemeClr val="tx1"/>
                </a:solidFill>
                <a:effectLst>
                  <a:outerShdw blurRad="38100" dist="38100" dir="2700000" algn="tl">
                    <a:srgbClr val="000000">
                      <a:alpha val="43137"/>
                    </a:srgbClr>
                  </a:outerShdw>
                </a:effectLst>
              </a:rPr>
              <a:t>2-9-1</a:t>
            </a:r>
          </a:p>
          <a:p>
            <a:r>
              <a:rPr kumimoji="1" lang="ja-JP" altLang="en-US" sz="1800" dirty="0">
                <a:solidFill>
                  <a:schemeClr val="tx1"/>
                </a:solidFill>
                <a:effectLst>
                  <a:outerShdw blurRad="38100" dist="38100" dir="2700000" algn="tl">
                    <a:srgbClr val="000000">
                      <a:alpha val="43137"/>
                    </a:srgbClr>
                  </a:outerShdw>
                </a:effectLst>
              </a:rPr>
              <a:t>電　話　</a:t>
            </a:r>
            <a:r>
              <a:rPr kumimoji="1" lang="en-US" altLang="ja-JP" sz="1800" dirty="0">
                <a:solidFill>
                  <a:schemeClr val="tx1"/>
                </a:solidFill>
                <a:effectLst>
                  <a:outerShdw blurRad="38100" dist="38100" dir="2700000" algn="tl">
                    <a:srgbClr val="000000">
                      <a:alpha val="43137"/>
                    </a:srgbClr>
                  </a:outerShdw>
                </a:effectLst>
              </a:rPr>
              <a:t>0776-28-2929</a:t>
            </a:r>
            <a:endParaRPr kumimoji="1" lang="ja-JP" altLang="en-US" sz="1800" dirty="0">
              <a:solidFill>
                <a:schemeClr val="tx1"/>
              </a:solidFill>
              <a:effectLst>
                <a:outerShdw blurRad="38100" dist="38100" dir="2700000" algn="tl">
                  <a:srgbClr val="000000">
                    <a:alpha val="43137"/>
                  </a:srgbClr>
                </a:outerShdw>
              </a:effectLst>
            </a:endParaRPr>
          </a:p>
        </p:txBody>
      </p:sp>
      <p:sp>
        <p:nvSpPr>
          <p:cNvPr id="14"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50</a:t>
            </a:fld>
            <a:endParaRPr lang="ja-JP" altLang="en-US" sz="1600" dirty="0">
              <a:solidFill>
                <a:srgbClr val="000000"/>
              </a:solidFill>
            </a:endParaRPr>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9DE2D929-21A9-4E62-A8F4-5FF53DD7030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50000" b="88038" l="31042" r="58394">
                        <a14:foregroundMark x1="36324" y1="69086" x2="36324" y2="78898"/>
                        <a14:foregroundMark x1="36324" y1="78898" x2="34226" y2="77151"/>
                        <a14:foregroundMark x1="47395" y1="84677" x2="41679" y2="85349"/>
                        <a14:foregroundMark x1="41679" y1="85349" x2="40159" y2="86694"/>
                        <a14:foregroundMark x1="38133" y1="88172" x2="37482" y2="85484"/>
                        <a14:foregroundMark x1="43560" y1="80242" x2="43126" y2="81989"/>
                        <a14:foregroundMark x1="43126" y1="81317" x2="45948" y2="84005"/>
                        <a14:foregroundMark x1="42619" y1="80780" x2="45297" y2="80108"/>
                        <a14:foregroundMark x1="42909" y1="80108" x2="45152" y2="79839"/>
                        <a14:foregroundMark x1="42475" y1="79839" x2="45948" y2="79301"/>
                        <a14:foregroundMark x1="51809" y1="53898" x2="56585" y2="58602"/>
                        <a14:foregroundMark x1="56585" y1="58602" x2="56585" y2="58737"/>
                        <a14:foregroundMark x1="56078" y1="50000" x2="58394" y2="54704"/>
                        <a14:foregroundMark x1="50000" y1="73522" x2="48408" y2="73253"/>
                        <a14:foregroundMark x1="47902" y1="72043" x2="50145" y2="72043"/>
                        <a14:foregroundMark x1="47757" y1="72043" x2="48842" y2="70968"/>
                        <a14:foregroundMark x1="47250" y1="72715" x2="48698" y2="75672"/>
                        <a14:backgroundMark x1="31187" y1="74866" x2="31042" y2="74731"/>
                        <a14:backgroundMark x1="31042" y1="72715" x2="31042" y2="74731"/>
                        <a14:backgroundMark x1="31331" y1="73253" x2="31331" y2="71237"/>
                        <a14:backgroundMark x1="31476" y1="71505" x2="31476" y2="74194"/>
                        <a14:backgroundMark x1="31476" y1="72715" x2="31476" y2="74731"/>
                        <a14:backgroundMark x1="47106" y1="67608" x2="47106" y2="70565"/>
                        <a14:backgroundMark x1="46961" y1="66667" x2="46961" y2="67070"/>
                        <a14:backgroundMark x1="47395" y1="66398" x2="47395" y2="67876"/>
                        <a14:backgroundMark x1="47395" y1="65188" x2="47395" y2="66398"/>
                        <a14:backgroundMark x1="47395" y1="64651" x2="47395" y2="65188"/>
                        <a14:backgroundMark x1="47395" y1="66129" x2="47395" y2="66129"/>
                        <a14:backgroundMark x1="46454" y1="64382" x2="46816" y2="65591"/>
                        <a14:backgroundMark x1="46816" y1="65591" x2="46816" y2="67339"/>
                      </a14:backgroundRemoval>
                    </a14:imgEffect>
                  </a14:imgLayer>
                </a14:imgProps>
              </a:ext>
              <a:ext uri="{28A0092B-C50C-407E-A947-70E740481C1C}">
                <a14:useLocalDpi xmlns:a14="http://schemas.microsoft.com/office/drawing/2010/main" val="0"/>
              </a:ext>
            </a:extLst>
          </a:blip>
          <a:srcRect l="30789" t="48162" r="38948" b="9216"/>
          <a:stretch/>
        </p:blipFill>
        <p:spPr>
          <a:xfrm>
            <a:off x="3494161" y="4632614"/>
            <a:ext cx="2767264" cy="2098182"/>
          </a:xfrm>
          <a:prstGeom prst="rect">
            <a:avLst/>
          </a:prstGeom>
        </p:spPr>
      </p:pic>
    </p:spTree>
    <p:extLst>
      <p:ext uri="{BB962C8B-B14F-4D97-AF65-F5344CB8AC3E}">
        <p14:creationId xmlns:p14="http://schemas.microsoft.com/office/powerpoint/2010/main" val="399310306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1" y="3746500"/>
            <a:ext cx="5962650" cy="2851150"/>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55600"/>
            <a:ext cx="6946900" cy="1044797"/>
          </a:xfrm>
        </p:spPr>
        <p:txBody>
          <a:bodyPr anchor="ctr"/>
          <a:lstStyle/>
          <a:p>
            <a:r>
              <a:rPr lang="ja-JP" altLang="en-US" sz="3600" dirty="0">
                <a:latin typeface="HGS平成明朝体W9" panose="02020A00000000000000" pitchFamily="18" charset="-128"/>
                <a:ea typeface="HGS平成明朝体W9" panose="02020A00000000000000" pitchFamily="18" charset="-128"/>
              </a:rPr>
              <a:t>医療機関（かかりつけ医）</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pic>
        <p:nvPicPr>
          <p:cNvPr id="2048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34350" y="12700"/>
            <a:ext cx="10096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51</a:t>
            </a:fld>
            <a:endParaRPr lang="ja-JP" altLang="en-US" sz="1600" dirty="0">
              <a:solidFill>
                <a:srgbClr val="000000"/>
              </a:solidFill>
            </a:endParaRPr>
          </a:p>
        </p:txBody>
      </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A12A33CF-FFBF-4C45-B065-0C22476A827C}"/>
              </a:ext>
            </a:extLst>
          </p:cNvPr>
          <p:cNvPicPr>
            <a:picLocks noChangeAspect="1"/>
          </p:cNvPicPr>
          <p:nvPr/>
        </p:nvPicPr>
        <p:blipFill rotWithShape="1">
          <a:blip r:embed="rId5">
            <a:extLst>
              <a:ext uri="{28A0092B-C50C-407E-A947-70E740481C1C}">
                <a14:useLocalDpi xmlns:a14="http://schemas.microsoft.com/office/drawing/2010/main" val="0"/>
              </a:ext>
            </a:extLst>
          </a:blip>
          <a:srcRect l="28026" t="18960" r="32237" b="2096"/>
          <a:stretch/>
        </p:blipFill>
        <p:spPr>
          <a:xfrm>
            <a:off x="3188368" y="1495113"/>
            <a:ext cx="4890474" cy="5230540"/>
          </a:xfrm>
          <a:prstGeom prst="rect">
            <a:avLst/>
          </a:prstGeom>
        </p:spPr>
      </p:pic>
    </p:spTree>
    <p:extLst>
      <p:ext uri="{BB962C8B-B14F-4D97-AF65-F5344CB8AC3E}">
        <p14:creationId xmlns:p14="http://schemas.microsoft.com/office/powerpoint/2010/main" val="144583622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1" y="3746500"/>
            <a:ext cx="5962650" cy="2851150"/>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55600"/>
            <a:ext cx="6946900" cy="1027133"/>
          </a:xfrm>
        </p:spPr>
        <p:txBody>
          <a:bodyPr anchor="ctr"/>
          <a:lstStyle/>
          <a:p>
            <a:r>
              <a:rPr lang="ja-JP" altLang="en-US" sz="3600" dirty="0">
                <a:latin typeface="HGS平成明朝体W9" panose="02020A00000000000000" pitchFamily="18" charset="-128"/>
                <a:ea typeface="HGS平成明朝体W9" panose="02020A00000000000000" pitchFamily="18" charset="-128"/>
              </a:rPr>
              <a:t>医療機関（専門医療機関）</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4" name="Rectangle 7"/>
          <p:cNvSpPr txBox="1">
            <a:spLocks noChangeArrowheads="1"/>
          </p:cNvSpPr>
          <p:nvPr/>
        </p:nvSpPr>
        <p:spPr bwMode="auto">
          <a:xfrm>
            <a:off x="342900" y="1943893"/>
            <a:ext cx="8572500" cy="18915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itchFamily="2" charset="2"/>
              <a:buNone/>
            </a:pPr>
            <a:r>
              <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認知症の相談、鑑別診断や救急対応、</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保健・医療・福祉サービスに関する情報提供</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を行います。</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34350" y="12700"/>
            <a:ext cx="10096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52</a:t>
            </a:fld>
            <a:endParaRPr lang="ja-JP" altLang="en-US" sz="1600" dirty="0">
              <a:solidFill>
                <a:srgbClr val="000000"/>
              </a:solidFill>
            </a:endParaRPr>
          </a:p>
        </p:txBody>
      </p:sp>
      <p:pic>
        <p:nvPicPr>
          <p:cNvPr id="5" name="図 4" descr="カレンダー が含まれている画像&#10;&#10;自動的に生成された説明">
            <a:extLst>
              <a:ext uri="{FF2B5EF4-FFF2-40B4-BE49-F238E27FC236}">
                <a16:creationId xmlns:a16="http://schemas.microsoft.com/office/drawing/2014/main" id="{B306E9F3-1705-4477-A244-6523E30197B9}"/>
              </a:ext>
            </a:extLst>
          </p:cNvPr>
          <p:cNvPicPr>
            <a:picLocks noChangeAspect="1"/>
          </p:cNvPicPr>
          <p:nvPr/>
        </p:nvPicPr>
        <p:blipFill rotWithShape="1">
          <a:blip r:embed="rId5">
            <a:extLst>
              <a:ext uri="{28A0092B-C50C-407E-A947-70E740481C1C}">
                <a14:useLocalDpi xmlns:a14="http://schemas.microsoft.com/office/drawing/2010/main" val="0"/>
              </a:ext>
            </a:extLst>
          </a:blip>
          <a:srcRect l="16232" t="42779" r="20724" b="23819"/>
          <a:stretch/>
        </p:blipFill>
        <p:spPr>
          <a:xfrm>
            <a:off x="420388" y="3746500"/>
            <a:ext cx="8303224" cy="2368323"/>
          </a:xfrm>
          <a:prstGeom prst="rect">
            <a:avLst/>
          </a:prstGeom>
        </p:spPr>
      </p:pic>
    </p:spTree>
    <p:extLst>
      <p:ext uri="{BB962C8B-B14F-4D97-AF65-F5344CB8AC3E}">
        <p14:creationId xmlns:p14="http://schemas.microsoft.com/office/powerpoint/2010/main" val="268567561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1" y="3746500"/>
            <a:ext cx="5962650" cy="2851150"/>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a:xfrm>
            <a:off x="2197100" y="355600"/>
            <a:ext cx="6946900" cy="1027133"/>
          </a:xfrm>
        </p:spPr>
        <p:txBody>
          <a:bodyPr anchor="ctr"/>
          <a:lstStyle/>
          <a:p>
            <a:r>
              <a:rPr lang="ja-JP" altLang="en-US" sz="3600" dirty="0">
                <a:latin typeface="HGS平成明朝体W9" panose="02020A00000000000000" pitchFamily="18" charset="-128"/>
                <a:ea typeface="HGS平成明朝体W9" panose="02020A00000000000000" pitchFamily="18" charset="-128"/>
              </a:rPr>
              <a:t>その他の支援制度</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4" name="Rectangle 7"/>
          <p:cNvSpPr txBox="1">
            <a:spLocks noChangeArrowheads="1"/>
          </p:cNvSpPr>
          <p:nvPr/>
        </p:nvSpPr>
        <p:spPr bwMode="auto">
          <a:xfrm>
            <a:off x="370196" y="1739176"/>
            <a:ext cx="8610031" cy="42931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CC00"/>
              </a:buClr>
              <a:buSzPct val="150000"/>
              <a:buChar char="•"/>
              <a:defRPr sz="2400" kern="1200">
                <a:solidFill>
                  <a:srgbClr val="003399"/>
                </a:solidFill>
                <a:latin typeface="+mn-lt"/>
                <a:ea typeface="+mn-ea"/>
                <a:cs typeface="+mn-cs"/>
              </a:defRPr>
            </a:lvl1pPr>
            <a:lvl2pPr marL="742950" indent="-285750" algn="l" rtl="0" eaLnBrk="0" fontAlgn="base" hangingPunct="0">
              <a:spcBef>
                <a:spcPct val="20000"/>
              </a:spcBef>
              <a:spcAft>
                <a:spcPct val="0"/>
              </a:spcAft>
              <a:buClr>
                <a:srgbClr val="99CC00"/>
              </a:buClr>
              <a:buSzPct val="150000"/>
              <a:buChar char="•"/>
              <a:defRPr sz="2000" kern="1200">
                <a:solidFill>
                  <a:srgbClr val="003399"/>
                </a:solidFill>
                <a:latin typeface="+mn-lt"/>
                <a:ea typeface="+mn-ea"/>
                <a:cs typeface="+mn-cs"/>
              </a:defRPr>
            </a:lvl2pPr>
            <a:lvl3pPr marL="1143000" indent="-228600" algn="l" rtl="0" eaLnBrk="0" fontAlgn="base" hangingPunct="0">
              <a:spcBef>
                <a:spcPct val="20000"/>
              </a:spcBef>
              <a:spcAft>
                <a:spcPct val="0"/>
              </a:spcAft>
              <a:buClr>
                <a:srgbClr val="99CC00"/>
              </a:buClr>
              <a:buSzPct val="150000"/>
              <a:buChar char="•"/>
              <a:defRPr kern="1200">
                <a:solidFill>
                  <a:srgbClr val="003399"/>
                </a:solidFill>
                <a:latin typeface="+mn-lt"/>
                <a:ea typeface="+mn-ea"/>
                <a:cs typeface="+mn-cs"/>
              </a:defRPr>
            </a:lvl3pPr>
            <a:lvl4pPr marL="16002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4pPr>
            <a:lvl5pPr marL="2057400" indent="-228600" algn="l" rtl="0" eaLnBrk="0" fontAlgn="base" hangingPunct="0">
              <a:spcBef>
                <a:spcPct val="20000"/>
              </a:spcBef>
              <a:spcAft>
                <a:spcPct val="0"/>
              </a:spcAft>
              <a:buClr>
                <a:srgbClr val="99CC00"/>
              </a:buClr>
              <a:buChar char="»"/>
              <a:defRPr sz="1600" kern="1200">
                <a:solidFill>
                  <a:srgbClr val="0033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itchFamily="2" charset="2"/>
              <a:buNone/>
            </a:pPr>
            <a:r>
              <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成年後見制度</a:t>
            </a:r>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（家庭裁判所）</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現時点で成年後見の必要があれば「法定後見制度」を、将来に備えるのであれば「任意後見制度」を利用。後見人がつくことで、消費者被害を未然に防ぎ、自分の意志に沿って資産を有効に活用できます。</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lang="en-US" altLang="ja-JP" sz="1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○日常生活自立支援事業</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社会福祉協議会と契約を結び、低廉な費用で介護サービスの利用の援助、日常的な金銭管理などのサービスを頼むことができます。</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lang="en-US" altLang="ja-JP" sz="1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○高齢者虐待防止法</a:t>
            </a:r>
            <a:endParaRPr lang="en-US" altLang="ja-JP" sz="32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市役所または地域包括支援センターに相談窓口が設置されています。</a:t>
            </a:r>
            <a:endParaRPr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53</a:t>
            </a:fld>
            <a:endParaRPr lang="ja-JP" altLang="en-US" sz="1600" dirty="0">
              <a:solidFill>
                <a:srgbClr val="000000"/>
              </a:solidFill>
            </a:endParaRPr>
          </a:p>
        </p:txBody>
      </p:sp>
    </p:spTree>
    <p:extLst>
      <p:ext uri="{BB962C8B-B14F-4D97-AF65-F5344CB8AC3E}">
        <p14:creationId xmlns:p14="http://schemas.microsoft.com/office/powerpoint/2010/main" val="268567561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1" y="3746500"/>
            <a:ext cx="5962650" cy="2851150"/>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6"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54</a:t>
            </a:fld>
            <a:endParaRPr lang="ja-JP" altLang="en-US" sz="1600" dirty="0">
              <a:solidFill>
                <a:srgbClr val="000000"/>
              </a:solidFill>
            </a:endParaRP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911DB9EC-B6C8-4F89-B266-C275F0DD2D30}"/>
              </a:ext>
            </a:extLst>
          </p:cNvPr>
          <p:cNvPicPr>
            <a:picLocks noChangeAspect="1"/>
          </p:cNvPicPr>
          <p:nvPr/>
        </p:nvPicPr>
        <p:blipFill rotWithShape="1">
          <a:blip r:embed="rId4">
            <a:extLst>
              <a:ext uri="{28A0092B-C50C-407E-A947-70E740481C1C}">
                <a14:useLocalDpi xmlns:a14="http://schemas.microsoft.com/office/drawing/2010/main" val="0"/>
              </a:ext>
            </a:extLst>
          </a:blip>
          <a:srcRect l="32472" t="18227" r="37237" b="2096"/>
          <a:stretch/>
        </p:blipFill>
        <p:spPr>
          <a:xfrm>
            <a:off x="3404937" y="260350"/>
            <a:ext cx="4318000" cy="6114738"/>
          </a:xfrm>
          <a:prstGeom prst="rect">
            <a:avLst/>
          </a:prstGeom>
        </p:spPr>
      </p:pic>
    </p:spTree>
    <p:extLst>
      <p:ext uri="{BB962C8B-B14F-4D97-AF65-F5344CB8AC3E}">
        <p14:creationId xmlns:p14="http://schemas.microsoft.com/office/powerpoint/2010/main" val="11152097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lstStyle/>
          <a:p>
            <a:r>
              <a:rPr lang="ja-JP" altLang="en-US" sz="3200" dirty="0">
                <a:latin typeface="HGS平成明朝体W9" panose="02020A00000000000000" pitchFamily="18" charset="-128"/>
                <a:ea typeface="HGS平成明朝体W9" panose="02020A00000000000000" pitchFamily="18" charset="-128"/>
              </a:rPr>
              <a:t>認知症施策推進大綱</a:t>
            </a:r>
            <a:br>
              <a:rPr lang="en-US" altLang="ja-JP" sz="3200" dirty="0">
                <a:latin typeface="HGS平成明朝体W9" panose="02020A00000000000000" pitchFamily="18" charset="-128"/>
                <a:ea typeface="HGS平成明朝体W9" panose="02020A00000000000000" pitchFamily="18" charset="-128"/>
              </a:rPr>
            </a:br>
            <a:r>
              <a:rPr lang="ja-JP" altLang="en-US" sz="3200" dirty="0">
                <a:latin typeface="HGS平成明朝体W9" panose="02020A00000000000000" pitchFamily="18" charset="-128"/>
                <a:ea typeface="HGS平成明朝体W9" panose="02020A00000000000000" pitchFamily="18" charset="-128"/>
              </a:rPr>
              <a:t>５つの柱</a:t>
            </a:r>
            <a:endParaRPr lang="en-US" altLang="en-US"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4"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6</a:t>
            </a:fld>
            <a:endParaRPr lang="ja-JP" altLang="en-US" sz="1600" dirty="0">
              <a:solidFill>
                <a:srgbClr val="000000"/>
              </a:solidFill>
            </a:endParaRPr>
          </a:p>
        </p:txBody>
      </p:sp>
      <p:sp>
        <p:nvSpPr>
          <p:cNvPr id="30" name="四角形: 角を丸くする 29">
            <a:extLst>
              <a:ext uri="{FF2B5EF4-FFF2-40B4-BE49-F238E27FC236}">
                <a16:creationId xmlns:a16="http://schemas.microsoft.com/office/drawing/2014/main" id="{C8877D77-5F8C-4932-9F1A-8253FCE7722A}"/>
              </a:ext>
            </a:extLst>
          </p:cNvPr>
          <p:cNvSpPr/>
          <p:nvPr/>
        </p:nvSpPr>
        <p:spPr bwMode="auto">
          <a:xfrm>
            <a:off x="2236459" y="1468125"/>
            <a:ext cx="6032381" cy="668870"/>
          </a:xfrm>
          <a:prstGeom prst="roundRect">
            <a:avLst>
              <a:gd name="adj" fmla="val 36480"/>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000" dirty="0"/>
              <a:t>医療・ケア・介護サービス・介護者への支援</a:t>
            </a:r>
            <a:endParaRPr kumimoji="0" lang="ja-JP" altLang="en-US" sz="2000" b="1" i="0" u="none" strike="noStrike" cap="none" normalizeH="0" baseline="0" dirty="0">
              <a:ln>
                <a:noFill/>
              </a:ln>
              <a:solidFill>
                <a:schemeClr val="bg1"/>
              </a:solidFill>
              <a:effectLst/>
            </a:endParaRPr>
          </a:p>
        </p:txBody>
      </p:sp>
      <p:sp>
        <p:nvSpPr>
          <p:cNvPr id="29" name="楕円 28">
            <a:extLst>
              <a:ext uri="{FF2B5EF4-FFF2-40B4-BE49-F238E27FC236}">
                <a16:creationId xmlns:a16="http://schemas.microsoft.com/office/drawing/2014/main" id="{0CE813D5-6BFB-49F3-B7D0-66D82880AEDB}"/>
              </a:ext>
            </a:extLst>
          </p:cNvPr>
          <p:cNvSpPr/>
          <p:nvPr/>
        </p:nvSpPr>
        <p:spPr bwMode="auto">
          <a:xfrm>
            <a:off x="1524585" y="1375107"/>
            <a:ext cx="834887" cy="848139"/>
          </a:xfrm>
          <a:prstGeom prst="ellipse">
            <a:avLst/>
          </a:prstGeom>
          <a:solidFill>
            <a:schemeClr val="bg1"/>
          </a:solidFill>
          <a:ln w="28575">
            <a:solidFill>
              <a:schemeClr val="bg1">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3200" dirty="0">
                <a:solidFill>
                  <a:schemeClr val="bg1">
                    <a:lumMod val="50000"/>
                  </a:schemeClr>
                </a:solidFill>
              </a:rPr>
              <a:t>３</a:t>
            </a:r>
            <a:endParaRPr kumimoji="0" lang="ja-JP" altLang="en-US" sz="3200" b="1" i="0" u="none" strike="noStrike" cap="none" normalizeH="0" baseline="0" dirty="0">
              <a:ln>
                <a:noFill/>
              </a:ln>
              <a:solidFill>
                <a:schemeClr val="bg1">
                  <a:lumMod val="50000"/>
                </a:schemeClr>
              </a:solidFill>
              <a:effectLst/>
              <a:latin typeface="Arial" panose="020B0604020202020204" pitchFamily="34" charset="0"/>
            </a:endParaRPr>
          </a:p>
        </p:txBody>
      </p:sp>
      <p:sp>
        <p:nvSpPr>
          <p:cNvPr id="31" name="テキスト ボックス 30">
            <a:extLst>
              <a:ext uri="{FF2B5EF4-FFF2-40B4-BE49-F238E27FC236}">
                <a16:creationId xmlns:a16="http://schemas.microsoft.com/office/drawing/2014/main" id="{D87467D0-F0A5-4CCA-A013-F4D63E8966F2}"/>
              </a:ext>
            </a:extLst>
          </p:cNvPr>
          <p:cNvSpPr txBox="1"/>
          <p:nvPr/>
        </p:nvSpPr>
        <p:spPr bwMode="auto">
          <a:xfrm>
            <a:off x="766831" y="2268221"/>
            <a:ext cx="7754800" cy="4093428"/>
          </a:xfrm>
          <a:prstGeom prst="rect">
            <a:avLst/>
          </a:prstGeom>
          <a:solidFill>
            <a:schemeClr val="bg1">
              <a:lumMod val="95000"/>
            </a:schemeClr>
          </a:solidFill>
          <a:ln w="28575">
            <a:solidFill>
              <a:srgbClr val="003399"/>
            </a:solidFill>
          </a:ln>
          <a:effectLst/>
        </p:spPr>
        <p:txBody>
          <a:bodyPr vert="horz" wrap="square" lIns="91440" tIns="45720" rIns="91440" bIns="45720" numCol="1" rtlCol="0" anchor="t" anchorCtr="0" compatLnSpc="1">
            <a:prstTxWarp prst="textNoShape">
              <a:avLst/>
            </a:prstTxWarp>
            <a:spAutoFit/>
          </a:bodyPr>
          <a:lstStyle/>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認知症の人の意思や価値観に共感し、本人が有する力を最大限に活かしながら、伴走者として支援していく。</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）早期発見・早期対応、医療体制の整備</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（２）医療従事者等の認知症対応力向上の促進</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（３）介護サービス基盤整備・介護人材確保・介護従事者の</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認知症対応力向上の促進</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（４）医療・介護の手法の普及・開発</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（５）認知症の人の介護者の負担軽減の推進</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3" name="図 2" descr="グラフィカル ユーザー インターフェイス, アプリケーション&#10;&#10;自動的に生成された説明">
            <a:extLst>
              <a:ext uri="{FF2B5EF4-FFF2-40B4-BE49-F238E27FC236}">
                <a16:creationId xmlns:a16="http://schemas.microsoft.com/office/drawing/2014/main" id="{896E2897-8E40-4C63-BC68-76E01A97C32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167" b="73656" l="68741" r="84226">
                        <a14:foregroundMark x1="68813" y1="62634" x2="68813" y2="57796"/>
                        <a14:foregroundMark x1="70273" y1="54704" x2="71925" y2="54704"/>
                        <a14:foregroundMark x1="71925" y1="54704" x2="72359" y2="54301"/>
                        <a14:foregroundMark x1="70767" y1="72177" x2="72359" y2="72446"/>
                        <a14:foregroundMark x1="83154" y1="60081" x2="83213" y2="66129"/>
                        <a14:foregroundMark x1="80391" y1="63306" x2="80391" y2="63710"/>
                        <a14:foregroundMark x1="78437" y1="59274" x2="78220" y2="61559"/>
                        <a14:foregroundMark x1="78003" y1="61022" x2="78003" y2="61694"/>
                        <a14:backgroundMark x1="69754" y1="54301" x2="70188" y2="54167"/>
                        <a14:backgroundMark x1="70116" y1="54301" x2="69754" y2="54435"/>
                        <a14:backgroundMark x1="74819" y1="59274" x2="74819" y2="60081"/>
                        <a14:backgroundMark x1="75326" y1="61425" x2="76194" y2="61290"/>
                        <a14:backgroundMark x1="84226" y1="59812" x2="84226" y2="60618"/>
                        <a14:backgroundMark x1="73517" y1="73790" x2="73951" y2="73790"/>
                        <a14:backgroundMark x1="84588" y1="59409" x2="84588" y2="59409"/>
                        <a14:backgroundMark x1="84370" y1="59946" x2="84370" y2="59946"/>
                        <a14:backgroundMark x1="84370" y1="59005" x2="84370" y2="60081"/>
                      </a14:backgroundRemoval>
                    </a14:imgEffect>
                  </a14:imgLayer>
                </a14:imgProps>
              </a:ext>
              <a:ext uri="{28A0092B-C50C-407E-A947-70E740481C1C}">
                <a14:useLocalDpi xmlns:a14="http://schemas.microsoft.com/office/drawing/2010/main" val="0"/>
              </a:ext>
            </a:extLst>
          </a:blip>
          <a:srcRect l="67763" t="52933" r="15192" b="25559"/>
          <a:stretch/>
        </p:blipFill>
        <p:spPr>
          <a:xfrm>
            <a:off x="6297674" y="4920039"/>
            <a:ext cx="1971166" cy="1339095"/>
          </a:xfrm>
          <a:prstGeom prst="rect">
            <a:avLst/>
          </a:prstGeom>
        </p:spPr>
      </p:pic>
    </p:spTree>
    <p:extLst>
      <p:ext uri="{BB962C8B-B14F-4D97-AF65-F5344CB8AC3E}">
        <p14:creationId xmlns:p14="http://schemas.microsoft.com/office/powerpoint/2010/main" val="55745344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lstStyle/>
          <a:p>
            <a:r>
              <a:rPr lang="ja-JP" altLang="en-US" sz="3200" dirty="0">
                <a:latin typeface="HGS平成明朝体W9" panose="02020A00000000000000" pitchFamily="18" charset="-128"/>
                <a:ea typeface="HGS平成明朝体W9" panose="02020A00000000000000" pitchFamily="18" charset="-128"/>
              </a:rPr>
              <a:t>認知症施策推進大綱</a:t>
            </a:r>
            <a:br>
              <a:rPr lang="en-US" altLang="ja-JP" sz="3200" dirty="0">
                <a:latin typeface="HGS平成明朝体W9" panose="02020A00000000000000" pitchFamily="18" charset="-128"/>
                <a:ea typeface="HGS平成明朝体W9" panose="02020A00000000000000" pitchFamily="18" charset="-128"/>
              </a:rPr>
            </a:br>
            <a:r>
              <a:rPr lang="ja-JP" altLang="en-US" sz="3200" dirty="0">
                <a:latin typeface="HGS平成明朝体W9" panose="02020A00000000000000" pitchFamily="18" charset="-128"/>
                <a:ea typeface="HGS平成明朝体W9" panose="02020A00000000000000" pitchFamily="18" charset="-128"/>
              </a:rPr>
              <a:t>５つの柱</a:t>
            </a:r>
            <a:endParaRPr lang="en-US" altLang="en-US"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4"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7</a:t>
            </a:fld>
            <a:endParaRPr lang="ja-JP" altLang="en-US" sz="1600" dirty="0">
              <a:solidFill>
                <a:srgbClr val="000000"/>
              </a:solidFill>
            </a:endParaRPr>
          </a:p>
        </p:txBody>
      </p:sp>
      <p:sp>
        <p:nvSpPr>
          <p:cNvPr id="33" name="四角形: 角を丸くする 32">
            <a:extLst>
              <a:ext uri="{FF2B5EF4-FFF2-40B4-BE49-F238E27FC236}">
                <a16:creationId xmlns:a16="http://schemas.microsoft.com/office/drawing/2014/main" id="{3C738371-871F-4D58-B9F6-F2D72A3AC527}"/>
              </a:ext>
            </a:extLst>
          </p:cNvPr>
          <p:cNvSpPr/>
          <p:nvPr/>
        </p:nvSpPr>
        <p:spPr bwMode="auto">
          <a:xfrm>
            <a:off x="2292964" y="1452121"/>
            <a:ext cx="6032381" cy="668870"/>
          </a:xfrm>
          <a:prstGeom prst="roundRect">
            <a:avLst>
              <a:gd name="adj" fmla="val 36480"/>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000" dirty="0"/>
              <a:t>認知症バリアフリーの推進・若年性認知症の人への支援・社会参加支援</a:t>
            </a:r>
            <a:endParaRPr kumimoji="0" lang="ja-JP" altLang="en-US" sz="2000" b="1" i="0" u="none" strike="noStrike" cap="none" normalizeH="0" baseline="0" dirty="0">
              <a:ln>
                <a:noFill/>
              </a:ln>
              <a:solidFill>
                <a:schemeClr val="bg1"/>
              </a:solidFill>
              <a:effectLst/>
            </a:endParaRPr>
          </a:p>
        </p:txBody>
      </p:sp>
      <p:sp>
        <p:nvSpPr>
          <p:cNvPr id="32" name="楕円 31">
            <a:extLst>
              <a:ext uri="{FF2B5EF4-FFF2-40B4-BE49-F238E27FC236}">
                <a16:creationId xmlns:a16="http://schemas.microsoft.com/office/drawing/2014/main" id="{617D5F66-CDC0-4C1B-AD9B-7CF6F49D09B8}"/>
              </a:ext>
            </a:extLst>
          </p:cNvPr>
          <p:cNvSpPr/>
          <p:nvPr/>
        </p:nvSpPr>
        <p:spPr bwMode="auto">
          <a:xfrm>
            <a:off x="1546434" y="1359116"/>
            <a:ext cx="834887" cy="848139"/>
          </a:xfrm>
          <a:prstGeom prst="ellipse">
            <a:avLst/>
          </a:prstGeom>
          <a:solidFill>
            <a:schemeClr val="bg1"/>
          </a:solidFill>
          <a:ln w="28575">
            <a:solidFill>
              <a:schemeClr val="bg1">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3200" dirty="0">
                <a:solidFill>
                  <a:schemeClr val="bg1">
                    <a:lumMod val="50000"/>
                  </a:schemeClr>
                </a:solidFill>
              </a:rPr>
              <a:t>４</a:t>
            </a:r>
            <a:endParaRPr kumimoji="0" lang="ja-JP" altLang="en-US" sz="3200" b="1" i="0" u="none" strike="noStrike" cap="none" normalizeH="0" baseline="0" dirty="0">
              <a:ln>
                <a:noFill/>
              </a:ln>
              <a:solidFill>
                <a:schemeClr val="bg1">
                  <a:lumMod val="50000"/>
                </a:schemeClr>
              </a:solidFill>
              <a:effectLst/>
              <a:latin typeface="Arial" panose="020B0604020202020204" pitchFamily="34" charset="0"/>
            </a:endParaRPr>
          </a:p>
        </p:txBody>
      </p:sp>
      <p:sp>
        <p:nvSpPr>
          <p:cNvPr id="35" name="テキスト ボックス 34">
            <a:extLst>
              <a:ext uri="{FF2B5EF4-FFF2-40B4-BE49-F238E27FC236}">
                <a16:creationId xmlns:a16="http://schemas.microsoft.com/office/drawing/2014/main" id="{0F3DC8C0-AED9-40A8-86AE-F6E73CE934F5}"/>
              </a:ext>
            </a:extLst>
          </p:cNvPr>
          <p:cNvSpPr txBox="1"/>
          <p:nvPr/>
        </p:nvSpPr>
        <p:spPr bwMode="auto">
          <a:xfrm>
            <a:off x="694600" y="2274059"/>
            <a:ext cx="7754800" cy="4093428"/>
          </a:xfrm>
          <a:prstGeom prst="rect">
            <a:avLst/>
          </a:prstGeom>
          <a:solidFill>
            <a:schemeClr val="bg1">
              <a:lumMod val="95000"/>
            </a:schemeClr>
          </a:solidFill>
          <a:ln w="28575">
            <a:solidFill>
              <a:srgbClr val="003399"/>
            </a:solidFill>
          </a:ln>
          <a:effectLst/>
        </p:spPr>
        <p:txBody>
          <a:bodyPr vert="horz" wrap="square" lIns="91440" tIns="45720" rIns="91440" bIns="45720" numCol="1" rtlCol="0" anchor="t" anchorCtr="0" compatLnSpc="1">
            <a:prstTxWarp prst="textNoShape">
              <a:avLst/>
            </a:prstTxWarp>
            <a:spAutoFit/>
          </a:bodyPr>
          <a:lstStyle/>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）「認知症バリアフリー」の推進</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ステップアップ講座を受講した認知症サポーター等が支援するチームオレンジの構築など、認知症になってからもできる限り住み慣れた地域で普通に暮らしつづけていくために障壁を減らす。</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（２）若年性認知症の人への支援</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認知機能が低下してもできることを</a:t>
            </a:r>
            <a:r>
              <a:rPr kumimoji="1" lang="ja-JP" altLang="en-US" sz="2000" dirty="0" err="1">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可能な限り続けながら</a:t>
            </a: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適切な支援を受けられるよう、若年性認知症コーディネーターの配置等施策を推進する。</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（３）社会参加支援</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認知症になっても支えられる側だけでなく、支える側として役割と生きがいを持って生活ができる環境づくり。</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3" name="図 2" descr="グラフィカル ユーザー インターフェイス, テキスト&#10;&#10;自動的に生成された説明">
            <a:extLst>
              <a:ext uri="{FF2B5EF4-FFF2-40B4-BE49-F238E27FC236}">
                <a16:creationId xmlns:a16="http://schemas.microsoft.com/office/drawing/2014/main" id="{CC4F5C1D-3CCA-44C1-B08B-F67879F3703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108" b="83199" l="58249" r="76122">
                        <a14:foregroundMark x1="69609" y1="82124" x2="69609" y2="82124"/>
                        <a14:foregroundMark x1="71201" y1="56586" x2="71201" y2="56586"/>
                        <a14:foregroundMark x1="65485" y1="65188" x2="65485" y2="65188"/>
                        <a14:foregroundMark x1="76122" y1="59677" x2="76122" y2="59677"/>
                        <a14:foregroundMark x1="61216" y1="77016" x2="61216" y2="77016"/>
                        <a14:foregroundMark x1="62156" y1="83333" x2="62156" y2="83333"/>
                        <a14:foregroundMark x1="58321" y1="79301" x2="58321" y2="79301"/>
                        <a14:foregroundMark x1="61216" y1="73387" x2="61216" y2="73387"/>
                        <a14:foregroundMark x1="62735" y1="71909" x2="62735" y2="71909"/>
                        <a14:foregroundMark x1="71418" y1="55108" x2="71418" y2="55108"/>
                      </a14:backgroundRemoval>
                    </a14:imgEffect>
                  </a14:imgLayer>
                </a14:imgProps>
              </a:ext>
              <a:ext uri="{28A0092B-C50C-407E-A947-70E740481C1C}">
                <a14:useLocalDpi xmlns:a14="http://schemas.microsoft.com/office/drawing/2010/main" val="0"/>
              </a:ext>
            </a:extLst>
          </a:blip>
          <a:srcRect l="56842" t="53911" r="21974" b="15293"/>
          <a:stretch/>
        </p:blipFill>
        <p:spPr>
          <a:xfrm>
            <a:off x="6520069" y="4751820"/>
            <a:ext cx="1205948" cy="943785"/>
          </a:xfrm>
          <a:prstGeom prst="rect">
            <a:avLst/>
          </a:prstGeom>
        </p:spPr>
      </p:pic>
    </p:spTree>
    <p:extLst>
      <p:ext uri="{BB962C8B-B14F-4D97-AF65-F5344CB8AC3E}">
        <p14:creationId xmlns:p14="http://schemas.microsoft.com/office/powerpoint/2010/main" val="41098625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lstStyle/>
          <a:p>
            <a:r>
              <a:rPr lang="ja-JP" altLang="en-US" sz="3200" dirty="0">
                <a:latin typeface="HGS平成明朝体W9" panose="02020A00000000000000" pitchFamily="18" charset="-128"/>
                <a:ea typeface="HGS平成明朝体W9" panose="02020A00000000000000" pitchFamily="18" charset="-128"/>
              </a:rPr>
              <a:t>認知症施策推進大綱</a:t>
            </a:r>
            <a:br>
              <a:rPr lang="en-US" altLang="ja-JP" sz="3200" dirty="0">
                <a:latin typeface="HGS平成明朝体W9" panose="02020A00000000000000" pitchFamily="18" charset="-128"/>
                <a:ea typeface="HGS平成明朝体W9" panose="02020A00000000000000" pitchFamily="18" charset="-128"/>
              </a:rPr>
            </a:br>
            <a:r>
              <a:rPr lang="ja-JP" altLang="en-US" sz="3200" dirty="0">
                <a:latin typeface="HGS平成明朝体W9" panose="02020A00000000000000" pitchFamily="18" charset="-128"/>
                <a:ea typeface="HGS平成明朝体W9" panose="02020A00000000000000" pitchFamily="18" charset="-128"/>
              </a:rPr>
              <a:t>５つの柱</a:t>
            </a:r>
            <a:endParaRPr lang="en-US" altLang="en-US"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14"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8</a:t>
            </a:fld>
            <a:endParaRPr lang="ja-JP" altLang="en-US" sz="1600" dirty="0">
              <a:solidFill>
                <a:srgbClr val="000000"/>
              </a:solidFill>
            </a:endParaRPr>
          </a:p>
        </p:txBody>
      </p:sp>
      <p:sp>
        <p:nvSpPr>
          <p:cNvPr id="37" name="四角形: 角を丸くする 36">
            <a:extLst>
              <a:ext uri="{FF2B5EF4-FFF2-40B4-BE49-F238E27FC236}">
                <a16:creationId xmlns:a16="http://schemas.microsoft.com/office/drawing/2014/main" id="{EDDA3C98-7641-492D-A6DA-9B53ADCFE453}"/>
              </a:ext>
            </a:extLst>
          </p:cNvPr>
          <p:cNvSpPr/>
          <p:nvPr/>
        </p:nvSpPr>
        <p:spPr bwMode="auto">
          <a:xfrm>
            <a:off x="2258210" y="1457537"/>
            <a:ext cx="6032381" cy="668870"/>
          </a:xfrm>
          <a:prstGeom prst="roundRect">
            <a:avLst>
              <a:gd name="adj" fmla="val 36480"/>
            </a:avLst>
          </a:pr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680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400" dirty="0"/>
              <a:t>研究開発・産業促進・国際展開</a:t>
            </a:r>
            <a:endParaRPr kumimoji="0" lang="ja-JP" altLang="en-US" sz="2400" b="1" i="0" u="none" strike="noStrike" cap="none" normalizeH="0" baseline="0" dirty="0">
              <a:ln>
                <a:noFill/>
              </a:ln>
              <a:solidFill>
                <a:schemeClr val="bg1"/>
              </a:solidFill>
              <a:effectLst/>
            </a:endParaRPr>
          </a:p>
        </p:txBody>
      </p:sp>
      <p:sp>
        <p:nvSpPr>
          <p:cNvPr id="36" name="楕円 35">
            <a:extLst>
              <a:ext uri="{FF2B5EF4-FFF2-40B4-BE49-F238E27FC236}">
                <a16:creationId xmlns:a16="http://schemas.microsoft.com/office/drawing/2014/main" id="{9703310B-F7E6-4A69-BC74-7EFF2EF670CE}"/>
              </a:ext>
            </a:extLst>
          </p:cNvPr>
          <p:cNvSpPr/>
          <p:nvPr/>
        </p:nvSpPr>
        <p:spPr bwMode="auto">
          <a:xfrm>
            <a:off x="1573300" y="1367903"/>
            <a:ext cx="834887" cy="848139"/>
          </a:xfrm>
          <a:prstGeom prst="ellipse">
            <a:avLst/>
          </a:prstGeom>
          <a:solidFill>
            <a:schemeClr val="bg1"/>
          </a:solidFill>
          <a:ln w="28575">
            <a:solidFill>
              <a:schemeClr val="bg1">
                <a:lumMod val="50000"/>
              </a:schemeClr>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3200" dirty="0">
                <a:solidFill>
                  <a:schemeClr val="bg1">
                    <a:lumMod val="50000"/>
                  </a:schemeClr>
                </a:solidFill>
              </a:rPr>
              <a:t>５</a:t>
            </a:r>
            <a:endParaRPr kumimoji="0" lang="ja-JP" altLang="en-US" sz="3200" b="1" i="0" u="none" strike="noStrike" cap="none" normalizeH="0" baseline="0" dirty="0">
              <a:ln>
                <a:noFill/>
              </a:ln>
              <a:solidFill>
                <a:schemeClr val="bg1">
                  <a:lumMod val="50000"/>
                </a:schemeClr>
              </a:solidFill>
              <a:effectLst/>
              <a:latin typeface="Arial" panose="020B0604020202020204" pitchFamily="34" charset="0"/>
            </a:endParaRPr>
          </a:p>
        </p:txBody>
      </p:sp>
      <p:sp>
        <p:nvSpPr>
          <p:cNvPr id="38" name="テキスト ボックス 37">
            <a:extLst>
              <a:ext uri="{FF2B5EF4-FFF2-40B4-BE49-F238E27FC236}">
                <a16:creationId xmlns:a16="http://schemas.microsoft.com/office/drawing/2014/main" id="{C7EFF2C7-693C-46A2-AE41-B6096573ED99}"/>
              </a:ext>
            </a:extLst>
          </p:cNvPr>
          <p:cNvSpPr txBox="1"/>
          <p:nvPr/>
        </p:nvSpPr>
        <p:spPr bwMode="auto">
          <a:xfrm>
            <a:off x="694600" y="2274985"/>
            <a:ext cx="7754800" cy="4093428"/>
          </a:xfrm>
          <a:prstGeom prst="rect">
            <a:avLst/>
          </a:prstGeom>
          <a:solidFill>
            <a:schemeClr val="bg1">
              <a:lumMod val="95000"/>
            </a:schemeClr>
          </a:solidFill>
          <a:ln w="28575">
            <a:solidFill>
              <a:srgbClr val="003399"/>
            </a:solidFill>
          </a:ln>
          <a:effectLst/>
        </p:spPr>
        <p:txBody>
          <a:bodyPr vert="horz" wrap="square" lIns="91440" tIns="45720" rIns="91440" bIns="45720" numCol="1" rtlCol="0" anchor="t" anchorCtr="0" compatLnSpc="1">
            <a:prstTxWarp prst="textNoShape">
              <a:avLst/>
            </a:prstTxWarp>
            <a:spAutoFit/>
          </a:bodyPr>
          <a:lstStyle/>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a:t>
            </a: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）認知症の予防、診断、治療、ケア等のための研究</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認知症の発症や進行の仕組みを明らかにし、予防法、診断法　</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治療法の開発を推進していく。ロボット技術など介護現場用機</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器開発を行う。　　</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（２）研究基盤の構築</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全国規模のコホート研究（一万人コホート）の中で、定期的</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に住民追跡調査を行う。</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（３）産業促進・国際展開</a:t>
            </a:r>
            <a:endParaRPr kumimoji="1" lang="en-US" altLang="ja-JP" sz="2000" u="sng" dirty="0">
              <a:solidFill>
                <a:srgbClr val="003399"/>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eaLnBrk="1" hangingPunct="1">
              <a:buFont typeface="Wingdings" pitchFamily="2" charset="2"/>
              <a:buNone/>
            </a:pPr>
            <a:r>
              <a:rPr kumimoji="1" lang="ja-JP" altLang="en-US"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産業界の認知症に関する取組の機運を高め、官民連携・イノベーションの創出・社会実装を推進する。「アジア健康構想」の枠組みも活用し、国際交流を促進する。</a:t>
            </a:r>
            <a:endParaRPr kumimoji="1" lang="en-US" altLang="ja-JP" sz="20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4" name="グラフィックス 3" descr="棒グラフ (上昇)">
            <a:extLst>
              <a:ext uri="{FF2B5EF4-FFF2-40B4-BE49-F238E27FC236}">
                <a16:creationId xmlns:a16="http://schemas.microsoft.com/office/drawing/2014/main" id="{E6A6D4A6-386A-47F1-A86D-F64561C7E6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70550" y="4486063"/>
            <a:ext cx="914400" cy="914400"/>
          </a:xfrm>
          <a:prstGeom prst="rect">
            <a:avLst/>
          </a:prstGeom>
          <a:effectLst>
            <a:outerShdw blurRad="50800" dist="38100" algn="l" rotWithShape="0">
              <a:prstClr val="black">
                <a:alpha val="40000"/>
              </a:prstClr>
            </a:outerShdw>
          </a:effectLst>
        </p:spPr>
      </p:pic>
      <p:pic>
        <p:nvPicPr>
          <p:cNvPr id="6" name="グラフィックス 5" descr="ドキュメント">
            <a:extLst>
              <a:ext uri="{FF2B5EF4-FFF2-40B4-BE49-F238E27FC236}">
                <a16:creationId xmlns:a16="http://schemas.microsoft.com/office/drawing/2014/main" id="{01952C67-1ADF-43B1-8B16-7E310D2898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0550" y="3269631"/>
            <a:ext cx="914400" cy="9144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9647529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4339" name="Rectangle 3"/>
          <p:cNvSpPr>
            <a:spLocks noGrp="1" noChangeArrowheads="1"/>
          </p:cNvSpPr>
          <p:nvPr>
            <p:ph type="title"/>
          </p:nvPr>
        </p:nvSpPr>
        <p:spPr/>
        <p:txBody>
          <a:bodyPr anchor="ctr"/>
          <a:lstStyle/>
          <a:p>
            <a:r>
              <a:rPr lang="ja-JP" altLang="en-US" sz="3600" dirty="0">
                <a:latin typeface="HGS平成明朝体W9" panose="02020A00000000000000" pitchFamily="18" charset="-128"/>
                <a:ea typeface="HGS平成明朝体W9" panose="02020A00000000000000" pitchFamily="18" charset="-128"/>
              </a:rPr>
              <a:t>認知症サポーターキャラバン</a:t>
            </a:r>
            <a:endParaRPr lang="en-US" altLang="en-US" sz="3600" dirty="0">
              <a:latin typeface="HGS平成明朝体W9" panose="02020A00000000000000" pitchFamily="18" charset="-128"/>
              <a:ea typeface="HGS平成明朝体W9" panose="02020A00000000000000" pitchFamily="18" charset="-128"/>
            </a:endParaRPr>
          </a:p>
        </p:txBody>
      </p:sp>
      <p:pic>
        <p:nvPicPr>
          <p:cNvPr id="9" name="Picture 2" descr="認知症サポーターキャラバン"/>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38" y="76957"/>
            <a:ext cx="1803126" cy="159396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184348" y="6348028"/>
            <a:ext cx="1754993" cy="246221"/>
          </a:xfrm>
          <a:prstGeom prst="rect">
            <a:avLst/>
          </a:prstGeom>
          <a:solidFill>
            <a:schemeClr val="bg1"/>
          </a:solidFill>
        </p:spPr>
        <p:txBody>
          <a:bodyPr wrap="square" rtlCol="0">
            <a:spAutoFit/>
          </a:bodyPr>
          <a:lstStyle/>
          <a:p>
            <a:pPr algn="ctr"/>
            <a:r>
              <a:rPr kumimoji="1" lang="en-US" altLang="ja-JP" dirty="0" err="1">
                <a:solidFill>
                  <a:schemeClr val="tx1"/>
                </a:solidFill>
                <a:latin typeface="+mj-lt"/>
              </a:rPr>
              <a:t>Ninchisho</a:t>
            </a:r>
            <a:r>
              <a:rPr kumimoji="1" lang="en-US" altLang="ja-JP" dirty="0">
                <a:solidFill>
                  <a:schemeClr val="tx1"/>
                </a:solidFill>
                <a:latin typeface="+mj-lt"/>
              </a:rPr>
              <a:t> </a:t>
            </a:r>
            <a:r>
              <a:rPr kumimoji="1" lang="ja-JP" altLang="en-US" dirty="0">
                <a:solidFill>
                  <a:schemeClr val="tx1"/>
                </a:solidFill>
                <a:latin typeface="+mj-lt"/>
              </a:rPr>
              <a:t>　</a:t>
            </a:r>
            <a:r>
              <a:rPr kumimoji="1" lang="en-US" altLang="ja-JP" dirty="0">
                <a:solidFill>
                  <a:schemeClr val="tx1"/>
                </a:solidFill>
                <a:latin typeface="+mj-lt"/>
              </a:rPr>
              <a:t>Supporter</a:t>
            </a:r>
            <a:endParaRPr kumimoji="1" lang="ja-JP" altLang="en-US" dirty="0">
              <a:solidFill>
                <a:schemeClr val="tx1"/>
              </a:solidFill>
              <a:latin typeface="+mj-lt"/>
            </a:endParaRPr>
          </a:p>
        </p:txBody>
      </p:sp>
      <p:sp>
        <p:nvSpPr>
          <p:cNvPr id="6" name="Text Box 5"/>
          <p:cNvSpPr txBox="1">
            <a:spLocks noChangeArrowheads="1"/>
          </p:cNvSpPr>
          <p:nvPr/>
        </p:nvSpPr>
        <p:spPr bwMode="auto">
          <a:xfrm>
            <a:off x="711200" y="1670921"/>
            <a:ext cx="816551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ja-JP" altLang="en-US" sz="3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 認知症サポーターキャラバンとは、</a:t>
            </a:r>
            <a:endParaRPr lang="en-US" altLang="ja-JP" sz="32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spcBef>
                <a:spcPct val="50000"/>
              </a:spcBef>
            </a:pP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  認知症の人と家族の応援者である認知症サポーターを</a:t>
            </a:r>
            <a:endParaRPr lang="en-US" altLang="ja-JP"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spcBef>
                <a:spcPct val="50000"/>
              </a:spcBef>
            </a:pPr>
            <a:r>
              <a:rPr lang="ja-JP" altLang="en-US" sz="2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  全国で養成し、認知症になっても安心して暮らせるまち</a:t>
            </a:r>
            <a:endParaRPr lang="en-US" altLang="ja-JP" sz="240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spcBef>
                <a:spcPct val="50000"/>
              </a:spcBef>
            </a:pPr>
            <a:r>
              <a:rPr lang="ja-JP" altLang="en-US" sz="24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  を、みんなでつくっていくことを目指しています。</a:t>
            </a:r>
          </a:p>
        </p:txBody>
      </p:sp>
      <p:sp>
        <p:nvSpPr>
          <p:cNvPr id="2" name="正方形/長方形 1"/>
          <p:cNvSpPr/>
          <p:nvPr/>
        </p:nvSpPr>
        <p:spPr bwMode="auto">
          <a:xfrm>
            <a:off x="654159" y="1793153"/>
            <a:ext cx="114081" cy="2096814"/>
          </a:xfrm>
          <a:prstGeom prst="rect">
            <a:avLst/>
          </a:prstGeom>
          <a:solidFill>
            <a:srgbClr val="003399"/>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ja-JP" altLang="en-US" sz="1000" b="1" i="0" u="none" strike="noStrike" cap="none" normalizeH="0" baseline="0">
              <a:ln>
                <a:noFill/>
              </a:ln>
              <a:solidFill>
                <a:schemeClr val="bg1"/>
              </a:solidFill>
              <a:effectLst/>
              <a:latin typeface="Arial" panose="020B0604020202020204" pitchFamily="34" charset="0"/>
            </a:endParaRPr>
          </a:p>
        </p:txBody>
      </p:sp>
      <p:sp>
        <p:nvSpPr>
          <p:cNvPr id="10" name="Text Box 5"/>
          <p:cNvSpPr txBox="1">
            <a:spLocks noChangeArrowheads="1"/>
          </p:cNvSpPr>
          <p:nvPr/>
        </p:nvSpPr>
        <p:spPr bwMode="auto">
          <a:xfrm>
            <a:off x="898525" y="3954204"/>
            <a:ext cx="810847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spcBef>
                <a:spcPct val="50000"/>
              </a:spcBef>
            </a:pPr>
            <a:r>
              <a:rPr lang="ja-JP" altLang="en-US" sz="2000" b="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全国キャラバン・メイト連絡協議会では、都道府県、市町村など</a:t>
            </a:r>
            <a:endParaRPr lang="en-US" altLang="ja-JP" sz="2000" b="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spcBef>
                <a:spcPct val="50000"/>
              </a:spcBef>
            </a:pPr>
            <a:r>
              <a:rPr lang="ja-JP" altLang="en-US" sz="2000" b="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自治体や全国規模の企業・団体等と協催で認知症サポーター養成</a:t>
            </a:r>
            <a:endParaRPr lang="en-US" altLang="ja-JP" sz="2000" b="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spcBef>
                <a:spcPct val="50000"/>
              </a:spcBef>
            </a:pPr>
            <a:r>
              <a:rPr lang="ja-JP" altLang="en-US" sz="2000" b="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講座の講師役（キャラバン・メイト）を養成します。</a:t>
            </a:r>
            <a:endParaRPr lang="en-US" altLang="ja-JP" sz="2000" b="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spcBef>
                <a:spcPct val="50000"/>
              </a:spcBef>
            </a:pPr>
            <a:r>
              <a:rPr lang="ja-JP" altLang="en-US" sz="2000" b="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養成されたキャラバン・メイトは、自治体事務局等と協働して</a:t>
            </a:r>
            <a:endParaRPr lang="en-US" altLang="ja-JP" sz="2000" b="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endParaRPr>
          </a:p>
          <a:p>
            <a:pPr eaLnBrk="1" hangingPunct="1">
              <a:spcBef>
                <a:spcPct val="50000"/>
              </a:spcBef>
            </a:pPr>
            <a:r>
              <a:rPr lang="ja-JP" altLang="en-US" sz="2000" b="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Arial" panose="020B0604020202020204" pitchFamily="34" charset="0"/>
              </a:rPr>
              <a:t>「認知症サポーター養成講座」を開催します。</a:t>
            </a:r>
          </a:p>
        </p:txBody>
      </p:sp>
      <p:sp>
        <p:nvSpPr>
          <p:cNvPr id="11" name="スライド番号プレースホルダー 2"/>
          <p:cNvSpPr txBox="1">
            <a:spLocks noGrp="1"/>
          </p:cNvSpPr>
          <p:nvPr/>
        </p:nvSpPr>
        <p:spPr bwMode="auto">
          <a:xfrm>
            <a:off x="6832600" y="6492875"/>
            <a:ext cx="2311400" cy="365125"/>
          </a:xfrm>
          <a:prstGeom prst="rect">
            <a:avLst/>
          </a:prstGeom>
          <a:noFill/>
          <a:ln w="9525">
            <a:noFill/>
            <a:miter lim="800000"/>
            <a:headEnd/>
            <a:tailEnd/>
          </a:ln>
        </p:spPr>
        <p:txBody>
          <a:bodyPr anchor="ctr"/>
          <a:lstStyle/>
          <a:p>
            <a:pPr algn="r" eaLnBrk="1" hangingPunct="1"/>
            <a:fld id="{D500C0EA-22C3-48D6-9041-0D5A4FA2E058}" type="slidenum">
              <a:rPr lang="ja-JP" altLang="en-US" sz="1600">
                <a:solidFill>
                  <a:srgbClr val="000000"/>
                </a:solidFill>
              </a:rPr>
              <a:pPr algn="r" eaLnBrk="1" hangingPunct="1"/>
              <a:t>9</a:t>
            </a:fld>
            <a:endParaRPr lang="ja-JP" altLang="en-US" sz="1600" dirty="0">
              <a:solidFill>
                <a:srgbClr val="000000"/>
              </a:solidFill>
            </a:endParaRPr>
          </a:p>
        </p:txBody>
      </p:sp>
    </p:spTree>
    <p:extLst>
      <p:ext uri="{BB962C8B-B14F-4D97-AF65-F5344CB8AC3E}">
        <p14:creationId xmlns:p14="http://schemas.microsoft.com/office/powerpoint/2010/main" val="3336487872"/>
      </p:ext>
    </p:extLst>
  </p:cSld>
  <p:clrMapOvr>
    <a:masterClrMapping/>
  </p:clrMapOvr>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eaLnBrk="1" hangingPunct="1">
          <a:buFont typeface="Wingdings" pitchFamily="2" charset="2"/>
          <a:buNone/>
          <a:defRPr sz="32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2839</TotalTime>
  <Words>4435</Words>
  <Application>Microsoft Office PowerPoint</Application>
  <PresentationFormat>画面に合わせる (4:3)</PresentationFormat>
  <Paragraphs>669</Paragraphs>
  <Slides>54</Slides>
  <Notes>54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54</vt:i4>
      </vt:variant>
    </vt:vector>
  </HeadingPairs>
  <TitlesOfParts>
    <vt:vector size="68" baseType="lpstr">
      <vt:lpstr>HGPｺﾞｼｯｸE</vt:lpstr>
      <vt:lpstr>HGP平成丸ｺﾞｼｯｸ体W4</vt:lpstr>
      <vt:lpstr>HGP平成丸ｺﾞｼｯｸ体W8</vt:lpstr>
      <vt:lpstr>HGS創英角ｺﾞｼｯｸUB</vt:lpstr>
      <vt:lpstr>HGS平成明朝体W9</vt:lpstr>
      <vt:lpstr>HG丸ｺﾞｼｯｸM-PRO</vt:lpstr>
      <vt:lpstr>Meiryo UI</vt:lpstr>
      <vt:lpstr>Arial</vt:lpstr>
      <vt:lpstr>Arial Black</vt:lpstr>
      <vt:lpstr>Calibri</vt:lpstr>
      <vt:lpstr>Verdana</vt:lpstr>
      <vt:lpstr>Wingdings</vt:lpstr>
      <vt:lpstr>Wingdings 2</vt:lpstr>
      <vt:lpstr>Default Design</vt:lpstr>
      <vt:lpstr>認知症サポーター養成講座</vt:lpstr>
      <vt:lpstr>認知症の現状</vt:lpstr>
      <vt:lpstr>認知症施策推進大綱</vt:lpstr>
      <vt:lpstr>認知症施策推進大綱 ５つの柱</vt:lpstr>
      <vt:lpstr>認知症施策推進大綱 ５つの柱</vt:lpstr>
      <vt:lpstr>認知症施策推進大綱 ５つの柱</vt:lpstr>
      <vt:lpstr>認知症施策推進大綱 ５つの柱</vt:lpstr>
      <vt:lpstr>認知症施策推進大綱 ５つの柱</vt:lpstr>
      <vt:lpstr>認知症サポーターキャラバン</vt:lpstr>
      <vt:lpstr>認知症高齢者の増加</vt:lpstr>
      <vt:lpstr>認知症は社会問題に</vt:lpstr>
      <vt:lpstr>認知症とは</vt:lpstr>
      <vt:lpstr>認知症って何？</vt:lpstr>
      <vt:lpstr>認知症の種類①</vt:lpstr>
      <vt:lpstr>認知症の種類②</vt:lpstr>
      <vt:lpstr>認知症の症状は？（中核症状）</vt:lpstr>
      <vt:lpstr>認知症の症状は？（周辺症状） 　【行動・心理障害】</vt:lpstr>
      <vt:lpstr>症状のイメージ図</vt:lpstr>
      <vt:lpstr>老化による「もの忘れ」と 　　認知症による「記憶障害」との違い</vt:lpstr>
      <vt:lpstr>認知症は治るの？</vt:lpstr>
      <vt:lpstr>早期治療による進行の違い</vt:lpstr>
      <vt:lpstr>認知症早期発見のめやす</vt:lpstr>
      <vt:lpstr>認知症に対する治療法</vt:lpstr>
      <vt:lpstr>ふくい認知症予防メニュー</vt:lpstr>
      <vt:lpstr>認知症予防１０か条　</vt:lpstr>
      <vt:lpstr>認知症の方には 　　どう接したらいいの？</vt:lpstr>
      <vt:lpstr>認知症の方への対応の心得 　　　　【３つのない】</vt:lpstr>
      <vt:lpstr>具体的な対応「７つのポイント」</vt:lpstr>
      <vt:lpstr>認知症の人は 「何もできない」わけではない！！</vt:lpstr>
      <vt:lpstr>事例を通して考える</vt:lpstr>
      <vt:lpstr>事例を通して、認知症を考える</vt:lpstr>
      <vt:lpstr>事例を通して、認知症を考える</vt:lpstr>
      <vt:lpstr>事例を通して、認知症を考える</vt:lpstr>
      <vt:lpstr>事例を通して、認知症を考える</vt:lpstr>
      <vt:lpstr>事例を通して、認知症を考える</vt:lpstr>
      <vt:lpstr>事例を通して、認知症を考える</vt:lpstr>
      <vt:lpstr>認知症サポーター</vt:lpstr>
      <vt:lpstr>認知症サポーターになろう！</vt:lpstr>
      <vt:lpstr>どんなことをするの？</vt:lpstr>
      <vt:lpstr>どんなことをするの？②</vt:lpstr>
      <vt:lpstr>家族の気持ちを理解する（1/4）</vt:lpstr>
      <vt:lpstr>家族の気持ちを理解する（2/4）</vt:lpstr>
      <vt:lpstr>家族の気持ちを理解する（3/4）</vt:lpstr>
      <vt:lpstr>家族の気持ちを理解する（4/4）</vt:lpstr>
      <vt:lpstr>家族の気持ちを理解する</vt:lpstr>
      <vt:lpstr>知っておきたい様々なサービス</vt:lpstr>
      <vt:lpstr>知っておきたい様々なサービス</vt:lpstr>
      <vt:lpstr>認知症の相談窓口</vt:lpstr>
      <vt:lpstr>相談窓口</vt:lpstr>
      <vt:lpstr>家族の会</vt:lpstr>
      <vt:lpstr>医療機関（かかりつけ医）</vt:lpstr>
      <vt:lpstr>医療機関（専門医療機関）</vt:lpstr>
      <vt:lpstr>その他の支援制度</vt:lpstr>
      <vt:lpstr>PowerPoint プレゼンテーション</vt:lpstr>
    </vt:vector>
  </TitlesOfParts>
  <Company>Presentation Magazine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Bubbles Template</dc:title>
  <dc:creator>Presentation Magazine</dc:creator>
  <cp:lastModifiedBy>赤塚 みちる</cp:lastModifiedBy>
  <cp:revision>212</cp:revision>
  <cp:lastPrinted>2020-03-30T04:36:43Z</cp:lastPrinted>
  <dcterms:created xsi:type="dcterms:W3CDTF">2005-02-28T14:06:28Z</dcterms:created>
  <dcterms:modified xsi:type="dcterms:W3CDTF">2022-02-03T09:47:37Z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Presentation Helper</vt:lpwstr>
  </property>
</Properties>
</file>