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84" r:id="rId5"/>
    <p:sldMasterId id="2147483721" r:id="rId6"/>
  </p:sldMasterIdLst>
  <p:notesMasterIdLst>
    <p:notesMasterId r:id="rId31"/>
  </p:notesMasterIdLst>
  <p:sldIdLst>
    <p:sldId id="256" r:id="rId7"/>
    <p:sldId id="257" r:id="rId8"/>
    <p:sldId id="261" r:id="rId9"/>
    <p:sldId id="259" r:id="rId10"/>
    <p:sldId id="268" r:id="rId11"/>
    <p:sldId id="273" r:id="rId12"/>
    <p:sldId id="265" r:id="rId13"/>
    <p:sldId id="266" r:id="rId14"/>
    <p:sldId id="300" r:id="rId15"/>
    <p:sldId id="267" r:id="rId16"/>
    <p:sldId id="294" r:id="rId17"/>
    <p:sldId id="285" r:id="rId18"/>
    <p:sldId id="286" r:id="rId19"/>
    <p:sldId id="298" r:id="rId20"/>
    <p:sldId id="287" r:id="rId21"/>
    <p:sldId id="288" r:id="rId22"/>
    <p:sldId id="299" r:id="rId23"/>
    <p:sldId id="289" r:id="rId24"/>
    <p:sldId id="290" r:id="rId25"/>
    <p:sldId id="291" r:id="rId26"/>
    <p:sldId id="295" r:id="rId27"/>
    <p:sldId id="292" r:id="rId28"/>
    <p:sldId id="296" r:id="rId29"/>
    <p:sldId id="297" r:id="rId30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5004F28-6BAC-8AAF-69D6-5BA0CE409E81}" name="村井 健人" initials="健村" userId="S::k-murai-49@pref.fukui.lg.jp::4d164671-fa2d-433b-8628-1bb893600940" providerId="AD"/>
  <p188:author id="{6ABD4159-7F3A-7A28-1EFB-2BFFE24D5543}" name="佐藤 洋介" initials="佐藤" userId="S::y-satou-p3@pref.fukui.lg.jp::0732c4ef-89fc-4ec9-8137-69d067abcb2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00FF"/>
    <a:srgbClr val="FFFF99"/>
    <a:srgbClr val="FFC91D"/>
    <a:srgbClr val="FFFFCC"/>
    <a:srgbClr val="FF999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E917DA-8F86-5F45-CD6E-D36ED2FCC250}" v="1" dt="2026-06-16T09:23:42.930"/>
    <p1510:client id="{6E8D0FE8-F60A-4194-95CD-4178BEC4399B}" v="2" dt="2026-06-16T10:05:37.92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15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34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viewProps" Target="viewProps.xml"/><Relationship Id="rId38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佐藤 洋介" userId="S::y-satou-p3@pref.fukui.lg.jp::0732c4ef-89fc-4ec9-8137-69d067abcb21" providerId="AD" clId="Web-{3168FD41-4153-3209-C87B-0887911E344D}"/>
    <pc:docChg chg="modSld">
      <pc:chgData name="佐藤 洋介" userId="S::y-satou-p3@pref.fukui.lg.jp::0732c4ef-89fc-4ec9-8137-69d067abcb21" providerId="AD" clId="Web-{3168FD41-4153-3209-C87B-0887911E344D}" dt="2026-06-15T05:10:47.325" v="2" actId="20577"/>
      <pc:docMkLst>
        <pc:docMk/>
      </pc:docMkLst>
      <pc:sldChg chg="modSp">
        <pc:chgData name="佐藤 洋介" userId="S::y-satou-p3@pref.fukui.lg.jp::0732c4ef-89fc-4ec9-8137-69d067abcb21" providerId="AD" clId="Web-{3168FD41-4153-3209-C87B-0887911E344D}" dt="2026-06-15T05:10:47.325" v="2" actId="20577"/>
        <pc:sldMkLst>
          <pc:docMk/>
          <pc:sldMk cId="1071880265" sldId="268"/>
        </pc:sldMkLst>
        <pc:spChg chg="mod">
          <ac:chgData name="佐藤 洋介" userId="S::y-satou-p3@pref.fukui.lg.jp::0732c4ef-89fc-4ec9-8137-69d067abcb21" providerId="AD" clId="Web-{3168FD41-4153-3209-C87B-0887911E344D}" dt="2026-06-15T05:10:47.325" v="2" actId="20577"/>
          <ac:spMkLst>
            <pc:docMk/>
            <pc:sldMk cId="1071880265" sldId="268"/>
            <ac:spMk id="7" creationId="{CEB5F76B-81EB-D5CF-F0D5-6860D6822C4C}"/>
          </ac:spMkLst>
        </pc:spChg>
      </pc:sldChg>
    </pc:docChg>
  </pc:docChgLst>
  <pc:docChgLst>
    <pc:chgData name="佐藤 洋介" userId="S::y-satou-p3@pref.fukui.lg.jp::0732c4ef-89fc-4ec9-8137-69d067abcb21" providerId="AD" clId="Web-{1FE917DA-8F86-5F45-CD6E-D36ED2FCC250}"/>
    <pc:docChg chg="modSld">
      <pc:chgData name="佐藤 洋介" userId="S::y-satou-p3@pref.fukui.lg.jp::0732c4ef-89fc-4ec9-8137-69d067abcb21" providerId="AD" clId="Web-{1FE917DA-8F86-5F45-CD6E-D36ED2FCC250}" dt="2026-06-16T09:23:42.930" v="0" actId="20577"/>
      <pc:docMkLst>
        <pc:docMk/>
      </pc:docMkLst>
      <pc:sldChg chg="modSp">
        <pc:chgData name="佐藤 洋介" userId="S::y-satou-p3@pref.fukui.lg.jp::0732c4ef-89fc-4ec9-8137-69d067abcb21" providerId="AD" clId="Web-{1FE917DA-8F86-5F45-CD6E-D36ED2FCC250}" dt="2026-06-16T09:23:42.930" v="0" actId="20577"/>
        <pc:sldMkLst>
          <pc:docMk/>
          <pc:sldMk cId="2128380218" sldId="256"/>
        </pc:sldMkLst>
        <pc:spChg chg="mod">
          <ac:chgData name="佐藤 洋介" userId="S::y-satou-p3@pref.fukui.lg.jp::0732c4ef-89fc-4ec9-8137-69d067abcb21" providerId="AD" clId="Web-{1FE917DA-8F86-5F45-CD6E-D36ED2FCC250}" dt="2026-06-16T09:23:42.930" v="0" actId="20577"/>
          <ac:spMkLst>
            <pc:docMk/>
            <pc:sldMk cId="2128380218" sldId="256"/>
            <ac:spMk id="2" creationId="{00000000-0000-0000-0000-000000000000}"/>
          </ac:spMkLst>
        </pc:spChg>
      </pc:sldChg>
    </pc:docChg>
  </pc:docChgLst>
  <pc:docChgLst>
    <pc:chgData name="佐藤 洋介" userId="S::y-satou-p3@pref.fukui.lg.jp::0732c4ef-89fc-4ec9-8137-69d067abcb21" providerId="AD" clId="Web-{081CE191-7192-D95D-1860-63444E30591C}"/>
    <pc:docChg chg="modSld">
      <pc:chgData name="佐藤 洋介" userId="S::y-satou-p3@pref.fukui.lg.jp::0732c4ef-89fc-4ec9-8137-69d067abcb21" providerId="AD" clId="Web-{081CE191-7192-D95D-1860-63444E30591C}" dt="2026-06-15T07:17:44.299" v="5" actId="20577"/>
      <pc:docMkLst>
        <pc:docMk/>
      </pc:docMkLst>
      <pc:sldChg chg="modSp">
        <pc:chgData name="佐藤 洋介" userId="S::y-satou-p3@pref.fukui.lg.jp::0732c4ef-89fc-4ec9-8137-69d067abcb21" providerId="AD" clId="Web-{081CE191-7192-D95D-1860-63444E30591C}" dt="2026-06-15T07:17:44.299" v="5" actId="20577"/>
        <pc:sldMkLst>
          <pc:docMk/>
          <pc:sldMk cId="824365032" sldId="289"/>
        </pc:sldMkLst>
        <pc:spChg chg="mod">
          <ac:chgData name="佐藤 洋介" userId="S::y-satou-p3@pref.fukui.lg.jp::0732c4ef-89fc-4ec9-8137-69d067abcb21" providerId="AD" clId="Web-{081CE191-7192-D95D-1860-63444E30591C}" dt="2026-06-15T07:17:44.299" v="5" actId="20577"/>
          <ac:spMkLst>
            <pc:docMk/>
            <pc:sldMk cId="824365032" sldId="289"/>
            <ac:spMk id="6" creationId="{86DE4754-A593-EFAB-53C8-B9F4BA93EAD3}"/>
          </ac:spMkLst>
        </pc:spChg>
      </pc:sldChg>
    </pc:docChg>
  </pc:docChgLst>
  <pc:docChgLst>
    <pc:chgData name="佐藤 洋介" userId="0732c4ef-89fc-4ec9-8137-69d067abcb21" providerId="ADAL" clId="{81A99BBD-6433-42DA-AD11-A31303FE2E7C}"/>
    <pc:docChg chg="custSel modSld sldOrd">
      <pc:chgData name="佐藤 洋介" userId="0732c4ef-89fc-4ec9-8137-69d067abcb21" providerId="ADAL" clId="{81A99BBD-6433-42DA-AD11-A31303FE2E7C}" dt="2026-06-15T07:46:36.364" v="890" actId="20577"/>
      <pc:docMkLst>
        <pc:docMk/>
      </pc:docMkLst>
      <pc:sldChg chg="modSp mod">
        <pc:chgData name="佐藤 洋介" userId="0732c4ef-89fc-4ec9-8137-69d067abcb21" providerId="ADAL" clId="{81A99BBD-6433-42DA-AD11-A31303FE2E7C}" dt="2026-06-15T07:34:53.372" v="373" actId="20577"/>
        <pc:sldMkLst>
          <pc:docMk/>
          <pc:sldMk cId="1969260197" sldId="267"/>
        </pc:sldMkLst>
        <pc:spChg chg="mod">
          <ac:chgData name="佐藤 洋介" userId="0732c4ef-89fc-4ec9-8137-69d067abcb21" providerId="ADAL" clId="{81A99BBD-6433-42DA-AD11-A31303FE2E7C}" dt="2026-06-15T07:34:53.372" v="373" actId="20577"/>
          <ac:spMkLst>
            <pc:docMk/>
            <pc:sldMk cId="1969260197" sldId="267"/>
            <ac:spMk id="2" creationId="{D228CEF3-8405-717F-ABE0-632324226510}"/>
          </ac:spMkLst>
        </pc:spChg>
      </pc:sldChg>
      <pc:sldChg chg="addSp delSp modSp mod ord">
        <pc:chgData name="佐藤 洋介" userId="0732c4ef-89fc-4ec9-8137-69d067abcb21" providerId="ADAL" clId="{81A99BBD-6433-42DA-AD11-A31303FE2E7C}" dt="2026-06-15T07:35:44.141" v="377"/>
        <pc:sldMkLst>
          <pc:docMk/>
          <pc:sldMk cId="1071880265" sldId="268"/>
        </pc:sldMkLst>
        <pc:picChg chg="add mod">
          <ac:chgData name="佐藤 洋介" userId="0732c4ef-89fc-4ec9-8137-69d067abcb21" providerId="ADAL" clId="{81A99BBD-6433-42DA-AD11-A31303FE2E7C}" dt="2026-06-15T05:15:27.205" v="3" actId="1076"/>
          <ac:picMkLst>
            <pc:docMk/>
            <pc:sldMk cId="1071880265" sldId="268"/>
            <ac:picMk id="4" creationId="{303C502C-2E8E-2437-01B0-6E5699022510}"/>
          </ac:picMkLst>
        </pc:picChg>
        <pc:picChg chg="del">
          <ac:chgData name="佐藤 洋介" userId="0732c4ef-89fc-4ec9-8137-69d067abcb21" providerId="ADAL" clId="{81A99BBD-6433-42DA-AD11-A31303FE2E7C}" dt="2026-06-15T05:15:16.429" v="0" actId="478"/>
          <ac:picMkLst>
            <pc:docMk/>
            <pc:sldMk cId="1071880265" sldId="268"/>
            <ac:picMk id="6" creationId="{17D1E872-8242-9857-1C98-5FE784544156}"/>
          </ac:picMkLst>
        </pc:picChg>
      </pc:sldChg>
      <pc:sldChg chg="addSp modSp mod">
        <pc:chgData name="佐藤 洋介" userId="0732c4ef-89fc-4ec9-8137-69d067abcb21" providerId="ADAL" clId="{81A99BBD-6433-42DA-AD11-A31303FE2E7C}" dt="2026-06-15T07:38:12.958" v="595" actId="20577"/>
        <pc:sldMkLst>
          <pc:docMk/>
          <pc:sldMk cId="1232846602" sldId="285"/>
        </pc:sldMkLst>
        <pc:spChg chg="add mod">
          <ac:chgData name="佐藤 洋介" userId="0732c4ef-89fc-4ec9-8137-69d067abcb21" providerId="ADAL" clId="{81A99BBD-6433-42DA-AD11-A31303FE2E7C}" dt="2026-06-15T07:38:12.958" v="595" actId="20577"/>
          <ac:spMkLst>
            <pc:docMk/>
            <pc:sldMk cId="1232846602" sldId="285"/>
            <ac:spMk id="3" creationId="{1637A21A-F65F-1C55-7FA8-3EDE4320449C}"/>
          </ac:spMkLst>
        </pc:spChg>
      </pc:sldChg>
      <pc:sldChg chg="modSp mod">
        <pc:chgData name="佐藤 洋介" userId="0732c4ef-89fc-4ec9-8137-69d067abcb21" providerId="ADAL" clId="{81A99BBD-6433-42DA-AD11-A31303FE2E7C}" dt="2026-06-15T07:38:33.031" v="619" actId="20577"/>
        <pc:sldMkLst>
          <pc:docMk/>
          <pc:sldMk cId="1406760174" sldId="286"/>
        </pc:sldMkLst>
        <pc:spChg chg="mod">
          <ac:chgData name="佐藤 洋介" userId="0732c4ef-89fc-4ec9-8137-69d067abcb21" providerId="ADAL" clId="{81A99BBD-6433-42DA-AD11-A31303FE2E7C}" dt="2026-06-15T07:38:29.696" v="617" actId="20577"/>
          <ac:spMkLst>
            <pc:docMk/>
            <pc:sldMk cId="1406760174" sldId="286"/>
            <ac:spMk id="2" creationId="{2F9FFCEA-2DA5-2D14-557F-C788EAC658BA}"/>
          </ac:spMkLst>
        </pc:spChg>
        <pc:spChg chg="mod">
          <ac:chgData name="佐藤 洋介" userId="0732c4ef-89fc-4ec9-8137-69d067abcb21" providerId="ADAL" clId="{81A99BBD-6433-42DA-AD11-A31303FE2E7C}" dt="2026-06-15T07:38:33.031" v="619" actId="20577"/>
          <ac:spMkLst>
            <pc:docMk/>
            <pc:sldMk cId="1406760174" sldId="286"/>
            <ac:spMk id="10" creationId="{E177CFD6-F10B-0184-6C60-C6EC2FCA828A}"/>
          </ac:spMkLst>
        </pc:spChg>
      </pc:sldChg>
      <pc:sldChg chg="addSp delSp modSp mod">
        <pc:chgData name="佐藤 洋介" userId="0732c4ef-89fc-4ec9-8137-69d067abcb21" providerId="ADAL" clId="{81A99BBD-6433-42DA-AD11-A31303FE2E7C}" dt="2026-06-15T07:40:16.753" v="674" actId="20577"/>
        <pc:sldMkLst>
          <pc:docMk/>
          <pc:sldMk cId="4180450803" sldId="287"/>
        </pc:sldMkLst>
        <pc:spChg chg="add del mod">
          <ac:chgData name="佐藤 洋介" userId="0732c4ef-89fc-4ec9-8137-69d067abcb21" providerId="ADAL" clId="{81A99BBD-6433-42DA-AD11-A31303FE2E7C}" dt="2026-06-15T07:39:04.240" v="622" actId="478"/>
          <ac:spMkLst>
            <pc:docMk/>
            <pc:sldMk cId="4180450803" sldId="287"/>
            <ac:spMk id="3" creationId="{DD63E876-93AF-720F-BA51-5F731F8DA025}"/>
          </ac:spMkLst>
        </pc:spChg>
        <pc:spChg chg="add mod">
          <ac:chgData name="佐藤 洋介" userId="0732c4ef-89fc-4ec9-8137-69d067abcb21" providerId="ADAL" clId="{81A99BBD-6433-42DA-AD11-A31303FE2E7C}" dt="2026-06-15T07:40:16.753" v="674" actId="20577"/>
          <ac:spMkLst>
            <pc:docMk/>
            <pc:sldMk cId="4180450803" sldId="287"/>
            <ac:spMk id="4" creationId="{994AB16D-3EAE-C1D0-583E-46BEF50B7C3E}"/>
          </ac:spMkLst>
        </pc:spChg>
        <pc:picChg chg="mod">
          <ac:chgData name="佐藤 洋介" userId="0732c4ef-89fc-4ec9-8137-69d067abcb21" providerId="ADAL" clId="{81A99BBD-6433-42DA-AD11-A31303FE2E7C}" dt="2026-06-15T07:39:35.487" v="623" actId="1076"/>
          <ac:picMkLst>
            <pc:docMk/>
            <pc:sldMk cId="4180450803" sldId="287"/>
            <ac:picMk id="5" creationId="{5556302B-5398-9C67-CCAA-991D2CD87584}"/>
          </ac:picMkLst>
        </pc:picChg>
      </pc:sldChg>
      <pc:sldChg chg="addSp modSp mod">
        <pc:chgData name="佐藤 洋介" userId="0732c4ef-89fc-4ec9-8137-69d067abcb21" providerId="ADAL" clId="{81A99BBD-6433-42DA-AD11-A31303FE2E7C}" dt="2026-06-15T07:40:52.598" v="711" actId="20577"/>
        <pc:sldMkLst>
          <pc:docMk/>
          <pc:sldMk cId="660130624" sldId="288"/>
        </pc:sldMkLst>
        <pc:spChg chg="add mod">
          <ac:chgData name="佐藤 洋介" userId="0732c4ef-89fc-4ec9-8137-69d067abcb21" providerId="ADAL" clId="{81A99BBD-6433-42DA-AD11-A31303FE2E7C}" dt="2026-06-15T07:40:52.598" v="711" actId="20577"/>
          <ac:spMkLst>
            <pc:docMk/>
            <pc:sldMk cId="660130624" sldId="288"/>
            <ac:spMk id="3" creationId="{D2577377-C6AA-19C7-5857-859342A1F2E8}"/>
          </ac:spMkLst>
        </pc:spChg>
        <pc:picChg chg="mod">
          <ac:chgData name="佐藤 洋介" userId="0732c4ef-89fc-4ec9-8137-69d067abcb21" providerId="ADAL" clId="{81A99BBD-6433-42DA-AD11-A31303FE2E7C}" dt="2026-06-15T07:22:21.824" v="332" actId="14100"/>
          <ac:picMkLst>
            <pc:docMk/>
            <pc:sldMk cId="660130624" sldId="288"/>
            <ac:picMk id="5" creationId="{C54B923A-FA0A-0B0D-0387-601C0A09C815}"/>
          </ac:picMkLst>
        </pc:picChg>
        <pc:picChg chg="mod">
          <ac:chgData name="佐藤 洋介" userId="0732c4ef-89fc-4ec9-8137-69d067abcb21" providerId="ADAL" clId="{81A99BBD-6433-42DA-AD11-A31303FE2E7C}" dt="2026-06-15T07:22:19.123" v="331" actId="14100"/>
          <ac:picMkLst>
            <pc:docMk/>
            <pc:sldMk cId="660130624" sldId="288"/>
            <ac:picMk id="7" creationId="{1A381727-07BD-2715-FD90-AF9495A000B0}"/>
          </ac:picMkLst>
        </pc:picChg>
      </pc:sldChg>
      <pc:sldChg chg="addSp delSp modSp mod">
        <pc:chgData name="佐藤 洋介" userId="0732c4ef-89fc-4ec9-8137-69d067abcb21" providerId="ADAL" clId="{81A99BBD-6433-42DA-AD11-A31303FE2E7C}" dt="2026-06-15T07:41:42.852" v="733" actId="207"/>
        <pc:sldMkLst>
          <pc:docMk/>
          <pc:sldMk cId="824365032" sldId="289"/>
        </pc:sldMkLst>
        <pc:spChg chg="add mod">
          <ac:chgData name="佐藤 洋介" userId="0732c4ef-89fc-4ec9-8137-69d067abcb21" providerId="ADAL" clId="{81A99BBD-6433-42DA-AD11-A31303FE2E7C}" dt="2026-06-15T07:19:37.740" v="284" actId="1076"/>
          <ac:spMkLst>
            <pc:docMk/>
            <pc:sldMk cId="824365032" sldId="289"/>
            <ac:spMk id="3" creationId="{8C6DD489-430D-36A3-E820-4A0C51829549}"/>
          </ac:spMkLst>
        </pc:spChg>
        <pc:spChg chg="add del mod">
          <ac:chgData name="佐藤 洋介" userId="0732c4ef-89fc-4ec9-8137-69d067abcb21" providerId="ADAL" clId="{81A99BBD-6433-42DA-AD11-A31303FE2E7C}" dt="2026-06-15T07:18:26.698" v="258" actId="478"/>
          <ac:spMkLst>
            <pc:docMk/>
            <pc:sldMk cId="824365032" sldId="289"/>
            <ac:spMk id="4" creationId="{B95E658C-C0FB-F667-E8F6-A406717E2FB7}"/>
          </ac:spMkLst>
        </pc:spChg>
        <pc:spChg chg="mod">
          <ac:chgData name="佐藤 洋介" userId="0732c4ef-89fc-4ec9-8137-69d067abcb21" providerId="ADAL" clId="{81A99BBD-6433-42DA-AD11-A31303FE2E7C}" dt="2026-06-15T07:41:42.852" v="733" actId="207"/>
          <ac:spMkLst>
            <pc:docMk/>
            <pc:sldMk cId="824365032" sldId="289"/>
            <ac:spMk id="6" creationId="{86DE4754-A593-EFAB-53C8-B9F4BA93EAD3}"/>
          </ac:spMkLst>
        </pc:spChg>
        <pc:spChg chg="add mod">
          <ac:chgData name="佐藤 洋介" userId="0732c4ef-89fc-4ec9-8137-69d067abcb21" providerId="ADAL" clId="{81A99BBD-6433-42DA-AD11-A31303FE2E7C}" dt="2026-06-15T07:19:44.163" v="285" actId="1076"/>
          <ac:spMkLst>
            <pc:docMk/>
            <pc:sldMk cId="824365032" sldId="289"/>
            <ac:spMk id="7" creationId="{BE24B529-0B73-FB48-69F0-6C79F0896619}"/>
          </ac:spMkLst>
        </pc:spChg>
        <pc:spChg chg="add mod">
          <ac:chgData name="佐藤 洋介" userId="0732c4ef-89fc-4ec9-8137-69d067abcb21" providerId="ADAL" clId="{81A99BBD-6433-42DA-AD11-A31303FE2E7C}" dt="2026-06-15T07:19:53.907" v="291" actId="20577"/>
          <ac:spMkLst>
            <pc:docMk/>
            <pc:sldMk cId="824365032" sldId="289"/>
            <ac:spMk id="8" creationId="{B21B4EF7-E86A-0456-1B3D-CE84A5BC4353}"/>
          </ac:spMkLst>
        </pc:spChg>
      </pc:sldChg>
      <pc:sldChg chg="addSp modSp mod">
        <pc:chgData name="佐藤 洋介" userId="0732c4ef-89fc-4ec9-8137-69d067abcb21" providerId="ADAL" clId="{81A99BBD-6433-42DA-AD11-A31303FE2E7C}" dt="2026-06-15T07:41:51.925" v="734" actId="207"/>
        <pc:sldMkLst>
          <pc:docMk/>
          <pc:sldMk cId="3159649180" sldId="290"/>
        </pc:sldMkLst>
        <pc:spChg chg="add mod">
          <ac:chgData name="佐藤 洋介" userId="0732c4ef-89fc-4ec9-8137-69d067abcb21" providerId="ADAL" clId="{81A99BBD-6433-42DA-AD11-A31303FE2E7C}" dt="2026-06-15T07:21:25.839" v="329" actId="1076"/>
          <ac:spMkLst>
            <pc:docMk/>
            <pc:sldMk cId="3159649180" sldId="290"/>
            <ac:spMk id="3" creationId="{B1CC7565-2C43-8F5C-D1B6-E45AF8228BB0}"/>
          </ac:spMkLst>
        </pc:spChg>
        <pc:spChg chg="mod">
          <ac:chgData name="佐藤 洋介" userId="0732c4ef-89fc-4ec9-8137-69d067abcb21" providerId="ADAL" clId="{81A99BBD-6433-42DA-AD11-A31303FE2E7C}" dt="2026-06-15T07:41:51.925" v="734" actId="207"/>
          <ac:spMkLst>
            <pc:docMk/>
            <pc:sldMk cId="3159649180" sldId="290"/>
            <ac:spMk id="6" creationId="{E768D6E7-A158-6E92-D9EE-42832E1D78A3}"/>
          </ac:spMkLst>
        </pc:spChg>
      </pc:sldChg>
      <pc:sldChg chg="addSp modSp mod">
        <pc:chgData name="佐藤 洋介" userId="0732c4ef-89fc-4ec9-8137-69d067abcb21" providerId="ADAL" clId="{81A99BBD-6433-42DA-AD11-A31303FE2E7C}" dt="2026-06-15T07:42:43.405" v="851" actId="14100"/>
        <pc:sldMkLst>
          <pc:docMk/>
          <pc:sldMk cId="437926174" sldId="291"/>
        </pc:sldMkLst>
        <pc:spChg chg="add mod">
          <ac:chgData name="佐藤 洋介" userId="0732c4ef-89fc-4ec9-8137-69d067abcb21" providerId="ADAL" clId="{81A99BBD-6433-42DA-AD11-A31303FE2E7C}" dt="2026-06-15T07:42:43.405" v="851" actId="14100"/>
          <ac:spMkLst>
            <pc:docMk/>
            <pc:sldMk cId="437926174" sldId="291"/>
            <ac:spMk id="3" creationId="{A2E82821-E041-4833-B831-E964BD100322}"/>
          </ac:spMkLst>
        </pc:spChg>
      </pc:sldChg>
      <pc:sldChg chg="addSp modSp">
        <pc:chgData name="佐藤 洋介" userId="0732c4ef-89fc-4ec9-8137-69d067abcb21" providerId="ADAL" clId="{81A99BBD-6433-42DA-AD11-A31303FE2E7C}" dt="2026-06-15T07:43:01.380" v="852"/>
        <pc:sldMkLst>
          <pc:docMk/>
          <pc:sldMk cId="2455813137" sldId="292"/>
        </pc:sldMkLst>
        <pc:spChg chg="add mod">
          <ac:chgData name="佐藤 洋介" userId="0732c4ef-89fc-4ec9-8137-69d067abcb21" providerId="ADAL" clId="{81A99BBD-6433-42DA-AD11-A31303FE2E7C}" dt="2026-06-15T07:43:01.380" v="852"/>
          <ac:spMkLst>
            <pc:docMk/>
            <pc:sldMk cId="2455813137" sldId="292"/>
            <ac:spMk id="3" creationId="{135BDE21-E61F-4B0A-600B-C527A269C6DD}"/>
          </ac:spMkLst>
        </pc:spChg>
      </pc:sldChg>
      <pc:sldChg chg="modSp mod">
        <pc:chgData name="佐藤 洋介" userId="0732c4ef-89fc-4ec9-8137-69d067abcb21" providerId="ADAL" clId="{81A99BBD-6433-42DA-AD11-A31303FE2E7C}" dt="2026-06-15T07:46:23.903" v="886" actId="20577"/>
        <pc:sldMkLst>
          <pc:docMk/>
          <pc:sldMk cId="2664799770" sldId="294"/>
        </pc:sldMkLst>
        <pc:spChg chg="mod">
          <ac:chgData name="佐藤 洋介" userId="0732c4ef-89fc-4ec9-8137-69d067abcb21" providerId="ADAL" clId="{81A99BBD-6433-42DA-AD11-A31303FE2E7C}" dt="2026-06-15T07:46:23.903" v="886" actId="20577"/>
          <ac:spMkLst>
            <pc:docMk/>
            <pc:sldMk cId="2664799770" sldId="294"/>
            <ac:spMk id="2" creationId="{973C2A16-CDE8-ADDB-FDF2-B1AAC5AB23D5}"/>
          </ac:spMkLst>
        </pc:spChg>
      </pc:sldChg>
      <pc:sldChg chg="modSp mod">
        <pc:chgData name="佐藤 洋介" userId="0732c4ef-89fc-4ec9-8137-69d067abcb21" providerId="ADAL" clId="{81A99BBD-6433-42DA-AD11-A31303FE2E7C}" dt="2026-06-15T07:46:36.364" v="890" actId="20577"/>
        <pc:sldMkLst>
          <pc:docMk/>
          <pc:sldMk cId="2482285273" sldId="295"/>
        </pc:sldMkLst>
        <pc:spChg chg="mod">
          <ac:chgData name="佐藤 洋介" userId="0732c4ef-89fc-4ec9-8137-69d067abcb21" providerId="ADAL" clId="{81A99BBD-6433-42DA-AD11-A31303FE2E7C}" dt="2026-06-15T07:46:36.364" v="890" actId="20577"/>
          <ac:spMkLst>
            <pc:docMk/>
            <pc:sldMk cId="2482285273" sldId="295"/>
            <ac:spMk id="2" creationId="{510F1DE0-D306-653F-9066-96FDA3CAACCE}"/>
          </ac:spMkLst>
        </pc:spChg>
      </pc:sldChg>
      <pc:sldChg chg="modSp mod">
        <pc:chgData name="佐藤 洋介" userId="0732c4ef-89fc-4ec9-8137-69d067abcb21" providerId="ADAL" clId="{81A99BBD-6433-42DA-AD11-A31303FE2E7C}" dt="2026-06-15T05:19:42.809" v="250" actId="20577"/>
        <pc:sldMkLst>
          <pc:docMk/>
          <pc:sldMk cId="1265267981" sldId="296"/>
        </pc:sldMkLst>
        <pc:spChg chg="mod">
          <ac:chgData name="佐藤 洋介" userId="0732c4ef-89fc-4ec9-8137-69d067abcb21" providerId="ADAL" clId="{81A99BBD-6433-42DA-AD11-A31303FE2E7C}" dt="2026-06-15T05:19:42.809" v="250" actId="20577"/>
          <ac:spMkLst>
            <pc:docMk/>
            <pc:sldMk cId="1265267981" sldId="296"/>
            <ac:spMk id="6" creationId="{06C949A1-B194-8752-04FB-86E49461612D}"/>
          </ac:spMkLst>
        </pc:spChg>
      </pc:sldChg>
      <pc:sldChg chg="addSp modSp mod">
        <pc:chgData name="佐藤 洋介" userId="0732c4ef-89fc-4ec9-8137-69d067abcb21" providerId="ADAL" clId="{81A99BBD-6433-42DA-AD11-A31303FE2E7C}" dt="2026-06-15T07:43:34.538" v="856" actId="14100"/>
        <pc:sldMkLst>
          <pc:docMk/>
          <pc:sldMk cId="1102315073" sldId="297"/>
        </pc:sldMkLst>
        <pc:spChg chg="add mod">
          <ac:chgData name="佐藤 洋介" userId="0732c4ef-89fc-4ec9-8137-69d067abcb21" providerId="ADAL" clId="{81A99BBD-6433-42DA-AD11-A31303FE2E7C}" dt="2026-06-15T07:43:34.538" v="856" actId="14100"/>
          <ac:spMkLst>
            <pc:docMk/>
            <pc:sldMk cId="1102315073" sldId="297"/>
            <ac:spMk id="3" creationId="{E7CD0545-361C-C3A9-666D-821D559E0883}"/>
          </ac:spMkLst>
        </pc:spChg>
        <pc:picChg chg="mod">
          <ac:chgData name="佐藤 洋介" userId="0732c4ef-89fc-4ec9-8137-69d067abcb21" providerId="ADAL" clId="{81A99BBD-6433-42DA-AD11-A31303FE2E7C}" dt="2026-06-15T07:43:25.998" v="853" actId="1076"/>
          <ac:picMkLst>
            <pc:docMk/>
            <pc:sldMk cId="1102315073" sldId="297"/>
            <ac:picMk id="5" creationId="{79D08FC2-8623-A5E6-14BC-F7A47A5A3D15}"/>
          </ac:picMkLst>
        </pc:picChg>
      </pc:sldChg>
      <pc:sldChg chg="modSp mod">
        <pc:chgData name="佐藤 洋介" userId="0732c4ef-89fc-4ec9-8137-69d067abcb21" providerId="ADAL" clId="{81A99BBD-6433-42DA-AD11-A31303FE2E7C}" dt="2026-06-15T07:38:23.025" v="605" actId="20577"/>
        <pc:sldMkLst>
          <pc:docMk/>
          <pc:sldMk cId="2073817154" sldId="298"/>
        </pc:sldMkLst>
        <pc:spChg chg="mod">
          <ac:chgData name="佐藤 洋介" userId="0732c4ef-89fc-4ec9-8137-69d067abcb21" providerId="ADAL" clId="{81A99BBD-6433-42DA-AD11-A31303FE2E7C}" dt="2026-06-15T07:38:23.025" v="605" actId="20577"/>
          <ac:spMkLst>
            <pc:docMk/>
            <pc:sldMk cId="2073817154" sldId="298"/>
            <ac:spMk id="2" creationId="{EC4FD1E1-37B8-42FC-981C-E3FC09098276}"/>
          </ac:spMkLst>
        </pc:spChg>
        <pc:spChg chg="mod">
          <ac:chgData name="佐藤 洋介" userId="0732c4ef-89fc-4ec9-8137-69d067abcb21" providerId="ADAL" clId="{81A99BBD-6433-42DA-AD11-A31303FE2E7C}" dt="2026-06-15T07:38:17.074" v="597" actId="20577"/>
          <ac:spMkLst>
            <pc:docMk/>
            <pc:sldMk cId="2073817154" sldId="298"/>
            <ac:spMk id="4" creationId="{3CB86384-681C-1DA4-E4E7-B2F1BFDBFDEF}"/>
          </ac:spMkLst>
        </pc:spChg>
      </pc:sldChg>
      <pc:sldChg chg="modSp mod">
        <pc:chgData name="佐藤 洋介" userId="0732c4ef-89fc-4ec9-8137-69d067abcb21" providerId="ADAL" clId="{81A99BBD-6433-42DA-AD11-A31303FE2E7C}" dt="2026-06-15T07:41:17.438" v="727" actId="403"/>
        <pc:sldMkLst>
          <pc:docMk/>
          <pc:sldMk cId="269446859" sldId="299"/>
        </pc:sldMkLst>
        <pc:spChg chg="mod">
          <ac:chgData name="佐藤 洋介" userId="0732c4ef-89fc-4ec9-8137-69d067abcb21" providerId="ADAL" clId="{81A99BBD-6433-42DA-AD11-A31303FE2E7C}" dt="2026-06-15T07:41:10.355" v="725" actId="20577"/>
          <ac:spMkLst>
            <pc:docMk/>
            <pc:sldMk cId="269446859" sldId="299"/>
            <ac:spMk id="2" creationId="{AB3AFF8C-C2AC-C7BF-0CA9-D7C0A8D47855}"/>
          </ac:spMkLst>
        </pc:spChg>
        <pc:spChg chg="mod">
          <ac:chgData name="佐藤 洋介" userId="0732c4ef-89fc-4ec9-8137-69d067abcb21" providerId="ADAL" clId="{81A99BBD-6433-42DA-AD11-A31303FE2E7C}" dt="2026-06-15T07:41:17.438" v="727" actId="403"/>
          <ac:spMkLst>
            <pc:docMk/>
            <pc:sldMk cId="269446859" sldId="299"/>
            <ac:spMk id="3" creationId="{41BD52F4-40C6-7C72-F529-9BC035CFF6F3}"/>
          </ac:spMkLst>
        </pc:spChg>
      </pc:sldChg>
    </pc:docChg>
  </pc:docChgLst>
  <pc:docChgLst>
    <pc:chgData name="佐藤 洋介" userId="0732c4ef-89fc-4ec9-8137-69d067abcb21" providerId="ADAL" clId="{3DB5F3D4-16E2-41D4-A4A4-A030688AB18A}"/>
    <pc:docChg chg="addSld modSld">
      <pc:chgData name="佐藤 洋介" userId="0732c4ef-89fc-4ec9-8137-69d067abcb21" providerId="ADAL" clId="{3DB5F3D4-16E2-41D4-A4A4-A030688AB18A}" dt="2026-06-16T10:08:17.901" v="469" actId="20577"/>
      <pc:docMkLst>
        <pc:docMk/>
      </pc:docMkLst>
      <pc:sldChg chg="modSp mod">
        <pc:chgData name="佐藤 洋介" userId="0732c4ef-89fc-4ec9-8137-69d067abcb21" providerId="ADAL" clId="{3DB5F3D4-16E2-41D4-A4A4-A030688AB18A}" dt="2026-06-16T10:08:17.901" v="469" actId="20577"/>
        <pc:sldMkLst>
          <pc:docMk/>
          <pc:sldMk cId="2128380218" sldId="256"/>
        </pc:sldMkLst>
        <pc:spChg chg="mod">
          <ac:chgData name="佐藤 洋介" userId="0732c4ef-89fc-4ec9-8137-69d067abcb21" providerId="ADAL" clId="{3DB5F3D4-16E2-41D4-A4A4-A030688AB18A}" dt="2026-06-16T10:08:17.901" v="469" actId="20577"/>
          <ac:spMkLst>
            <pc:docMk/>
            <pc:sldMk cId="2128380218" sldId="256"/>
            <ac:spMk id="2" creationId="{00000000-0000-0000-0000-000000000000}"/>
          </ac:spMkLst>
        </pc:spChg>
      </pc:sldChg>
      <pc:sldChg chg="modSp mod">
        <pc:chgData name="佐藤 洋介" userId="0732c4ef-89fc-4ec9-8137-69d067abcb21" providerId="ADAL" clId="{3DB5F3D4-16E2-41D4-A4A4-A030688AB18A}" dt="2026-06-16T10:03:37.590" v="4" actId="20577"/>
        <pc:sldMkLst>
          <pc:docMk/>
          <pc:sldMk cId="453846810" sldId="259"/>
        </pc:sldMkLst>
        <pc:spChg chg="mod">
          <ac:chgData name="佐藤 洋介" userId="0732c4ef-89fc-4ec9-8137-69d067abcb21" providerId="ADAL" clId="{3DB5F3D4-16E2-41D4-A4A4-A030688AB18A}" dt="2026-06-16T10:03:37.590" v="4" actId="20577"/>
          <ac:spMkLst>
            <pc:docMk/>
            <pc:sldMk cId="453846810" sldId="259"/>
            <ac:spMk id="6" creationId="{8DFAF9EA-91EB-8516-4D2C-32AC1D45B5A4}"/>
          </ac:spMkLst>
        </pc:spChg>
      </pc:sldChg>
      <pc:sldChg chg="modSp mod">
        <pc:chgData name="佐藤 洋介" userId="0732c4ef-89fc-4ec9-8137-69d067abcb21" providerId="ADAL" clId="{3DB5F3D4-16E2-41D4-A4A4-A030688AB18A}" dt="2026-06-16T09:47:39.408" v="0" actId="20577"/>
        <pc:sldMkLst>
          <pc:docMk/>
          <pc:sldMk cId="1071880265" sldId="268"/>
        </pc:sldMkLst>
        <pc:spChg chg="mod">
          <ac:chgData name="佐藤 洋介" userId="0732c4ef-89fc-4ec9-8137-69d067abcb21" providerId="ADAL" clId="{3DB5F3D4-16E2-41D4-A4A4-A030688AB18A}" dt="2026-06-16T09:47:39.408" v="0" actId="20577"/>
          <ac:spMkLst>
            <pc:docMk/>
            <pc:sldMk cId="1071880265" sldId="268"/>
            <ac:spMk id="7" creationId="{CEB5F76B-81EB-D5CF-F0D5-6860D6822C4C}"/>
          </ac:spMkLst>
        </pc:spChg>
      </pc:sldChg>
      <pc:sldChg chg="addSp delSp modSp new mod">
        <pc:chgData name="佐藤 洋介" userId="0732c4ef-89fc-4ec9-8137-69d067abcb21" providerId="ADAL" clId="{3DB5F3D4-16E2-41D4-A4A4-A030688AB18A}" dt="2026-06-16T10:07:45.191" v="468" actId="20577"/>
        <pc:sldMkLst>
          <pc:docMk/>
          <pc:sldMk cId="563441141" sldId="300"/>
        </pc:sldMkLst>
        <pc:spChg chg="mod">
          <ac:chgData name="佐藤 洋介" userId="0732c4ef-89fc-4ec9-8137-69d067abcb21" providerId="ADAL" clId="{3DB5F3D4-16E2-41D4-A4A4-A030688AB18A}" dt="2026-06-16T10:05:28.126" v="42" actId="20577"/>
          <ac:spMkLst>
            <pc:docMk/>
            <pc:sldMk cId="563441141" sldId="300"/>
            <ac:spMk id="2" creationId="{6EF86D3A-C451-B265-9EAD-2099DDDCFC71}"/>
          </ac:spMkLst>
        </pc:spChg>
        <pc:spChg chg="del">
          <ac:chgData name="佐藤 洋介" userId="0732c4ef-89fc-4ec9-8137-69d067abcb21" providerId="ADAL" clId="{3DB5F3D4-16E2-41D4-A4A4-A030688AB18A}" dt="2026-06-16T10:05:11.975" v="6"/>
          <ac:spMkLst>
            <pc:docMk/>
            <pc:sldMk cId="563441141" sldId="300"/>
            <ac:spMk id="3" creationId="{47680779-822D-06BA-7CB6-6974C1E2B796}"/>
          </ac:spMkLst>
        </pc:spChg>
        <pc:spChg chg="add mod">
          <ac:chgData name="佐藤 洋介" userId="0732c4ef-89fc-4ec9-8137-69d067abcb21" providerId="ADAL" clId="{3DB5F3D4-16E2-41D4-A4A4-A030688AB18A}" dt="2026-06-16T10:07:45.191" v="468" actId="20577"/>
          <ac:spMkLst>
            <pc:docMk/>
            <pc:sldMk cId="563441141" sldId="300"/>
            <ac:spMk id="6" creationId="{EEEE97E8-EFAC-D9B7-27C9-ABAA50E66D56}"/>
          </ac:spMkLst>
        </pc:spChg>
        <pc:spChg chg="add mod">
          <ac:chgData name="佐藤 洋介" userId="0732c4ef-89fc-4ec9-8137-69d067abcb21" providerId="ADAL" clId="{3DB5F3D4-16E2-41D4-A4A4-A030688AB18A}" dt="2026-06-16T10:06:50.940" v="248" actId="1582"/>
          <ac:spMkLst>
            <pc:docMk/>
            <pc:sldMk cId="563441141" sldId="300"/>
            <ac:spMk id="7" creationId="{426171C5-1F6C-35EF-A8F4-E9F86F6D6615}"/>
          </ac:spMkLst>
        </pc:spChg>
        <pc:picChg chg="add mod">
          <ac:chgData name="佐藤 洋介" userId="0732c4ef-89fc-4ec9-8137-69d067abcb21" providerId="ADAL" clId="{3DB5F3D4-16E2-41D4-A4A4-A030688AB18A}" dt="2026-06-16T10:05:22.330" v="11" actId="14100"/>
          <ac:picMkLst>
            <pc:docMk/>
            <pc:sldMk cId="563441141" sldId="300"/>
            <ac:picMk id="5" creationId="{D980BA0B-2888-E641-6B90-E5A4C65AF5B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76B2E1-885A-447C-9B83-C0A41BE974E3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70C34C-EA76-413D-9B8B-8314781BD3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2013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こちらがシステムの概要になります。</a:t>
            </a:r>
            <a:endParaRPr kumimoji="1" lang="en-US" altLang="ja-JP"/>
          </a:p>
          <a:p>
            <a:r>
              <a:rPr kumimoji="1" lang="ja-JP" altLang="en-US"/>
              <a:t>災害時情報共有システムは</a:t>
            </a:r>
            <a:r>
              <a:rPr kumimoji="1" lang="ja-JP" altLang="en-US" sz="1200"/>
              <a:t>介護サービス情報公表ステムの</a:t>
            </a:r>
            <a:r>
              <a:rPr kumimoji="1" lang="en-US" altLang="ja-JP" sz="1200"/>
              <a:t>1</a:t>
            </a:r>
            <a:r>
              <a:rPr kumimoji="1" lang="ja-JP" altLang="en-US" sz="1200"/>
              <a:t>機能を指します</a:t>
            </a:r>
            <a:endParaRPr kumimoji="1" lang="en-US" altLang="ja-JP" sz="120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/>
              <a:t>目的は、被災状況を確実・迅速に把握し、支援判断を早めることです。</a:t>
            </a:r>
            <a:endParaRPr kumimoji="1" lang="en-US" altLang="ja-JP" sz="1200"/>
          </a:p>
          <a:p>
            <a:r>
              <a:rPr kumimoji="1" lang="en-US" altLang="ja-JP" sz="1200"/>
              <a:t>※R6</a:t>
            </a:r>
            <a:r>
              <a:rPr kumimoji="1" lang="ja-JP" altLang="en-US" sz="1200"/>
              <a:t>年度の能登半島地震を受けて、</a:t>
            </a:r>
            <a:r>
              <a:rPr kumimoji="1" lang="en-US" altLang="ja-JP" sz="1200">
                <a:solidFill>
                  <a:srgbClr val="0000FF"/>
                </a:solidFill>
              </a:rPr>
              <a:t>R7</a:t>
            </a:r>
            <a:r>
              <a:rPr kumimoji="1" lang="ja-JP" altLang="en-US" sz="1200">
                <a:solidFill>
                  <a:srgbClr val="0000FF"/>
                </a:solidFill>
              </a:rPr>
              <a:t>年度中に全てのシステム対象施設がシステムを利用可能</a:t>
            </a:r>
            <a:r>
              <a:rPr kumimoji="1" lang="ja-JP" altLang="en-US" sz="1200"/>
              <a:t>とすることとされている</a:t>
            </a:r>
          </a:p>
          <a:p>
            <a:r>
              <a:rPr kumimoji="1" lang="ja-JP" altLang="en-US" sz="1200"/>
              <a:t>報告対象は、システム対象のすべての事業所および施設です。</a:t>
            </a:r>
            <a:endParaRPr kumimoji="1" lang="en-US" altLang="ja-JP" sz="1200"/>
          </a:p>
          <a:p>
            <a:r>
              <a:rPr kumimoji="1" lang="en-US" altLang="ja-JP" sz="1200">
                <a:solidFill>
                  <a:srgbClr val="0000FF"/>
                </a:solidFill>
              </a:rPr>
              <a:t>※</a:t>
            </a:r>
            <a:r>
              <a:rPr kumimoji="1" lang="ja-JP" altLang="en-US" sz="1200">
                <a:solidFill>
                  <a:srgbClr val="0000FF"/>
                </a:solidFill>
              </a:rPr>
              <a:t>・原則サービス種別ごとの報告が必要</a:t>
            </a:r>
            <a:endParaRPr kumimoji="1" lang="en-US" altLang="ja-JP" sz="1200">
              <a:solidFill>
                <a:srgbClr val="0000FF"/>
              </a:solidFill>
            </a:endParaRPr>
          </a:p>
          <a:p>
            <a:r>
              <a:rPr kumimoji="1" lang="ja-JP" altLang="en-US" sz="1200">
                <a:solidFill>
                  <a:srgbClr val="0000FF"/>
                </a:solidFill>
              </a:rPr>
              <a:t>　 ・被害が無くても報告が必要</a:t>
            </a:r>
            <a:endParaRPr kumimoji="1" lang="en-US" altLang="ja-JP" sz="1200">
              <a:solidFill>
                <a:srgbClr val="0000FF"/>
              </a:solidFill>
            </a:endParaRPr>
          </a:p>
          <a:p>
            <a:r>
              <a:rPr kumimoji="1" lang="ja-JP" altLang="en-US" sz="1200">
                <a:solidFill>
                  <a:srgbClr val="0000FF"/>
                </a:solidFill>
              </a:rPr>
              <a:t>入力項目は大きく</a:t>
            </a:r>
            <a:r>
              <a:rPr kumimoji="1" lang="en-US" altLang="ja-JP" sz="1200">
                <a:solidFill>
                  <a:srgbClr val="0000FF"/>
                </a:solidFill>
              </a:rPr>
              <a:t>6</a:t>
            </a:r>
            <a:r>
              <a:rPr kumimoji="1" lang="ja-JP" altLang="en-US" sz="1200">
                <a:solidFill>
                  <a:srgbClr val="0000FF"/>
                </a:solidFill>
              </a:rPr>
              <a:t>つあります。詳細は以降のスライドで説明いたします。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/>
          </a:p>
          <a:p>
            <a:endParaRPr kumimoji="1"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12AE8B-887C-48AA-B2D7-351734E7BBF9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025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こちらは入力項目に一覧です、必須となっている項目はもれなく入力が必要となります。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12AE8B-887C-48AA-B2D7-351734E7BBF9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1412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ログインするです。</a:t>
            </a:r>
            <a:endParaRPr kumimoji="1" lang="en-US" altLang="ja-JP"/>
          </a:p>
          <a:p>
            <a:r>
              <a:rPr kumimoji="1" lang="ja-JP" altLang="en-US"/>
              <a:t>施設、事業所の分類によってログインに使う</a:t>
            </a:r>
            <a:r>
              <a:rPr kumimoji="1" lang="en-US" altLang="ja-JP"/>
              <a:t>ID</a:t>
            </a:r>
            <a:r>
              <a:rPr kumimoji="1" lang="ja-JP" altLang="en-US"/>
              <a:t>が異なります。</a:t>
            </a:r>
            <a:endParaRPr kumimoji="1" lang="en-US" altLang="ja-JP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/>
              <a:t>1</a:t>
            </a:r>
            <a:r>
              <a:rPr kumimoji="1" lang="ja-JP" altLang="en-US" sz="1200"/>
              <a:t>つは、介護サービス情報公表の報告対象です、こちらは情報公表の</a:t>
            </a:r>
            <a:r>
              <a:rPr kumimoji="1" lang="en-US" altLang="ja-JP" sz="1200"/>
              <a:t>ID</a:t>
            </a:r>
            <a:r>
              <a:rPr kumimoji="1" lang="ja-JP" altLang="en-US" sz="1200"/>
              <a:t>・</a:t>
            </a:r>
            <a:r>
              <a:rPr kumimoji="1" lang="en-US" altLang="ja-JP" sz="1200"/>
              <a:t>PW</a:t>
            </a:r>
            <a:r>
              <a:rPr kumimoji="1" lang="ja-JP" altLang="en-US" sz="1200"/>
              <a:t>を使って被災報告ができます</a:t>
            </a:r>
            <a:endParaRPr kumimoji="1" lang="en-US" altLang="ja-JP" sz="120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/>
              <a:t>2</a:t>
            </a:r>
            <a:r>
              <a:rPr kumimoji="1" lang="ja-JP" altLang="en-US" sz="1200"/>
              <a:t>つ目は、情報公表の報告対象外です、こちらは被災確認対象事業所番号、</a:t>
            </a:r>
            <a:r>
              <a:rPr kumimoji="1" lang="en-US" altLang="ja-JP" sz="1200"/>
              <a:t>PW</a:t>
            </a:r>
            <a:r>
              <a:rPr kumimoji="1" lang="ja-JP" altLang="en-US" sz="1200"/>
              <a:t>を使って被災報告を行います。</a:t>
            </a:r>
            <a:endParaRPr kumimoji="1" lang="en-US" altLang="ja-JP" sz="120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/>
              <a:t>3</a:t>
            </a:r>
            <a:r>
              <a:rPr kumimoji="1" lang="ja-JP" altLang="en-US" sz="1200"/>
              <a:t>つ目は、特定のサービスです。こちらも被災確認対象事業所番号、</a:t>
            </a:r>
            <a:r>
              <a:rPr kumimoji="1" lang="en-US" altLang="ja-JP" sz="1200"/>
              <a:t>PW</a:t>
            </a:r>
            <a:r>
              <a:rPr kumimoji="1" lang="ja-JP" altLang="en-US" sz="1200"/>
              <a:t>を使って被災報告を行います。</a:t>
            </a:r>
            <a:endParaRPr kumimoji="1" lang="en-US" altLang="ja-JP" sz="120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/>
          </a:p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12AE8B-887C-48AA-B2D7-351734E7BBF9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73604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こちらがログイン画面になります。</a:t>
            </a:r>
            <a:endParaRPr kumimoji="1" lang="en-US" altLang="ja-JP"/>
          </a:p>
          <a:p>
            <a:r>
              <a:rPr kumimoji="1" lang="en-US" altLang="ja-JP"/>
              <a:t>ID</a:t>
            </a:r>
            <a:r>
              <a:rPr kumimoji="1" lang="ja-JP" altLang="en-US"/>
              <a:t>もしくは被災確認対象事業所番号、パスワード、サービスコードを入力してログインします。</a:t>
            </a:r>
            <a:endParaRPr kumimoji="1" lang="en-US" altLang="ja-JP"/>
          </a:p>
          <a:p>
            <a:r>
              <a:rPr kumimoji="1" lang="ja-JP" altLang="en-US"/>
              <a:t>ログイン情報が不明な場合は県メールアドレスへ問合せください。</a:t>
            </a:r>
            <a:endParaRPr kumimoji="1" lang="en-US" altLang="ja-JP"/>
          </a:p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12AE8B-887C-48AA-B2D7-351734E7BBF9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31797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/>
              <a:t>ログインした後、被災状況の報告をクリックします。報告する災害を選択して赤枠ボタンを押します。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212AE8B-887C-48AA-B2D7-351734E7BBF9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5230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4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0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6452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3556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4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14783"/>
            <a:ext cx="1971675" cy="575742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414778"/>
            <a:ext cx="5800725" cy="5757422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97143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0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9281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5564" y="1417319"/>
            <a:ext cx="7735228" cy="469376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44645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2837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6"/>
            <a:ext cx="75438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845734"/>
            <a:ext cx="370332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9311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6"/>
            <a:ext cx="75438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07800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64479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7131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4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5" y="6459788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8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177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82428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4948" cy="822960"/>
          </a:xfrm>
        </p:spPr>
        <p:txBody>
          <a:bodyPr lIns="91440" tIns="0" rIns="9144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3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149932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0563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3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3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14781"/>
            <a:ext cx="1971675" cy="575742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414778"/>
            <a:ext cx="5800725" cy="5757422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40357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4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0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72523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9431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4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88102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7"/>
            <a:ext cx="75438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845734"/>
            <a:ext cx="370332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26527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7"/>
            <a:ext cx="75438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97239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8048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4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4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07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4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948751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6" y="6459790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90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51849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4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4948" cy="822960"/>
          </a:xfrm>
        </p:spPr>
        <p:txBody>
          <a:bodyPr lIns="91440" tIns="0" rIns="9144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3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41685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47585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4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414783"/>
            <a:ext cx="1971675" cy="575742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2" y="414778"/>
            <a:ext cx="5800725" cy="5757422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7317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7"/>
            <a:ext cx="75438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59" y="1845734"/>
            <a:ext cx="370332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1873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7"/>
            <a:ext cx="7543800" cy="145075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3782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6089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912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4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4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4795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6" y="6459790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90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94681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4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4948" cy="822960"/>
          </a:xfrm>
        </p:spPr>
        <p:txBody>
          <a:bodyPr lIns="91440" tIns="0" rIns="9144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3"/>
            <a:ext cx="7584948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1590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" y="6334316"/>
            <a:ext cx="9144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7023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529863"/>
            <a:ext cx="7543800" cy="433923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3" y="6459790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40" y="6459790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6" y="6459790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9">
            <a:extLst>
              <a:ext uri="{FF2B5EF4-FFF2-40B4-BE49-F238E27FC236}">
                <a16:creationId xmlns:a16="http://schemas.microsoft.com/office/drawing/2014/main" id="{F8E2EE22-6B11-39C9-842D-45776B5D0D7B}"/>
              </a:ext>
            </a:extLst>
          </p:cNvPr>
          <p:cNvCxnSpPr/>
          <p:nvPr userDrawn="1"/>
        </p:nvCxnSpPr>
        <p:spPr>
          <a:xfrm>
            <a:off x="891540" y="1078422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4560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kumimoji="1"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9144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7023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5734"/>
            <a:ext cx="75438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2" y="6459788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40" y="6459788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5" y="6459788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891540" y="11663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6676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kumimoji="1" sz="32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144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" y="6334316"/>
            <a:ext cx="9144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70230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529863"/>
            <a:ext cx="7543800" cy="433923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3" y="6459790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0E02A643-9BB0-4E02-80B2-2C0A5E5D738E}" type="datetimeFigureOut">
              <a:rPr kumimoji="1" lang="ja-JP" altLang="en-US" smtClean="0"/>
              <a:t>2026/6/16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40" y="6459790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6" y="6459790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fld id="{A99D720A-4AD5-4DCF-885F-DE5297996123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8" name="Straight Connector 9">
            <a:extLst>
              <a:ext uri="{FF2B5EF4-FFF2-40B4-BE49-F238E27FC236}">
                <a16:creationId xmlns:a16="http://schemas.microsoft.com/office/drawing/2014/main" id="{F8E2EE22-6B11-39C9-842D-45776B5D0D7B}"/>
              </a:ext>
            </a:extLst>
          </p:cNvPr>
          <p:cNvCxnSpPr/>
          <p:nvPr userDrawn="1"/>
        </p:nvCxnSpPr>
        <p:spPr>
          <a:xfrm>
            <a:off x="891540" y="1078422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098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kumimoji="1"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kaigokensaku.mhlw.go.jp/houkoku/18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25038" y="1351619"/>
            <a:ext cx="7543800" cy="3566160"/>
          </a:xfrm>
        </p:spPr>
        <p:txBody>
          <a:bodyPr>
            <a:normAutofit/>
          </a:bodyPr>
          <a:lstStyle/>
          <a:p>
            <a:r>
              <a:rPr kumimoji="1" lang="ja-JP" altLang="en-US" sz="4800" dirty="0">
                <a:ea typeface="ＭＳ Ｐゴシック"/>
              </a:rPr>
              <a:t>災害時情報共有システム</a:t>
            </a:r>
            <a:br>
              <a:rPr lang="en-US" altLang="ja-JP" sz="4800" dirty="0"/>
            </a:br>
            <a:r>
              <a:rPr kumimoji="1" lang="ja-JP" altLang="en-US" sz="4800" dirty="0">
                <a:ea typeface="ＭＳ Ｐゴシック"/>
              </a:rPr>
              <a:t>入力マニュアル</a:t>
            </a:r>
            <a:br>
              <a:rPr lang="en-US" altLang="ja-JP" sz="4800" dirty="0"/>
            </a:br>
            <a:br>
              <a:rPr lang="ja-JP" altLang="en-US" sz="5400" dirty="0"/>
            </a:br>
            <a:r>
              <a:rPr lang="ja-JP" altLang="en-US" sz="4000" dirty="0">
                <a:ea typeface="ＭＳ Ｐゴシック"/>
              </a:rPr>
              <a:t>備蓄状況の報告</a:t>
            </a:r>
            <a:br>
              <a:rPr lang="ja-JP" altLang="en-US" sz="5400" dirty="0"/>
            </a:br>
            <a:endParaRPr kumimoji="1" lang="ja-JP" altLang="en-US" sz="54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kumimoji="1" lang="ja-JP" altLang="en-US"/>
              <a:t>福井県長寿福祉課</a:t>
            </a:r>
            <a:endParaRPr lang="en-US" altLang="ja-JP"/>
          </a:p>
          <a:p>
            <a:r>
              <a:rPr lang="en-US" altLang="ja-JP"/>
              <a:t>								</a:t>
            </a:r>
            <a:r>
              <a:rPr lang="ja-JP" altLang="en-US"/>
              <a:t>　　　　　　　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83802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28CEF3-8405-717F-ABE0-632324226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備蓄状況の報告</a:t>
            </a:r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D7E533D-6F6A-BBFE-F2DE-F1356C4BF8E8}"/>
              </a:ext>
            </a:extLst>
          </p:cNvPr>
          <p:cNvSpPr txBox="1"/>
          <p:nvPr/>
        </p:nvSpPr>
        <p:spPr>
          <a:xfrm>
            <a:off x="822960" y="5464962"/>
            <a:ext cx="6844665" cy="646331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・ログインした後、画面スクロールして“備蓄状況の報告”をクリック</a:t>
            </a:r>
            <a:endParaRPr kumimoji="1" lang="en-US" altLang="ja-JP" dirty="0"/>
          </a:p>
          <a:p>
            <a:r>
              <a:rPr lang="ja-JP" altLang="en-US" dirty="0"/>
              <a:t>・項目の入力が終わったら確認するをクリック</a:t>
            </a:r>
            <a:endParaRPr lang="en-US" altLang="ja-JP" dirty="0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2CCD41D5-9350-DA2B-B652-9EF7F2B03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10</a:t>
            </a:fld>
            <a:endParaRPr kumimoji="1" lang="ja-JP" altLang="en-US"/>
          </a:p>
        </p:txBody>
      </p:sp>
      <p:pic>
        <p:nvPicPr>
          <p:cNvPr id="10" name="図 9" descr="グラフィカル ユーザー インターフェイス, テキスト, アプリケーション, メール&#10;&#10;AI 生成コンテンツは誤りを含む可能性があります。">
            <a:extLst>
              <a:ext uri="{FF2B5EF4-FFF2-40B4-BE49-F238E27FC236}">
                <a16:creationId xmlns:a16="http://schemas.microsoft.com/office/drawing/2014/main" id="{06885165-D093-0708-B8B6-66B5814481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" y="1393038"/>
            <a:ext cx="2721213" cy="1337348"/>
          </a:xfrm>
          <a:prstGeom prst="rect">
            <a:avLst/>
          </a:prstGeom>
        </p:spPr>
      </p:pic>
      <p:pic>
        <p:nvPicPr>
          <p:cNvPr id="12" name="図 11" descr="テーブル&#10;&#10;AI 生成コンテンツは誤りを含む可能性があります。">
            <a:extLst>
              <a:ext uri="{FF2B5EF4-FFF2-40B4-BE49-F238E27FC236}">
                <a16:creationId xmlns:a16="http://schemas.microsoft.com/office/drawing/2014/main" id="{CCB3C5A3-7DCB-CB12-2D29-1B37694D6D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180" y="1294480"/>
            <a:ext cx="4509301" cy="3673069"/>
          </a:xfrm>
          <a:prstGeom prst="rect">
            <a:avLst/>
          </a:prstGeom>
        </p:spPr>
      </p:pic>
      <p:pic>
        <p:nvPicPr>
          <p:cNvPr id="14" name="図 13" descr="アイ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DC01A413-9189-1CB6-C7CC-C0D3F1AEC3A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8743" y="5064904"/>
            <a:ext cx="2133637" cy="400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260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658"/>
    </mc:Choice>
    <mc:Fallback xmlns="">
      <p:transition spd="slow" advTm="11658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3C2A16-CDE8-ADDB-FDF2-B1AAC5AB2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4400" dirty="0"/>
              <a:t>入力画面</a:t>
            </a:r>
            <a:br>
              <a:rPr kumimoji="1" lang="en-US" altLang="ja-JP" sz="4400" dirty="0"/>
            </a:br>
            <a:r>
              <a:rPr kumimoji="1" lang="ja-JP" altLang="en-US" sz="4400" dirty="0"/>
              <a:t>＜災害対策＞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1C55E14-7590-0FC5-0A66-B44B7E19C5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7997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77F072-3FE4-7075-AAD0-552924D4A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BCP</a:t>
            </a:r>
            <a:r>
              <a:rPr kumimoji="1" lang="ja-JP" altLang="en-US"/>
              <a:t>の策定状況</a:t>
            </a:r>
          </a:p>
        </p:txBody>
      </p:sp>
      <p:pic>
        <p:nvPicPr>
          <p:cNvPr id="5" name="コンテンツ プレースホルダー 4" descr="棒グラフ&#10;&#10;AI 生成コンテンツは誤りを含む可能性があります。">
            <a:extLst>
              <a:ext uri="{FF2B5EF4-FFF2-40B4-BE49-F238E27FC236}">
                <a16:creationId xmlns:a16="http://schemas.microsoft.com/office/drawing/2014/main" id="{6790C710-5572-0217-7354-24FF7AF32D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" y="1444373"/>
            <a:ext cx="6431837" cy="2156647"/>
          </a:xfr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637A21A-F65F-1C55-7FA8-3EDE4320449C}"/>
              </a:ext>
            </a:extLst>
          </p:cNvPr>
          <p:cNvSpPr txBox="1"/>
          <p:nvPr/>
        </p:nvSpPr>
        <p:spPr>
          <a:xfrm>
            <a:off x="822960" y="4210812"/>
            <a:ext cx="6702073" cy="369332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/>
              <a:t>・なし</a:t>
            </a:r>
            <a:r>
              <a:rPr kumimoji="1" lang="en-US" altLang="ja-JP"/>
              <a:t>/</a:t>
            </a:r>
            <a:r>
              <a:rPr kumimoji="1" lang="ja-JP" altLang="en-US"/>
              <a:t>ありを選択、</a:t>
            </a:r>
            <a:r>
              <a:rPr kumimoji="1" lang="en-US" altLang="ja-JP"/>
              <a:t>BCP</a:t>
            </a:r>
            <a:r>
              <a:rPr kumimoji="1" lang="ja-JP" altLang="en-US"/>
              <a:t>の内容がわかるファイルをアップロードする</a:t>
            </a:r>
          </a:p>
        </p:txBody>
      </p:sp>
    </p:spTree>
    <p:extLst>
      <p:ext uri="{BB962C8B-B14F-4D97-AF65-F5344CB8AC3E}">
        <p14:creationId xmlns:p14="http://schemas.microsoft.com/office/powerpoint/2010/main" val="12328466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9FFCEA-2DA5-2D14-557F-C788EAC65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立地状況</a:t>
            </a:r>
            <a:r>
              <a:rPr kumimoji="1" lang="en-US" altLang="ja-JP"/>
              <a:t>(</a:t>
            </a:r>
            <a:r>
              <a:rPr kumimoji="1" lang="ja-JP" altLang="en-US"/>
              <a:t>レッドゾーンの場合</a:t>
            </a:r>
            <a:r>
              <a:rPr kumimoji="1" lang="en-US" altLang="ja-JP"/>
              <a:t>)</a:t>
            </a:r>
            <a:endParaRPr kumimoji="1" lang="ja-JP" altLang="en-US"/>
          </a:p>
        </p:txBody>
      </p:sp>
      <p:pic>
        <p:nvPicPr>
          <p:cNvPr id="5" name="コンテンツ プレースホルダー 4" descr="グラフィカル ユーザー インターフェイス, テキスト, アプリケーション, メール&#10;&#10;AI 生成コンテンツは誤りを含む可能性があります。">
            <a:extLst>
              <a:ext uri="{FF2B5EF4-FFF2-40B4-BE49-F238E27FC236}">
                <a16:creationId xmlns:a16="http://schemas.microsoft.com/office/drawing/2014/main" id="{DBE22208-6B28-2F1A-1276-E588EBAC77A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287" y="1572523"/>
            <a:ext cx="6469941" cy="2484335"/>
          </a:xfr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177CFD6-F10B-0184-6C60-C6EC2FCA828A}"/>
              </a:ext>
            </a:extLst>
          </p:cNvPr>
          <p:cNvSpPr txBox="1"/>
          <p:nvPr/>
        </p:nvSpPr>
        <p:spPr>
          <a:xfrm>
            <a:off x="750287" y="4503420"/>
            <a:ext cx="6702073" cy="92333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/>
              <a:t>・立地状況を選択する</a:t>
            </a:r>
            <a:endParaRPr lang="en-US" altLang="ja-JP"/>
          </a:p>
          <a:p>
            <a:r>
              <a:rPr lang="en-US" altLang="ja-JP"/>
              <a:t>※</a:t>
            </a:r>
            <a:r>
              <a:rPr kumimoji="1" lang="ja-JP" altLang="en-US"/>
              <a:t>不明な場合は、所在市町の高齢者福祉担当課へ問合せください。</a:t>
            </a:r>
            <a:endParaRPr kumimoji="1" lang="en-US" altLang="ja-JP"/>
          </a:p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67601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4FD1E1-37B8-42FC-981C-E3FC09098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立地状況</a:t>
            </a:r>
            <a:r>
              <a:rPr kumimoji="1" lang="en-US" altLang="ja-JP"/>
              <a:t>(</a:t>
            </a:r>
            <a:r>
              <a:rPr kumimoji="1" lang="ja-JP" altLang="en-US"/>
              <a:t>イエローゾーンの場合</a:t>
            </a:r>
            <a:r>
              <a:rPr kumimoji="1" lang="en-US" altLang="ja-JP"/>
              <a:t>)</a:t>
            </a:r>
            <a:endParaRPr kumimoji="1" lang="ja-JP" altLang="en-US"/>
          </a:p>
        </p:txBody>
      </p:sp>
      <p:pic>
        <p:nvPicPr>
          <p:cNvPr id="7" name="コンテンツ プレースホルダー 6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09FCA05C-8516-C9DF-2C61-A7FA6F2D0C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1" y="1714871"/>
            <a:ext cx="6309360" cy="2346639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CB86384-681C-1DA4-E4E7-B2F1BFDBFDEF}"/>
              </a:ext>
            </a:extLst>
          </p:cNvPr>
          <p:cNvSpPr txBox="1"/>
          <p:nvPr/>
        </p:nvSpPr>
        <p:spPr>
          <a:xfrm>
            <a:off x="822961" y="4572000"/>
            <a:ext cx="6553200" cy="92333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/>
              <a:t>・立地状況を選択する</a:t>
            </a:r>
            <a:endParaRPr kumimoji="1" lang="en-US" altLang="ja-JP"/>
          </a:p>
          <a:p>
            <a:r>
              <a:rPr kumimoji="1" lang="en-US" altLang="ja-JP"/>
              <a:t>※</a:t>
            </a:r>
            <a:r>
              <a:rPr kumimoji="1" lang="ja-JP" altLang="en-US"/>
              <a:t>不明な場合は、所在市町の高齢者福祉担当課へ問合せください。</a:t>
            </a:r>
            <a:endParaRPr kumimoji="1" lang="en-US" altLang="ja-JP"/>
          </a:p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38171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C14AE7-862D-255E-CB4E-090F85CF6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国土強靭化対策の状況</a:t>
            </a:r>
          </a:p>
        </p:txBody>
      </p:sp>
      <p:pic>
        <p:nvPicPr>
          <p:cNvPr id="5" name="コンテンツ プレースホルダー 4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5556302B-5398-9C67-CCAA-991D2CD875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161" y="1265197"/>
            <a:ext cx="6431837" cy="4602879"/>
          </a:xfr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94AB16D-3EAE-C1D0-583E-46BEF50B7C3E}"/>
              </a:ext>
            </a:extLst>
          </p:cNvPr>
          <p:cNvSpPr txBox="1"/>
          <p:nvPr/>
        </p:nvSpPr>
        <p:spPr>
          <a:xfrm>
            <a:off x="6770998" y="1929384"/>
            <a:ext cx="2304288" cy="646331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/>
              <a:t>・該当するものを選択</a:t>
            </a:r>
            <a:endParaRPr kumimoji="1" lang="en-US" altLang="ja-JP"/>
          </a:p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4508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A4A9512-45FF-78D5-F91C-5FD83566D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国土強靭化対策の状況</a:t>
            </a:r>
            <a:endParaRPr kumimoji="1" lang="ja-JP" altLang="en-US"/>
          </a:p>
        </p:txBody>
      </p:sp>
      <p:pic>
        <p:nvPicPr>
          <p:cNvPr id="5" name="コンテンツ プレースホルダー 4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C54B923A-FA0A-0B0D-0387-601C0A09C8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945" y="1129686"/>
            <a:ext cx="4744742" cy="3988584"/>
          </a:xfrm>
        </p:spPr>
      </p:pic>
      <p:pic>
        <p:nvPicPr>
          <p:cNvPr id="7" name="図 6" descr="グラフィカル ユーザー インターフェイス, テキスト, アプリケーション, メール&#10;&#10;AI 生成コンテンツは誤りを含む可能性があります。">
            <a:extLst>
              <a:ext uri="{FF2B5EF4-FFF2-40B4-BE49-F238E27FC236}">
                <a16:creationId xmlns:a16="http://schemas.microsoft.com/office/drawing/2014/main" id="{1A381727-07BD-2715-FD90-AF9495A000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9944" y="5177116"/>
            <a:ext cx="4744743" cy="1574164"/>
          </a:xfrm>
          <a:prstGeom prst="rect">
            <a:avLst/>
          </a:prstGeo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2577377-C6AA-19C7-5857-859342A1F2E8}"/>
              </a:ext>
            </a:extLst>
          </p:cNvPr>
          <p:cNvSpPr txBox="1"/>
          <p:nvPr/>
        </p:nvSpPr>
        <p:spPr>
          <a:xfrm>
            <a:off x="6185782" y="1536192"/>
            <a:ext cx="2304288" cy="923330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/>
              <a:t>・該当するものを選択</a:t>
            </a:r>
            <a:endParaRPr kumimoji="1" lang="en-US" altLang="ja-JP"/>
          </a:p>
          <a:p>
            <a:r>
              <a:rPr lang="ja-JP" altLang="en-US"/>
              <a:t>・詳細情報を入力</a:t>
            </a:r>
            <a:endParaRPr kumimoji="1" lang="en-US" altLang="ja-JP"/>
          </a:p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01306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3AFF8C-C2AC-C7BF-0CA9-D7C0A8D47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備蓄物品報告にあたっての注意事項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BD52F4-40C6-7C72-F529-9BC035CFF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kumimoji="1" lang="ja-JP" altLang="en-US" sz="1800"/>
              <a:t>厚生労働省の「介護施設・事業所における業務継続ガイドライン」より、</a:t>
            </a:r>
            <a:endParaRPr kumimoji="1" lang="en-US" altLang="ja-JP" sz="1800"/>
          </a:p>
          <a:p>
            <a:pPr marL="0" indent="0">
              <a:buNone/>
            </a:pPr>
            <a:r>
              <a:rPr kumimoji="1" lang="ja-JP" altLang="en-US" sz="1800"/>
              <a:t>最低</a:t>
            </a:r>
            <a:r>
              <a:rPr kumimoji="1" lang="en-US" altLang="ja-JP" sz="1800"/>
              <a:t>3</a:t>
            </a:r>
            <a:r>
              <a:rPr kumimoji="1" lang="ja-JP" altLang="en-US" sz="1800"/>
              <a:t>日分、可能であれば</a:t>
            </a:r>
            <a:r>
              <a:rPr kumimoji="1" lang="en-US" altLang="ja-JP" sz="1800"/>
              <a:t>7</a:t>
            </a:r>
            <a:r>
              <a:rPr kumimoji="1" lang="ja-JP" altLang="en-US" sz="1800"/>
              <a:t>日分の備蓄が目安と示されています。</a:t>
            </a:r>
            <a:endParaRPr kumimoji="1" lang="en-US" altLang="ja-JP" sz="1800"/>
          </a:p>
          <a:p>
            <a:pPr marL="0" indent="0">
              <a:buNone/>
            </a:pPr>
            <a:r>
              <a:rPr lang="ja-JP" altLang="en-US" sz="1800"/>
              <a:t>そのため、備蓄量の目安は、</a:t>
            </a:r>
            <a:r>
              <a:rPr lang="en-US" altLang="ja-JP" sz="1800"/>
              <a:t>3</a:t>
            </a:r>
            <a:r>
              <a:rPr lang="ja-JP" altLang="en-US" sz="1800"/>
              <a:t>日分以上としてください。</a:t>
            </a:r>
            <a:endParaRPr lang="en-US" altLang="ja-JP" sz="1800"/>
          </a:p>
          <a:p>
            <a:pPr marL="0" indent="0">
              <a:buNone/>
            </a:pPr>
            <a:endParaRPr kumimoji="1" lang="en-US" altLang="ja-JP" sz="1800"/>
          </a:p>
          <a:p>
            <a:pPr marL="0" indent="0">
              <a:buNone/>
            </a:pPr>
            <a:r>
              <a:rPr lang="en-US" altLang="ja-JP" sz="1800"/>
              <a:t>※3</a:t>
            </a:r>
            <a:r>
              <a:rPr lang="ja-JP" altLang="en-US" sz="1800"/>
              <a:t>日分を満たしていない場合でも現在の備蓄量を入れてください。</a:t>
            </a:r>
            <a:endParaRPr kumimoji="1" lang="ja-JP" altLang="en-US" sz="1800"/>
          </a:p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4468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CFFF58F-3CBC-0A60-C403-03F377D39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備蓄物品</a:t>
            </a:r>
            <a:r>
              <a:rPr kumimoji="1" lang="en-US" altLang="ja-JP"/>
              <a:t>(</a:t>
            </a:r>
            <a:r>
              <a:rPr kumimoji="1" lang="ja-JP" altLang="en-US"/>
              <a:t>飲料水</a:t>
            </a:r>
            <a:r>
              <a:rPr kumimoji="1" lang="en-US" altLang="ja-JP"/>
              <a:t>)</a:t>
            </a:r>
            <a:endParaRPr kumimoji="1" lang="ja-JP" altLang="en-US"/>
          </a:p>
        </p:txBody>
      </p:sp>
      <p:pic>
        <p:nvPicPr>
          <p:cNvPr id="5" name="コンテンツ プレースホルダー 4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70ABFD95-CE33-81EB-348D-38DCC5D10B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8" y="1341438"/>
            <a:ext cx="5847086" cy="4694237"/>
          </a:xfr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6DE4754-A593-EFAB-53C8-B9F4BA93EAD3}"/>
              </a:ext>
            </a:extLst>
          </p:cNvPr>
          <p:cNvSpPr txBox="1"/>
          <p:nvPr/>
        </p:nvSpPr>
        <p:spPr>
          <a:xfrm>
            <a:off x="6094574" y="1595675"/>
            <a:ext cx="2804159" cy="4185761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altLang="ja-JP" sz="1400"/>
              <a:t>【</a:t>
            </a:r>
            <a:r>
              <a:rPr lang="ja-JP" altLang="en-US" sz="1400"/>
              <a:t>飲料水</a:t>
            </a:r>
            <a:r>
              <a:rPr lang="en-US" altLang="ja-JP" sz="1400"/>
              <a:t>】</a:t>
            </a:r>
          </a:p>
          <a:p>
            <a:r>
              <a:rPr kumimoji="1" lang="ja-JP" altLang="en-US" sz="1400"/>
              <a:t>・〇日相当の計算例</a:t>
            </a:r>
            <a:endParaRPr lang="en-US" altLang="ja-JP" sz="1400"/>
          </a:p>
          <a:p>
            <a:endParaRPr lang="en-US" altLang="ja-JP" sz="1400"/>
          </a:p>
          <a:p>
            <a:r>
              <a:rPr lang="ja-JP" altLang="en-US" sz="1400"/>
              <a:t>実際の備蓄量：</a:t>
            </a:r>
            <a:r>
              <a:rPr lang="en-US" altLang="ja-JP" sz="1400"/>
              <a:t>540</a:t>
            </a:r>
            <a:r>
              <a:rPr lang="ja-JP" altLang="en-US" sz="1400"/>
              <a:t>リットル</a:t>
            </a:r>
            <a:r>
              <a:rPr lang="en-US" altLang="ja-JP" sz="1400"/>
              <a:t>(</a:t>
            </a:r>
            <a:r>
              <a:rPr lang="ja-JP" altLang="en-US" sz="1400" b="1">
                <a:solidFill>
                  <a:srgbClr val="3333FF"/>
                </a:solidFill>
              </a:rPr>
              <a:t>①</a:t>
            </a:r>
            <a:r>
              <a:rPr lang="en-US" altLang="ja-JP" sz="1400"/>
              <a:t>)</a:t>
            </a:r>
          </a:p>
          <a:p>
            <a:r>
              <a:rPr lang="en-US" altLang="ja-JP" sz="1400"/>
              <a:t>1</a:t>
            </a:r>
            <a:r>
              <a:rPr lang="ja-JP" altLang="en-US" sz="1400"/>
              <a:t>日に必要な飲料水</a:t>
            </a:r>
            <a:r>
              <a:rPr lang="en-US" altLang="ja-JP" sz="1400"/>
              <a:t>3L</a:t>
            </a:r>
          </a:p>
          <a:p>
            <a:r>
              <a:rPr lang="ja-JP" altLang="en-US" sz="1400"/>
              <a:t>入所者＋職員：</a:t>
            </a:r>
            <a:r>
              <a:rPr lang="en-US" altLang="ja-JP" sz="1400"/>
              <a:t>60</a:t>
            </a:r>
            <a:r>
              <a:rPr lang="ja-JP" altLang="en-US" sz="1400"/>
              <a:t>人</a:t>
            </a:r>
            <a:endParaRPr lang="en-US" altLang="ja-JP" sz="1400"/>
          </a:p>
          <a:p>
            <a:endParaRPr lang="en-US" altLang="ja-JP" sz="1400"/>
          </a:p>
          <a:p>
            <a:r>
              <a:rPr lang="en-US" altLang="ja-JP" sz="1400">
                <a:ea typeface="ＭＳ Ｐゴシック"/>
              </a:rPr>
              <a:t>540÷3</a:t>
            </a:r>
            <a:r>
              <a:rPr lang="ja-JP" altLang="en-US" sz="1400">
                <a:ea typeface="ＭＳ Ｐゴシック"/>
              </a:rPr>
              <a:t>＝</a:t>
            </a:r>
            <a:r>
              <a:rPr lang="en-US" altLang="ja-JP" sz="1400">
                <a:ea typeface="ＭＳ Ｐゴシック"/>
              </a:rPr>
              <a:t>180</a:t>
            </a:r>
            <a:r>
              <a:rPr lang="ja-JP" altLang="en-US" sz="1400">
                <a:ea typeface="ＭＳ Ｐゴシック"/>
              </a:rPr>
              <a:t>人分(</a:t>
            </a:r>
            <a:r>
              <a:rPr lang="ja-JP" altLang="en-US" sz="1400" b="1">
                <a:solidFill>
                  <a:srgbClr val="3333FF"/>
                </a:solidFill>
                <a:ea typeface="ＭＳ Ｐゴシック"/>
              </a:rPr>
              <a:t>②</a:t>
            </a:r>
            <a:r>
              <a:rPr lang="ja-JP" altLang="en-US" sz="1400">
                <a:ea typeface="ＭＳ Ｐゴシック"/>
              </a:rPr>
              <a:t>)</a:t>
            </a:r>
            <a:endParaRPr lang="en-US" altLang="ja-JP" sz="1400">
              <a:ea typeface="ＭＳ Ｐゴシック"/>
            </a:endParaRPr>
          </a:p>
          <a:p>
            <a:r>
              <a:rPr lang="en-US" altLang="ja-JP" sz="1400">
                <a:ea typeface="ＭＳ Ｐゴシック"/>
              </a:rPr>
              <a:t>180</a:t>
            </a:r>
            <a:r>
              <a:rPr lang="ja-JP" altLang="en-US" sz="1400">
                <a:ea typeface="ＭＳ Ｐゴシック"/>
              </a:rPr>
              <a:t>人分</a:t>
            </a:r>
            <a:r>
              <a:rPr lang="en-US" altLang="ja-JP" sz="1400">
                <a:ea typeface="ＭＳ Ｐゴシック"/>
              </a:rPr>
              <a:t>÷60</a:t>
            </a:r>
            <a:r>
              <a:rPr lang="ja-JP" altLang="en-US" sz="1400">
                <a:ea typeface="ＭＳ Ｐゴシック"/>
              </a:rPr>
              <a:t>人＝</a:t>
            </a:r>
            <a:r>
              <a:rPr lang="en-US" altLang="ja-JP" sz="1400">
                <a:ea typeface="ＭＳ Ｐゴシック"/>
              </a:rPr>
              <a:t>3</a:t>
            </a:r>
            <a:r>
              <a:rPr lang="ja-JP" altLang="en-US" sz="1400">
                <a:ea typeface="ＭＳ Ｐゴシック"/>
              </a:rPr>
              <a:t>日相当</a:t>
            </a:r>
            <a:r>
              <a:rPr lang="en-US" altLang="ja-JP" sz="1400">
                <a:ea typeface="ＭＳ Ｐゴシック"/>
              </a:rPr>
              <a:t>(</a:t>
            </a:r>
            <a:r>
              <a:rPr lang="ja-JP" altLang="en-US" sz="1400" b="1">
                <a:solidFill>
                  <a:srgbClr val="3333FF"/>
                </a:solidFill>
                <a:ea typeface="ＭＳ Ｐゴシック"/>
              </a:rPr>
              <a:t>③</a:t>
            </a:r>
            <a:r>
              <a:rPr lang="en-US" altLang="ja-JP" sz="1400">
                <a:ea typeface="ＭＳ Ｐゴシック"/>
              </a:rPr>
              <a:t>)</a:t>
            </a:r>
          </a:p>
          <a:p>
            <a:endParaRPr lang="en-US" altLang="ja-JP" sz="1400"/>
          </a:p>
          <a:p>
            <a:r>
              <a:rPr lang="en-US" altLang="ja-JP" sz="1400"/>
              <a:t>※1</a:t>
            </a:r>
            <a:r>
              <a:rPr lang="ja-JP" altLang="en-US" sz="1400"/>
              <a:t>人あたりの</a:t>
            </a:r>
            <a:r>
              <a:rPr lang="en-US" altLang="ja-JP" sz="1400"/>
              <a:t>1</a:t>
            </a:r>
            <a:r>
              <a:rPr lang="ja-JP" altLang="en-US" sz="1400"/>
              <a:t>日に必要な飲料水は</a:t>
            </a:r>
            <a:r>
              <a:rPr lang="en-US" altLang="ja-JP" sz="1400"/>
              <a:t>3L</a:t>
            </a:r>
            <a:r>
              <a:rPr lang="ja-JP" altLang="en-US" sz="1400"/>
              <a:t>で計算してください。</a:t>
            </a:r>
            <a:endParaRPr lang="en-US" altLang="ja-JP" sz="1400"/>
          </a:p>
          <a:p>
            <a:endParaRPr lang="en-US" altLang="ja-JP" sz="1400"/>
          </a:p>
          <a:p>
            <a:endParaRPr lang="en-US" altLang="ja-JP" sz="1400"/>
          </a:p>
          <a:p>
            <a:r>
              <a:rPr lang="en-US" altLang="ja-JP" sz="1400"/>
              <a:t>【</a:t>
            </a:r>
            <a:r>
              <a:rPr lang="ja-JP" altLang="en-US" sz="1400"/>
              <a:t>受水槽、ポリタンク等について</a:t>
            </a:r>
            <a:r>
              <a:rPr lang="en-US" altLang="ja-JP" sz="1400"/>
              <a:t>】</a:t>
            </a:r>
          </a:p>
          <a:p>
            <a:r>
              <a:rPr lang="en-US" altLang="ja-JP" sz="1400"/>
              <a:t>※</a:t>
            </a:r>
            <a:r>
              <a:rPr lang="ja-JP" altLang="en-US" sz="1400"/>
              <a:t>正確な数値がわからない場合は</a:t>
            </a:r>
            <a:endParaRPr lang="en-US" altLang="ja-JP" sz="1400"/>
          </a:p>
          <a:p>
            <a:r>
              <a:rPr lang="ja-JP" altLang="en-US" sz="1400"/>
              <a:t>大体で入力いただいて構いません</a:t>
            </a:r>
            <a:endParaRPr lang="en-US" altLang="ja-JP" sz="1400"/>
          </a:p>
          <a:p>
            <a:endParaRPr kumimoji="1" lang="en-US" altLang="ja-JP" sz="1400"/>
          </a:p>
          <a:p>
            <a:endParaRPr kumimoji="1" lang="en-US" altLang="ja-JP" sz="140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8C6DD489-430D-36A3-E820-4A0C51829549}"/>
              </a:ext>
            </a:extLst>
          </p:cNvPr>
          <p:cNvSpPr txBox="1"/>
          <p:nvPr/>
        </p:nvSpPr>
        <p:spPr>
          <a:xfrm>
            <a:off x="1286962" y="2578608"/>
            <a:ext cx="58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solidFill>
                  <a:srgbClr val="0000FF"/>
                </a:solidFill>
              </a:rPr>
              <a:t>①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E24B529-0B73-FB48-69F0-6C79F0896619}"/>
              </a:ext>
            </a:extLst>
          </p:cNvPr>
          <p:cNvSpPr txBox="1"/>
          <p:nvPr/>
        </p:nvSpPr>
        <p:spPr>
          <a:xfrm>
            <a:off x="2402636" y="2578608"/>
            <a:ext cx="58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>
                <a:solidFill>
                  <a:srgbClr val="0000FF"/>
                </a:solidFill>
              </a:rPr>
              <a:t>②</a:t>
            </a:r>
            <a:endParaRPr kumimoji="1" lang="ja-JP" altLang="en-US" sz="1600">
              <a:solidFill>
                <a:srgbClr val="0000FF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21B4EF7-E86A-0456-1B3D-CE84A5BC4353}"/>
              </a:ext>
            </a:extLst>
          </p:cNvPr>
          <p:cNvSpPr txBox="1"/>
          <p:nvPr/>
        </p:nvSpPr>
        <p:spPr>
          <a:xfrm>
            <a:off x="3625289" y="2578608"/>
            <a:ext cx="58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solidFill>
                  <a:srgbClr val="0000FF"/>
                </a:solidFill>
              </a:rPr>
              <a:t>③</a:t>
            </a:r>
          </a:p>
        </p:txBody>
      </p:sp>
    </p:spTree>
    <p:extLst>
      <p:ext uri="{BB962C8B-B14F-4D97-AF65-F5344CB8AC3E}">
        <p14:creationId xmlns:p14="http://schemas.microsoft.com/office/powerpoint/2010/main" val="8243650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6DF1D-0B73-8F1E-1793-B414AE34FF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備蓄物品</a:t>
            </a:r>
            <a:r>
              <a:rPr lang="en-US" altLang="ja-JP"/>
              <a:t>(</a:t>
            </a:r>
            <a:r>
              <a:rPr lang="ja-JP" altLang="en-US"/>
              <a:t>食料品～災害用備蓄倉庫</a:t>
            </a:r>
            <a:r>
              <a:rPr lang="en-US" altLang="ja-JP"/>
              <a:t>)</a:t>
            </a:r>
            <a:endParaRPr kumimoji="1" lang="ja-JP" altLang="en-US"/>
          </a:p>
        </p:txBody>
      </p:sp>
      <p:pic>
        <p:nvPicPr>
          <p:cNvPr id="5" name="コンテンツ プレースホルダー 4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01927C40-E60C-D3DD-D56E-E3023D6E3A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1" y="2122024"/>
            <a:ext cx="5914138" cy="3231654"/>
          </a:xfr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768D6E7-A158-6E92-D9EE-42832E1D78A3}"/>
              </a:ext>
            </a:extLst>
          </p:cNvPr>
          <p:cNvSpPr txBox="1"/>
          <p:nvPr/>
        </p:nvSpPr>
        <p:spPr>
          <a:xfrm>
            <a:off x="6370320" y="2136999"/>
            <a:ext cx="2583180" cy="3231654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b="1"/>
              <a:t>【</a:t>
            </a:r>
            <a:r>
              <a:rPr lang="ja-JP" altLang="en-US" sz="1200" b="1"/>
              <a:t>食料品</a:t>
            </a:r>
            <a:r>
              <a:rPr lang="en-US" altLang="ja-JP" sz="1200" b="1"/>
              <a:t>】</a:t>
            </a:r>
          </a:p>
          <a:p>
            <a:r>
              <a:rPr lang="ja-JP" altLang="en-US" sz="1200" b="1"/>
              <a:t>・次期更新予定日</a:t>
            </a:r>
            <a:endParaRPr lang="en-US" altLang="ja-JP" sz="1200" b="1"/>
          </a:p>
          <a:p>
            <a:r>
              <a:rPr lang="ja-JP" altLang="en-US" sz="1200" b="1"/>
              <a:t>　最初に消費期限切れになる　　</a:t>
            </a:r>
            <a:endParaRPr lang="en-US" altLang="ja-JP" sz="1200" b="1"/>
          </a:p>
          <a:p>
            <a:r>
              <a:rPr lang="ja-JP" altLang="en-US" sz="1200" b="1"/>
              <a:t>　ものの日付を入力ください。</a:t>
            </a:r>
            <a:endParaRPr lang="en-US" altLang="ja-JP" sz="1200" b="1"/>
          </a:p>
          <a:p>
            <a:r>
              <a:rPr lang="ja-JP" altLang="en-US" sz="1200" b="1"/>
              <a:t>・食料は</a:t>
            </a:r>
            <a:r>
              <a:rPr lang="en-US" altLang="ja-JP" sz="1200" b="1"/>
              <a:t>1</a:t>
            </a:r>
            <a:r>
              <a:rPr lang="ja-JP" altLang="en-US" sz="1200" b="1"/>
              <a:t>人</a:t>
            </a:r>
            <a:r>
              <a:rPr lang="en-US" altLang="ja-JP" sz="1200" b="1"/>
              <a:t>1</a:t>
            </a:r>
            <a:r>
              <a:rPr lang="ja-JP" altLang="en-US" sz="1200" b="1"/>
              <a:t>日</a:t>
            </a:r>
            <a:r>
              <a:rPr lang="en-US" altLang="ja-JP" sz="1200" b="1"/>
              <a:t>3</a:t>
            </a:r>
            <a:r>
              <a:rPr lang="ja-JP" altLang="en-US" sz="1200" b="1"/>
              <a:t>食を基準</a:t>
            </a:r>
            <a:endParaRPr lang="en-US" altLang="ja-JP" sz="1200" b="1"/>
          </a:p>
          <a:p>
            <a:endParaRPr lang="en-US" altLang="ja-JP" sz="1200" b="1"/>
          </a:p>
          <a:p>
            <a:r>
              <a:rPr kumimoji="1" lang="ja-JP" altLang="en-US" sz="1200" b="1"/>
              <a:t>・〇日分の計算例</a:t>
            </a:r>
            <a:endParaRPr lang="en-US" altLang="ja-JP" sz="1200" b="1"/>
          </a:p>
          <a:p>
            <a:r>
              <a:rPr lang="ja-JP" altLang="en-US" sz="1200" b="1"/>
              <a:t>実際の備蓄食料：</a:t>
            </a:r>
            <a:r>
              <a:rPr lang="en-US" altLang="ja-JP" sz="1200" b="1"/>
              <a:t>630</a:t>
            </a:r>
            <a:r>
              <a:rPr lang="ja-JP" altLang="en-US" sz="1200" b="1"/>
              <a:t>食</a:t>
            </a:r>
            <a:endParaRPr lang="en-US" altLang="ja-JP" sz="1200" b="1"/>
          </a:p>
          <a:p>
            <a:r>
              <a:rPr lang="ja-JP" altLang="en-US" sz="1200" b="1"/>
              <a:t>入所者＋職員：</a:t>
            </a:r>
            <a:r>
              <a:rPr lang="en-US" altLang="ja-JP" sz="1200" b="1"/>
              <a:t>60</a:t>
            </a:r>
            <a:r>
              <a:rPr lang="ja-JP" altLang="en-US" sz="1200" b="1"/>
              <a:t>人</a:t>
            </a:r>
            <a:endParaRPr lang="en-US" altLang="ja-JP" sz="1200" b="1"/>
          </a:p>
          <a:p>
            <a:endParaRPr lang="en-US" altLang="ja-JP" sz="1200" b="1"/>
          </a:p>
          <a:p>
            <a:r>
              <a:rPr lang="en-US" altLang="ja-JP" sz="1200" b="1"/>
              <a:t>630÷60÷3</a:t>
            </a:r>
            <a:r>
              <a:rPr lang="ja-JP" altLang="en-US" sz="1200" b="1"/>
              <a:t>＝</a:t>
            </a:r>
            <a:r>
              <a:rPr lang="en-US" altLang="ja-JP" sz="1200" b="1"/>
              <a:t>3.5</a:t>
            </a:r>
            <a:r>
              <a:rPr lang="ja-JP" altLang="en-US" sz="1200" b="1"/>
              <a:t>日分</a:t>
            </a:r>
            <a:r>
              <a:rPr lang="en-US" altLang="ja-JP" sz="1200" b="1"/>
              <a:t>(</a:t>
            </a:r>
            <a:r>
              <a:rPr lang="ja-JP" altLang="en-US" sz="1200" b="1">
                <a:solidFill>
                  <a:srgbClr val="3333FF"/>
                </a:solidFill>
              </a:rPr>
              <a:t>①</a:t>
            </a:r>
            <a:r>
              <a:rPr lang="en-US" altLang="ja-JP" sz="1200" b="1"/>
              <a:t>)</a:t>
            </a:r>
          </a:p>
          <a:p>
            <a:endParaRPr lang="en-US" altLang="ja-JP" sz="1200" b="1"/>
          </a:p>
          <a:p>
            <a:r>
              <a:rPr lang="en-US" altLang="ja-JP" sz="1200" b="1"/>
              <a:t>【</a:t>
            </a:r>
            <a:r>
              <a:rPr lang="ja-JP" altLang="en-US" sz="1200" b="1"/>
              <a:t>簡易トイレ</a:t>
            </a:r>
            <a:r>
              <a:rPr lang="en-US" altLang="ja-JP" sz="1200" b="1"/>
              <a:t>】</a:t>
            </a:r>
          </a:p>
          <a:p>
            <a:endParaRPr lang="en-US" altLang="ja-JP" sz="1200" b="1"/>
          </a:p>
          <a:p>
            <a:r>
              <a:rPr lang="en-US" altLang="ja-JP" sz="1200" b="1"/>
              <a:t>※</a:t>
            </a:r>
            <a:r>
              <a:rPr lang="ja-JP" altLang="en-US" sz="1200" b="1"/>
              <a:t>要介護度によって簡易トイレの</a:t>
            </a:r>
            <a:endParaRPr lang="en-US" altLang="ja-JP" sz="1200" b="1"/>
          </a:p>
          <a:p>
            <a:r>
              <a:rPr lang="ja-JP" altLang="en-US" sz="1200" b="1"/>
              <a:t>　使用頻度が変わるため、利用者の</a:t>
            </a:r>
            <a:endParaRPr lang="en-US" altLang="ja-JP" sz="1200" b="1"/>
          </a:p>
          <a:p>
            <a:r>
              <a:rPr lang="ja-JP" altLang="en-US" sz="1200" b="1"/>
              <a:t>　状況に応じて必要数を備蓄ください。</a:t>
            </a:r>
            <a:endParaRPr lang="en-US" altLang="ja-JP" sz="1200" b="1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1CC7565-2C43-8F5C-D1B6-E45AF8228BB0}"/>
              </a:ext>
            </a:extLst>
          </p:cNvPr>
          <p:cNvSpPr txBox="1"/>
          <p:nvPr/>
        </p:nvSpPr>
        <p:spPr>
          <a:xfrm>
            <a:off x="1076650" y="3154680"/>
            <a:ext cx="58521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solidFill>
                  <a:srgbClr val="0000FF"/>
                </a:solidFill>
              </a:rPr>
              <a:t>①</a:t>
            </a:r>
          </a:p>
        </p:txBody>
      </p:sp>
    </p:spTree>
    <p:extLst>
      <p:ext uri="{BB962C8B-B14F-4D97-AF65-F5344CB8AC3E}">
        <p14:creationId xmlns:p14="http://schemas.microsoft.com/office/powerpoint/2010/main" val="3159649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F864CAF-64AA-EE51-A497-59061666B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目次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1E302E3-74AC-EEAD-F321-0911D0208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2000"/>
              <a:t>・備蓄状況</a:t>
            </a:r>
            <a:r>
              <a:rPr lang="ja-JP" altLang="en-US" sz="2000"/>
              <a:t>報告の概要</a:t>
            </a:r>
            <a:endParaRPr kumimoji="1" lang="en-US" altLang="ja-JP" sz="2000"/>
          </a:p>
          <a:p>
            <a:r>
              <a:rPr lang="ja-JP" altLang="en-US" sz="2000"/>
              <a:t>・対象施設</a:t>
            </a:r>
            <a:endParaRPr lang="en-US" altLang="ja-JP" sz="2000"/>
          </a:p>
          <a:p>
            <a:r>
              <a:rPr kumimoji="1" lang="ja-JP" altLang="en-US" sz="2000"/>
              <a:t>・報告</a:t>
            </a:r>
            <a:r>
              <a:rPr lang="ja-JP" altLang="en-US" sz="2000"/>
              <a:t>方法</a:t>
            </a:r>
            <a:endParaRPr kumimoji="1" lang="en-US" altLang="ja-JP" sz="2000"/>
          </a:p>
          <a:p>
            <a:endParaRPr kumimoji="1" lang="ja-JP" altLang="en-US" sz="1800"/>
          </a:p>
        </p:txBody>
      </p:sp>
    </p:spTree>
    <p:extLst>
      <p:ext uri="{BB962C8B-B14F-4D97-AF65-F5344CB8AC3E}">
        <p14:creationId xmlns:p14="http://schemas.microsoft.com/office/powerpoint/2010/main" val="36966019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2E03DF3-FD4F-6E97-DD01-AEA45682F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福祉避難所の指定</a:t>
            </a:r>
          </a:p>
        </p:txBody>
      </p:sp>
      <p:pic>
        <p:nvPicPr>
          <p:cNvPr id="5" name="コンテンツ プレースホルダー 4" descr="グラフィカル ユーザー インターフェイス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9F9DD558-BBE2-A35D-5F96-E32E24F307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769" y="2042546"/>
            <a:ext cx="6523285" cy="2088061"/>
          </a:xfr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2E82821-E041-4833-B831-E964BD100322}"/>
              </a:ext>
            </a:extLst>
          </p:cNvPr>
          <p:cNvSpPr txBox="1"/>
          <p:nvPr/>
        </p:nvSpPr>
        <p:spPr>
          <a:xfrm>
            <a:off x="1129150" y="4325112"/>
            <a:ext cx="6350642" cy="646331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/>
              <a:t>・福祉施設避難所として指定されている場合は、ありを選択</a:t>
            </a:r>
            <a:endParaRPr kumimoji="1" lang="en-US" altLang="ja-JP"/>
          </a:p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79261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309D3-B992-820F-3311-7D05432D81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0F1DE0-D306-653F-9066-96FDA3CAA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4400" dirty="0"/>
              <a:t>＜感染症</a:t>
            </a:r>
            <a:r>
              <a:rPr kumimoji="1" lang="ja-JP" altLang="en-US" sz="4400" dirty="0"/>
              <a:t>対策＞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0AFB05-CF9D-0DB7-9B10-CBE97267F9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22852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774EDD-A7C4-C202-CF77-31814586A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BCP</a:t>
            </a:r>
            <a:r>
              <a:rPr kumimoji="1" lang="ja-JP" altLang="en-US"/>
              <a:t>策定状況</a:t>
            </a:r>
          </a:p>
        </p:txBody>
      </p:sp>
      <p:pic>
        <p:nvPicPr>
          <p:cNvPr id="5" name="コンテンツ プレースホルダー 4" descr="グラフ, 棒グラフ&#10;&#10;AI 生成コンテンツは誤りを含む可能性があります。">
            <a:extLst>
              <a:ext uri="{FF2B5EF4-FFF2-40B4-BE49-F238E27FC236}">
                <a16:creationId xmlns:a16="http://schemas.microsoft.com/office/drawing/2014/main" id="{8D423652-EDCC-925C-712C-E8AD90C0B6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" y="1692021"/>
            <a:ext cx="6500423" cy="2194750"/>
          </a:xfr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35BDE21-E61F-4B0A-600B-C527A269C6DD}"/>
              </a:ext>
            </a:extLst>
          </p:cNvPr>
          <p:cNvSpPr txBox="1"/>
          <p:nvPr/>
        </p:nvSpPr>
        <p:spPr>
          <a:xfrm>
            <a:off x="822960" y="4210812"/>
            <a:ext cx="6702073" cy="369332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/>
              <a:t>・なし</a:t>
            </a:r>
            <a:r>
              <a:rPr kumimoji="1" lang="en-US" altLang="ja-JP"/>
              <a:t>/</a:t>
            </a:r>
            <a:r>
              <a:rPr kumimoji="1" lang="ja-JP" altLang="en-US"/>
              <a:t>ありを選択、</a:t>
            </a:r>
            <a:r>
              <a:rPr kumimoji="1" lang="en-US" altLang="ja-JP"/>
              <a:t>BCP</a:t>
            </a:r>
            <a:r>
              <a:rPr kumimoji="1" lang="ja-JP" altLang="en-US"/>
              <a:t>の内容がわかるファイルをアップロードする</a:t>
            </a:r>
          </a:p>
        </p:txBody>
      </p:sp>
    </p:spTree>
    <p:extLst>
      <p:ext uri="{BB962C8B-B14F-4D97-AF65-F5344CB8AC3E}">
        <p14:creationId xmlns:p14="http://schemas.microsoft.com/office/powerpoint/2010/main" val="24558131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2A71E06-0989-6E4E-12B5-0FFDB2C7A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備蓄</a:t>
            </a:r>
            <a:r>
              <a:rPr lang="ja-JP" altLang="en-US"/>
              <a:t>物品</a:t>
            </a:r>
            <a:endParaRPr kumimoji="1" lang="ja-JP" altLang="en-US"/>
          </a:p>
        </p:txBody>
      </p:sp>
      <p:pic>
        <p:nvPicPr>
          <p:cNvPr id="5" name="コンテンツ プレースホルダー 4" descr="棒グラフ&#10;&#10;AI 生成コンテンツは誤りを含む可能性があります。">
            <a:extLst>
              <a:ext uri="{FF2B5EF4-FFF2-40B4-BE49-F238E27FC236}">
                <a16:creationId xmlns:a16="http://schemas.microsoft.com/office/drawing/2014/main" id="{5D453CD6-2B6D-F18A-04C3-6C315D6DEB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182" y="1528093"/>
            <a:ext cx="5289779" cy="3653507"/>
          </a:xfr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6C949A1-B194-8752-04FB-86E49461612D}"/>
              </a:ext>
            </a:extLst>
          </p:cNvPr>
          <p:cNvSpPr txBox="1"/>
          <p:nvPr/>
        </p:nvSpPr>
        <p:spPr>
          <a:xfrm>
            <a:off x="6045638" y="2083705"/>
            <a:ext cx="2473522" cy="1754326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b="1"/>
              <a:t>・備蓄として確保している分を記入ください。</a:t>
            </a:r>
            <a:endParaRPr lang="en-US" altLang="ja-JP" sz="1200" b="1"/>
          </a:p>
          <a:p>
            <a:endParaRPr lang="en-US" altLang="ja-JP" sz="1200" b="1"/>
          </a:p>
          <a:p>
            <a:r>
              <a:rPr lang="ja-JP" altLang="en-US" sz="1200" b="1"/>
              <a:t>・平時の利用量を把握していない場合は、別添の計算ファイルの量を入れてください。</a:t>
            </a:r>
            <a:endParaRPr lang="en-US" altLang="ja-JP" sz="1200" b="1"/>
          </a:p>
          <a:p>
            <a:endParaRPr lang="en-US" altLang="ja-JP" sz="1200" b="1"/>
          </a:p>
          <a:p>
            <a:endParaRPr lang="en-US" altLang="ja-JP" sz="1200" b="1"/>
          </a:p>
          <a:p>
            <a:endParaRPr lang="en-US" altLang="ja-JP" sz="1200" b="1"/>
          </a:p>
        </p:txBody>
      </p:sp>
    </p:spTree>
    <p:extLst>
      <p:ext uri="{BB962C8B-B14F-4D97-AF65-F5344CB8AC3E}">
        <p14:creationId xmlns:p14="http://schemas.microsoft.com/office/powerpoint/2010/main" val="12652679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A624E2-4E9C-02A6-C117-22FF746C9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備蓄</a:t>
            </a:r>
            <a:r>
              <a:rPr lang="ja-JP" altLang="en-US"/>
              <a:t>物品</a:t>
            </a:r>
            <a:endParaRPr kumimoji="1" lang="ja-JP" altLang="en-US"/>
          </a:p>
        </p:txBody>
      </p:sp>
      <p:pic>
        <p:nvPicPr>
          <p:cNvPr id="5" name="コンテンツ プレースホルダー 4" descr="グラフィカル ユーザー インターフェイス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79D08FC2-8623-A5E6-14BC-F7A47A5A3D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01" y="1523835"/>
            <a:ext cx="6508044" cy="3810330"/>
          </a:xfrm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7CD0545-361C-C3A9-666D-821D559E0883}"/>
              </a:ext>
            </a:extLst>
          </p:cNvPr>
          <p:cNvSpPr txBox="1"/>
          <p:nvPr/>
        </p:nvSpPr>
        <p:spPr>
          <a:xfrm>
            <a:off x="6856345" y="1928257"/>
            <a:ext cx="2095631" cy="1754326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200" b="1"/>
              <a:t>・備蓄として確保している分を記入ください。</a:t>
            </a:r>
            <a:endParaRPr lang="en-US" altLang="ja-JP" sz="1200" b="1"/>
          </a:p>
          <a:p>
            <a:endParaRPr lang="en-US" altLang="ja-JP" sz="1200" b="1"/>
          </a:p>
          <a:p>
            <a:r>
              <a:rPr lang="ja-JP" altLang="en-US" sz="1200" b="1"/>
              <a:t>・平時の利用量を把握していない場合は、別添の計算ファイルの量を入れてください。</a:t>
            </a:r>
            <a:endParaRPr lang="en-US" altLang="ja-JP" sz="1200" b="1"/>
          </a:p>
          <a:p>
            <a:endParaRPr lang="en-US" altLang="ja-JP" sz="1200" b="1"/>
          </a:p>
          <a:p>
            <a:endParaRPr lang="en-US" altLang="ja-JP" sz="1200" b="1"/>
          </a:p>
          <a:p>
            <a:endParaRPr lang="en-US" altLang="ja-JP" sz="1200" b="1"/>
          </a:p>
        </p:txBody>
      </p:sp>
    </p:spTree>
    <p:extLst>
      <p:ext uri="{BB962C8B-B14F-4D97-AF65-F5344CB8AC3E}">
        <p14:creationId xmlns:p14="http://schemas.microsoft.com/office/powerpoint/2010/main" val="1102315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2D4655-C9E1-C8F5-3212-071BD155C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概要</a:t>
            </a:r>
            <a:endParaRPr kumimoji="1" lang="ja-JP" altLang="en-US"/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03785681-3623-F281-4FFB-29BF5BED62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1419507"/>
              </p:ext>
            </p:extLst>
          </p:nvPr>
        </p:nvGraphicFramePr>
        <p:xfrm>
          <a:off x="664845" y="1478279"/>
          <a:ext cx="7814310" cy="39651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9117">
                  <a:extLst>
                    <a:ext uri="{9D8B030D-6E8A-4147-A177-3AD203B41FA5}">
                      <a16:colId xmlns:a16="http://schemas.microsoft.com/office/drawing/2014/main" val="213327163"/>
                    </a:ext>
                  </a:extLst>
                </a:gridCol>
                <a:gridCol w="6495193">
                  <a:extLst>
                    <a:ext uri="{9D8B030D-6E8A-4147-A177-3AD203B41FA5}">
                      <a16:colId xmlns:a16="http://schemas.microsoft.com/office/drawing/2014/main" val="1963446998"/>
                    </a:ext>
                  </a:extLst>
                </a:gridCol>
              </a:tblGrid>
              <a:tr h="639562">
                <a:tc>
                  <a:txBody>
                    <a:bodyPr/>
                    <a:lstStyle/>
                    <a:p>
                      <a:endParaRPr kumimoji="1" lang="ja-JP" altLang="en-US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5925280"/>
                  </a:ext>
                </a:extLst>
              </a:tr>
              <a:tr h="1100545">
                <a:tc>
                  <a:txBody>
                    <a:bodyPr/>
                    <a:lstStyle/>
                    <a:p>
                      <a:r>
                        <a:rPr kumimoji="1" lang="ja-JP" altLang="en-US" sz="2000"/>
                        <a:t>目的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/>
                        <a:t>備蓄状況を見える化しておき、有事の際の支援優先判断に</a:t>
                      </a:r>
                      <a:endParaRPr kumimoji="1" lang="en-US" altLang="ja-JP" sz="2000"/>
                    </a:p>
                    <a:p>
                      <a:r>
                        <a:rPr kumimoji="1" lang="ja-JP" altLang="en-US" sz="2000"/>
                        <a:t>活用するため</a:t>
                      </a:r>
                      <a:endParaRPr kumimoji="1" lang="en-US" altLang="ja-JP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1316375"/>
                  </a:ext>
                </a:extLst>
              </a:tr>
              <a:tr h="978848">
                <a:tc>
                  <a:txBody>
                    <a:bodyPr/>
                    <a:lstStyle/>
                    <a:p>
                      <a:r>
                        <a:rPr kumimoji="1" lang="ja-JP" altLang="en-US" sz="2000"/>
                        <a:t>報告項目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/>
                        <a:t>【</a:t>
                      </a:r>
                      <a:r>
                        <a:rPr kumimoji="1" lang="ja-JP" altLang="en-US" sz="2000"/>
                        <a:t>災害対応</a:t>
                      </a:r>
                      <a:r>
                        <a:rPr kumimoji="1" lang="en-US" altLang="ja-JP" sz="2000"/>
                        <a:t>】</a:t>
                      </a:r>
                    </a:p>
                    <a:p>
                      <a:r>
                        <a:rPr kumimoji="1" lang="ja-JP" altLang="en-US" sz="2000"/>
                        <a:t>・</a:t>
                      </a:r>
                      <a:r>
                        <a:rPr kumimoji="1" lang="en-US" altLang="ja-JP" sz="2000"/>
                        <a:t>BCP</a:t>
                      </a:r>
                      <a:r>
                        <a:rPr kumimoji="1" lang="ja-JP" altLang="en-US" sz="2000"/>
                        <a:t>の策定状況</a:t>
                      </a:r>
                      <a:endParaRPr kumimoji="1" lang="en-US" altLang="ja-JP" sz="2000"/>
                    </a:p>
                    <a:p>
                      <a:r>
                        <a:rPr kumimoji="1" lang="ja-JP" altLang="en-US" sz="2000"/>
                        <a:t>・立地状況</a:t>
                      </a:r>
                      <a:endParaRPr kumimoji="1" lang="en-US" altLang="ja-JP" sz="2000"/>
                    </a:p>
                    <a:p>
                      <a:r>
                        <a:rPr kumimoji="1" lang="ja-JP" altLang="en-US" sz="2000"/>
                        <a:t>・国土強靭化対策の状況</a:t>
                      </a:r>
                      <a:endParaRPr kumimoji="1" lang="en-US" altLang="ja-JP" sz="2000"/>
                    </a:p>
                    <a:p>
                      <a:r>
                        <a:rPr kumimoji="1" lang="ja-JP" altLang="en-US" sz="2000"/>
                        <a:t>・備蓄物品</a:t>
                      </a:r>
                      <a:endParaRPr kumimoji="1" lang="en-US" altLang="ja-JP" sz="2000"/>
                    </a:p>
                    <a:p>
                      <a:r>
                        <a:rPr kumimoji="1" lang="ja-JP" altLang="en-US" sz="2000"/>
                        <a:t>・福祉避難所の指定有無</a:t>
                      </a:r>
                      <a:endParaRPr kumimoji="1" lang="en-US" altLang="ja-JP" sz="2000"/>
                    </a:p>
                    <a:p>
                      <a:endParaRPr kumimoji="1" lang="en-US" altLang="ja-JP" sz="2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5694617"/>
                  </a:ext>
                </a:extLst>
              </a:tr>
            </a:tbl>
          </a:graphicData>
        </a:graphic>
      </p:graphicFrame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6E446E75-1466-5220-BC04-3BA331AFB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51F1203-5F6E-C134-C331-952E317E618F}"/>
              </a:ext>
            </a:extLst>
          </p:cNvPr>
          <p:cNvSpPr txBox="1"/>
          <p:nvPr/>
        </p:nvSpPr>
        <p:spPr>
          <a:xfrm>
            <a:off x="5036820" y="3268117"/>
            <a:ext cx="31623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/>
              <a:t>【</a:t>
            </a:r>
            <a:r>
              <a:rPr lang="ja-JP" altLang="en-US"/>
              <a:t>感染症</a:t>
            </a:r>
            <a:r>
              <a:rPr kumimoji="1" lang="ja-JP" altLang="en-US" sz="1800"/>
              <a:t>対応</a:t>
            </a:r>
            <a:r>
              <a:rPr kumimoji="1" lang="en-US" altLang="ja-JP" sz="1800"/>
              <a:t>】</a:t>
            </a:r>
          </a:p>
          <a:p>
            <a:r>
              <a:rPr kumimoji="1" lang="ja-JP" altLang="en-US" sz="1800"/>
              <a:t>・</a:t>
            </a:r>
            <a:r>
              <a:rPr kumimoji="1" lang="en-US" altLang="ja-JP" sz="1800"/>
              <a:t>BCP</a:t>
            </a:r>
            <a:r>
              <a:rPr kumimoji="1" lang="ja-JP" altLang="en-US" sz="1800"/>
              <a:t>の策定状況</a:t>
            </a:r>
            <a:endParaRPr kumimoji="1" lang="en-US" altLang="ja-JP" sz="1800"/>
          </a:p>
          <a:p>
            <a:r>
              <a:rPr kumimoji="1" lang="ja-JP" altLang="en-US" sz="1800"/>
              <a:t>・備蓄物品</a:t>
            </a:r>
            <a:endParaRPr kumimoji="1" lang="en-US" altLang="ja-JP" sz="1800"/>
          </a:p>
        </p:txBody>
      </p:sp>
    </p:spTree>
    <p:extLst>
      <p:ext uri="{BB962C8B-B14F-4D97-AF65-F5344CB8AC3E}">
        <p14:creationId xmlns:p14="http://schemas.microsoft.com/office/powerpoint/2010/main" val="3883228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913"/>
    </mc:Choice>
    <mc:Fallback xmlns="">
      <p:transition spd="slow" advTm="49913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24E6B9-2D5C-8245-B5AA-1F4006A0A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sz="3200"/>
              <a:t>報告対象サービス一覧</a:t>
            </a:r>
          </a:p>
        </p:txBody>
      </p:sp>
      <p:pic>
        <p:nvPicPr>
          <p:cNvPr id="5" name="コンテンツ プレースホルダー 4" descr="テーブル&#10;&#10;AI 生成コンテンツは誤りを含む可能性があります。">
            <a:extLst>
              <a:ext uri="{FF2B5EF4-FFF2-40B4-BE49-F238E27FC236}">
                <a16:creationId xmlns:a16="http://schemas.microsoft.com/office/drawing/2014/main" id="{7DED7F71-D388-C8D6-FB16-795B1C7FE25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298" y="1214438"/>
            <a:ext cx="3796266" cy="5050896"/>
          </a:xfr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DFAF9EA-91EB-8516-4D2C-32AC1D45B5A4}"/>
              </a:ext>
            </a:extLst>
          </p:cNvPr>
          <p:cNvSpPr txBox="1"/>
          <p:nvPr/>
        </p:nvSpPr>
        <p:spPr>
          <a:xfrm>
            <a:off x="5257801" y="1828131"/>
            <a:ext cx="2477558" cy="2062103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〇のついているサービスが入力対象になります。</a:t>
            </a:r>
            <a:endParaRPr lang="en-US" altLang="ja-JP" sz="1600" dirty="0"/>
          </a:p>
          <a:p>
            <a:endParaRPr lang="en-US" altLang="ja-JP" sz="1600" dirty="0"/>
          </a:p>
          <a:p>
            <a:r>
              <a:rPr lang="ja-JP" altLang="en-US" sz="1600" dirty="0"/>
              <a:t>また、この表内にサービス名が記載されていない場合、入力対象外です。</a:t>
            </a:r>
            <a:endParaRPr lang="en-US" altLang="ja-JP" sz="1600" dirty="0"/>
          </a:p>
          <a:p>
            <a:endParaRPr lang="en-US" altLang="ja-JP" sz="1600" dirty="0"/>
          </a:p>
          <a:p>
            <a:endParaRPr lang="ja-JP" altLang="en-US" sz="1600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0FF51FA-C12B-B80C-1760-A94FB028B0D2}"/>
              </a:ext>
            </a:extLst>
          </p:cNvPr>
          <p:cNvSpPr/>
          <p:nvPr/>
        </p:nvSpPr>
        <p:spPr>
          <a:xfrm>
            <a:off x="3886200" y="1214438"/>
            <a:ext cx="736600" cy="505089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38468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B46CA4-EFF9-8C58-C2E9-7E7AEAF606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報告</a:t>
            </a:r>
            <a:r>
              <a:rPr kumimoji="1" lang="ja-JP" altLang="en-US"/>
              <a:t>対象項目一覧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EB5F76B-81EB-D5CF-F0D5-6860D6822C4C}"/>
              </a:ext>
            </a:extLst>
          </p:cNvPr>
          <p:cNvSpPr txBox="1"/>
          <p:nvPr/>
        </p:nvSpPr>
        <p:spPr>
          <a:xfrm>
            <a:off x="899160" y="4928082"/>
            <a:ext cx="7126318" cy="646331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altLang="en-US" dirty="0"/>
              <a:t>・</a:t>
            </a:r>
            <a:r>
              <a:rPr kumimoji="1" lang="ja-JP" altLang="en-US" dirty="0">
                <a:solidFill>
                  <a:srgbClr val="FF0000"/>
                </a:solidFill>
              </a:rPr>
              <a:t>必須</a:t>
            </a:r>
            <a:r>
              <a:rPr kumimoji="1" lang="ja-JP" altLang="en-US" dirty="0"/>
              <a:t>となっている項目は</a:t>
            </a:r>
            <a:r>
              <a:rPr lang="ja-JP" altLang="en-US" dirty="0"/>
              <a:t>報告</a:t>
            </a:r>
            <a:r>
              <a:rPr kumimoji="1" lang="ja-JP" altLang="en-US" dirty="0"/>
              <a:t>必須の項目</a:t>
            </a:r>
            <a:endParaRPr kumimoji="1" lang="en-US" altLang="ja-JP" dirty="0"/>
          </a:p>
          <a:p>
            <a:r>
              <a:rPr kumimoji="1" lang="ja-JP" altLang="en-US" dirty="0">
                <a:ea typeface="ＭＳ Ｐゴシック"/>
              </a:rPr>
              <a:t>・感染症対策の備蓄物品に関しては、把握できていれば</a:t>
            </a:r>
            <a:r>
              <a:rPr lang="ja-JP" altLang="en-US" dirty="0">
                <a:ea typeface="ＭＳ Ｐゴシック"/>
              </a:rPr>
              <a:t>入力ください。</a:t>
            </a:r>
            <a:endParaRPr kumimoji="1" lang="en-US" altLang="ja-JP" dirty="0"/>
          </a:p>
        </p:txBody>
      </p:sp>
      <p:sp>
        <p:nvSpPr>
          <p:cNvPr id="10" name="タイトル 1">
            <a:extLst>
              <a:ext uri="{FF2B5EF4-FFF2-40B4-BE49-F238E27FC236}">
                <a16:creationId xmlns:a16="http://schemas.microsoft.com/office/drawing/2014/main" id="{951C128A-AA6D-A2CE-2AB8-0425AF62AF6A}"/>
              </a:ext>
            </a:extLst>
          </p:cNvPr>
          <p:cNvSpPr txBox="1">
            <a:spLocks/>
          </p:cNvSpPr>
          <p:nvPr/>
        </p:nvSpPr>
        <p:spPr>
          <a:xfrm>
            <a:off x="899160" y="1473176"/>
            <a:ext cx="5196840" cy="30102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marL="0" algn="l" defTabSz="6858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kumimoji="1" sz="3600" kern="1200" spc="-38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000"/>
              <a:t>報告対象項目一覧</a:t>
            </a:r>
            <a:endParaRPr lang="ja-JP" altLang="en-US"/>
          </a:p>
        </p:txBody>
      </p:sp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806C458C-504B-54FB-2ADC-3941440F4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5</a:t>
            </a:fld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03C502C-2E8E-2437-01B0-6E56990225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187" y="1871401"/>
            <a:ext cx="7053625" cy="2763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880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754"/>
    </mc:Choice>
    <mc:Fallback xmlns="">
      <p:transition spd="slow" advTm="12754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>
            <a:extLst>
              <a:ext uri="{FF2B5EF4-FFF2-40B4-BE49-F238E27FC236}">
                <a16:creationId xmlns:a16="http://schemas.microsoft.com/office/drawing/2014/main" id="{37D65727-C9CC-F787-0945-75118E13E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4800"/>
              <a:t>報告方法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D237ECC-5E55-E2E4-C82F-A5EF10A360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63928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B7BA51-D19F-71D9-4E79-6C559745B8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ログインする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7D5282-6AA6-8F65-CAE9-748D1AFA9C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2000"/>
              <a:t>施設、事業所の分類によってログインに使う</a:t>
            </a:r>
            <a:r>
              <a:rPr kumimoji="1" lang="en-US" altLang="ja-JP" sz="2000"/>
              <a:t>ID</a:t>
            </a:r>
            <a:r>
              <a:rPr lang="ja-JP" altLang="en-US" sz="2000"/>
              <a:t>が異なります</a:t>
            </a:r>
            <a:endParaRPr kumimoji="1" lang="ja-JP" altLang="en-US" sz="2000"/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6C45A1C8-9FF0-65C0-F3C4-648F88ACA6FF}"/>
              </a:ext>
            </a:extLst>
          </p:cNvPr>
          <p:cNvGraphicFramePr>
            <a:graphicFrameLocks noGrp="1"/>
          </p:cNvGraphicFramePr>
          <p:nvPr/>
        </p:nvGraphicFramePr>
        <p:xfrm>
          <a:off x="924831" y="1982286"/>
          <a:ext cx="7149465" cy="33436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82341">
                  <a:extLst>
                    <a:ext uri="{9D8B030D-6E8A-4147-A177-3AD203B41FA5}">
                      <a16:colId xmlns:a16="http://schemas.microsoft.com/office/drawing/2014/main" val="1088471708"/>
                    </a:ext>
                  </a:extLst>
                </a:gridCol>
                <a:gridCol w="3667124">
                  <a:extLst>
                    <a:ext uri="{9D8B030D-6E8A-4147-A177-3AD203B41FA5}">
                      <a16:colId xmlns:a16="http://schemas.microsoft.com/office/drawing/2014/main" val="3218844334"/>
                    </a:ext>
                  </a:extLst>
                </a:gridCol>
              </a:tblGrid>
              <a:tr h="445288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800"/>
                        <a:t>施設等分類</a:t>
                      </a:r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/>
                        <a:t>使用するＩＤ、</a:t>
                      </a:r>
                      <a:r>
                        <a:rPr kumimoji="1" lang="en-US" altLang="ja-JP" sz="1800"/>
                        <a:t>PW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9717760"/>
                  </a:ext>
                </a:extLst>
              </a:tr>
              <a:tr h="867492">
                <a:tc>
                  <a:txBody>
                    <a:bodyPr/>
                    <a:lstStyle/>
                    <a:p>
                      <a:r>
                        <a:rPr kumimoji="1" lang="ja-JP" altLang="en-US" sz="1600"/>
                        <a:t>➀介護サービス情報公表の報告対象</a:t>
                      </a:r>
                      <a:endParaRPr kumimoji="1" lang="en-US" altLang="ja-JP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/>
                        <a:t>介護サービス情報公表の</a:t>
                      </a:r>
                      <a:r>
                        <a:rPr kumimoji="1" lang="en-US" altLang="ja-JP" sz="1600"/>
                        <a:t>ID</a:t>
                      </a:r>
                      <a:r>
                        <a:rPr kumimoji="1" lang="ja-JP" altLang="en-US" sz="1600"/>
                        <a:t>、</a:t>
                      </a:r>
                      <a:r>
                        <a:rPr kumimoji="1" lang="en-US" altLang="ja-JP" sz="1600"/>
                        <a:t>PW</a:t>
                      </a:r>
                      <a:endParaRPr kumimoji="1" lang="ja-JP" alt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122963"/>
                  </a:ext>
                </a:extLst>
              </a:tr>
              <a:tr h="867492">
                <a:tc>
                  <a:txBody>
                    <a:bodyPr/>
                    <a:lstStyle/>
                    <a:p>
                      <a:r>
                        <a:rPr kumimoji="1" lang="ja-JP" altLang="en-US" sz="1600"/>
                        <a:t>②➀の報告対象外</a:t>
                      </a:r>
                      <a:endParaRPr kumimoji="1" lang="en-US" altLang="ja-JP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/>
                        <a:t>被災確認対象事業所番号、</a:t>
                      </a:r>
                      <a:r>
                        <a:rPr kumimoji="1" lang="en-US" altLang="ja-JP" sz="1600"/>
                        <a:t>PW</a:t>
                      </a:r>
                    </a:p>
                    <a:p>
                      <a:r>
                        <a:rPr kumimoji="1" lang="en-US" altLang="ja-JP" sz="1600"/>
                        <a:t>※</a:t>
                      </a:r>
                      <a:r>
                        <a:rPr kumimoji="1" lang="ja-JP" altLang="en-US" sz="1600"/>
                        <a:t>都道府県が個別に発行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163006"/>
                  </a:ext>
                </a:extLst>
              </a:tr>
              <a:tr h="1163427">
                <a:tc>
                  <a:txBody>
                    <a:bodyPr/>
                    <a:lstStyle/>
                    <a:p>
                      <a:r>
                        <a:rPr kumimoji="1" lang="ja-JP" altLang="en-US" sz="1600"/>
                        <a:t>③特定のサービス</a:t>
                      </a:r>
                      <a:endParaRPr kumimoji="1" lang="en-US" altLang="ja-JP" sz="1600"/>
                    </a:p>
                    <a:p>
                      <a:r>
                        <a:rPr kumimoji="1" lang="en-US" altLang="ja-JP" sz="1600"/>
                        <a:t>※</a:t>
                      </a:r>
                      <a:r>
                        <a:rPr kumimoji="1" lang="ja-JP" altLang="en-US" sz="1600"/>
                        <a:t>特定施設入居者生活介護、有料、サ高住、軽費、養護、生活支援ハウス</a:t>
                      </a:r>
                      <a:endParaRPr kumimoji="1" lang="en-US" altLang="ja-JP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/>
                        <a:t>被災確認対象事業所番号、</a:t>
                      </a:r>
                      <a:r>
                        <a:rPr kumimoji="1" lang="en-US" altLang="ja-JP" sz="1600"/>
                        <a:t>PW</a:t>
                      </a:r>
                    </a:p>
                    <a:p>
                      <a:r>
                        <a:rPr kumimoji="1" lang="en-US" altLang="ja-JP" sz="1600"/>
                        <a:t>※</a:t>
                      </a:r>
                      <a:r>
                        <a:rPr kumimoji="1" lang="ja-JP" altLang="en-US" sz="1600"/>
                        <a:t>都道府県が個別に発行</a:t>
                      </a:r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4327299"/>
                  </a:ext>
                </a:extLst>
              </a:tr>
            </a:tbl>
          </a:graphicData>
        </a:graphic>
      </p:graphicFrame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1202E78-1BCF-5BDF-DC0E-BBFF29888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171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128"/>
    </mc:Choice>
    <mc:Fallback xmlns="">
      <p:transition spd="slow" advTm="43128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3251C0-2AA7-DA86-35DD-9014473FC7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ログインする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3A23BFD-1866-1A65-9D9A-3963CED225F5}"/>
              </a:ext>
            </a:extLst>
          </p:cNvPr>
          <p:cNvSpPr txBox="1"/>
          <p:nvPr/>
        </p:nvSpPr>
        <p:spPr>
          <a:xfrm>
            <a:off x="822960" y="134147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>
                <a:solidFill>
                  <a:schemeClr val="tx2">
                    <a:lumMod val="60000"/>
                    <a:lumOff val="4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介護サービス情報報告システム ログイン</a:t>
            </a:r>
            <a:endParaRPr lang="ja-JP" altLang="en-US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98040F6-3E64-7DB1-650C-91B3698FA1C6}"/>
              </a:ext>
            </a:extLst>
          </p:cNvPr>
          <p:cNvSpPr txBox="1"/>
          <p:nvPr/>
        </p:nvSpPr>
        <p:spPr>
          <a:xfrm>
            <a:off x="822960" y="4054865"/>
            <a:ext cx="6844665" cy="2062103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/>
              <a:t>・以下のログイン情報を入力</a:t>
            </a:r>
            <a:endParaRPr kumimoji="1" lang="en-US" altLang="ja-JP" sz="1600"/>
          </a:p>
          <a:p>
            <a:r>
              <a:rPr kumimoji="1" lang="en-US" altLang="ja-JP" sz="1600"/>
              <a:t>1)ID</a:t>
            </a:r>
            <a:r>
              <a:rPr kumimoji="1" lang="ja-JP" altLang="en-US" sz="1600"/>
              <a:t>もしくは被災確認対象事業所番号</a:t>
            </a:r>
            <a:endParaRPr kumimoji="1" lang="en-US" altLang="ja-JP" sz="1600"/>
          </a:p>
          <a:p>
            <a:r>
              <a:rPr kumimoji="1" lang="en-US" altLang="ja-JP" sz="1600"/>
              <a:t>2)</a:t>
            </a:r>
            <a:r>
              <a:rPr kumimoji="1" lang="ja-JP" altLang="en-US" sz="1600"/>
              <a:t>パスワード</a:t>
            </a:r>
            <a:endParaRPr kumimoji="1" lang="en-US" altLang="ja-JP" sz="1600"/>
          </a:p>
          <a:p>
            <a:r>
              <a:rPr kumimoji="1" lang="en-US" altLang="ja-JP" sz="1600"/>
              <a:t>3)</a:t>
            </a:r>
            <a:r>
              <a:rPr kumimoji="1" lang="ja-JP" altLang="en-US" sz="1600"/>
              <a:t>サービスコード</a:t>
            </a:r>
            <a:endParaRPr kumimoji="1" lang="en-US" altLang="ja-JP" sz="1600"/>
          </a:p>
          <a:p>
            <a:endParaRPr lang="en-US" altLang="ja-JP" sz="1200"/>
          </a:p>
          <a:p>
            <a:r>
              <a:rPr lang="en-US" altLang="ja-JP" sz="1600"/>
              <a:t>※ID</a:t>
            </a:r>
            <a:r>
              <a:rPr lang="ja-JP" altLang="en-US" sz="1600"/>
              <a:t>・</a:t>
            </a:r>
            <a:r>
              <a:rPr lang="en-US" altLang="ja-JP" sz="1600"/>
              <a:t>PW</a:t>
            </a:r>
            <a:r>
              <a:rPr lang="ja-JP" altLang="en-US" sz="1600"/>
              <a:t>が不明な場合は以下メールアドレスへ問合せください。</a:t>
            </a:r>
            <a:endParaRPr lang="en-US" altLang="ja-JP" sz="1600"/>
          </a:p>
          <a:p>
            <a:r>
              <a:rPr lang="ja-JP" altLang="en-US" sz="1600"/>
              <a:t>　</a:t>
            </a:r>
            <a:r>
              <a:rPr lang="en-US" altLang="ja-JP" sz="1600"/>
              <a:t>hokaisei@pref.fukui.lg.jp</a:t>
            </a:r>
          </a:p>
          <a:p>
            <a:r>
              <a:rPr lang="ja-JP" altLang="en-US" sz="1600"/>
              <a:t>　事業所番号、事業所名、サービスをメールに記載ください。</a:t>
            </a: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07E07A1D-D8F8-8CD8-7D40-5B2B61933B39}"/>
              </a:ext>
              <a:ext uri="{147F2762-F138-4A5C-976F-8EAC2B608ADB}">
                <a16:predDERef xmlns:a16="http://schemas.microsoft.com/office/drawing/2014/main" pred="{97A7D279-6E9C-802D-F889-B4CFE6E6DC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5469" y="1710808"/>
            <a:ext cx="5092065" cy="2101244"/>
          </a:xfrm>
          <a:prstGeom prst="rect">
            <a:avLst/>
          </a:prstGeom>
        </p:spPr>
      </p:pic>
      <p:sp>
        <p:nvSpPr>
          <p:cNvPr id="15" name="スライド番号プレースホルダー 14">
            <a:extLst>
              <a:ext uri="{FF2B5EF4-FFF2-40B4-BE49-F238E27FC236}">
                <a16:creationId xmlns:a16="http://schemas.microsoft.com/office/drawing/2014/main" id="{3D9FE3C7-5B12-0DE0-B728-7A69D47C3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D720A-4AD5-4DCF-885F-DE5297996123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2859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18"/>
    </mc:Choice>
    <mc:Fallback xmlns="">
      <p:transition spd="slow" advTm="15518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EF86D3A-C451-B265-9EAD-2099DDDCF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関連事業所選択</a:t>
            </a:r>
          </a:p>
        </p:txBody>
      </p:sp>
      <p:pic>
        <p:nvPicPr>
          <p:cNvPr id="5" name="コンテンツ プレースホルダー 4" descr="グラフィカル ユーザー インターフェイス, テキスト, メール&#10;&#10;AI 生成コンテンツは誤りを含む可能性があります。">
            <a:extLst>
              <a:ext uri="{FF2B5EF4-FFF2-40B4-BE49-F238E27FC236}">
                <a16:creationId xmlns:a16="http://schemas.microsoft.com/office/drawing/2014/main" id="{D980BA0B-2888-E641-6B90-E5A4C65AF5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067" y="1994258"/>
            <a:ext cx="7709809" cy="2161715"/>
          </a:xfr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EEE97E8-EFAC-D9B7-27C9-ABAA50E66D56}"/>
              </a:ext>
            </a:extLst>
          </p:cNvPr>
          <p:cNvSpPr txBox="1"/>
          <p:nvPr/>
        </p:nvSpPr>
        <p:spPr>
          <a:xfrm>
            <a:off x="999067" y="4838158"/>
            <a:ext cx="7205133" cy="1200329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dirty="0"/>
              <a:t>同一敷地内に複数サービスがある事業所の場合は、建物全体の備蓄量を一つにまとめて入力してください。</a:t>
            </a:r>
            <a:endParaRPr lang="en-US" altLang="ja-JP" dirty="0"/>
          </a:p>
          <a:p>
            <a:r>
              <a:rPr lang="en-US" altLang="ja-JP" dirty="0"/>
              <a:t>※</a:t>
            </a:r>
            <a:r>
              <a:rPr lang="ja-JP" altLang="en-US" dirty="0"/>
              <a:t>個別で報告する場合のみ、個別で報告するを選択ください</a:t>
            </a:r>
            <a:endParaRPr lang="en-US" altLang="ja-JP" dirty="0"/>
          </a:p>
          <a:p>
            <a:endParaRPr lang="en-US" altLang="ja-JP" dirty="0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26171C5-1F6C-35EF-A8F4-E9F86F6D6615}"/>
              </a:ext>
            </a:extLst>
          </p:cNvPr>
          <p:cNvSpPr/>
          <p:nvPr/>
        </p:nvSpPr>
        <p:spPr>
          <a:xfrm>
            <a:off x="1185333" y="3530600"/>
            <a:ext cx="1507067" cy="46566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3441141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青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テーマ1">
  <a:themeElements>
    <a:clrScheme name="青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テーマ1" id="{459396FF-2EC2-4A76-834E-32A379DF1D66}" vid="{812E47D8-B157-4A8D-8913-E228BB0A4D66}"/>
    </a:ext>
  </a:extLst>
</a:theme>
</file>

<file path=ppt/theme/theme3.xml><?xml version="1.0" encoding="utf-8"?>
<a:theme xmlns:a="http://schemas.openxmlformats.org/drawingml/2006/main" name="1_レトロスペクト">
  <a:themeElements>
    <a:clrScheme name="青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030E614E5A1C24F9D39E4B40997018A" ma:contentTypeVersion="12" ma:contentTypeDescription="新しいドキュメントを作成します。" ma:contentTypeScope="" ma:versionID="1eb57012437f0668ef1d19a531e3c47f">
  <xsd:schema xmlns:xsd="http://www.w3.org/2001/XMLSchema" xmlns:xs="http://www.w3.org/2001/XMLSchema" xmlns:p="http://schemas.microsoft.com/office/2006/metadata/properties" xmlns:ns2="b6547e79-d9ee-4730-8242-66c78d0050c5" xmlns:ns3="f1e49a10-5534-40bf-acdb-9b19aa574da9" targetNamespace="http://schemas.microsoft.com/office/2006/metadata/properties" ma:root="true" ma:fieldsID="883b7596b9500c06547b7d2a935dd621" ns2:_="" ns3:_="">
    <xsd:import namespace="b6547e79-d9ee-4730-8242-66c78d0050c5"/>
    <xsd:import namespace="f1e49a10-5534-40bf-acdb-9b19aa574d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547e79-d9ee-4730-8242-66c78d0050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5f17c7ce-d49b-420f-98be-9ce655d2e41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e49a10-5534-40bf-acdb-9b19aa574da9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8501388-114f-497a-9422-0f19984b854b}" ma:internalName="TaxCatchAll" ma:showField="CatchAllData" ma:web="f1e49a10-5534-40bf-acdb-9b19aa574d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1e49a10-5534-40bf-acdb-9b19aa574da9" xsi:nil="true"/>
    <lcf76f155ced4ddcb4097134ff3c332f xmlns="b6547e79-d9ee-4730-8242-66c78d0050c5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F602891-5302-44BA-9208-9D30A1EC6AA0}">
  <ds:schemaRefs>
    <ds:schemaRef ds:uri="b6547e79-d9ee-4730-8242-66c78d0050c5"/>
    <ds:schemaRef ds:uri="f1e49a10-5534-40bf-acdb-9b19aa574da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CED9DC0-711D-4737-B3F5-0BAD61CDE4D2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f1e49a10-5534-40bf-acdb-9b19aa574da9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b6547e79-d9ee-4730-8242-66c78d0050c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406D872-7136-4122-873D-AEADF61AEA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既定のデザイン</Template>
  <TotalTime>20</TotalTime>
  <Words>1206</Words>
  <Application>Microsoft Office PowerPoint</Application>
  <PresentationFormat>画面に合わせる (4:3)</PresentationFormat>
  <Paragraphs>162</Paragraphs>
  <Slides>24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24</vt:i4>
      </vt:variant>
    </vt:vector>
  </HeadingPairs>
  <TitlesOfParts>
    <vt:vector size="31" baseType="lpstr">
      <vt:lpstr>ＭＳ Ｐゴシック</vt:lpstr>
      <vt:lpstr>游ゴシック</vt:lpstr>
      <vt:lpstr>Calibri</vt:lpstr>
      <vt:lpstr>Calibri Light</vt:lpstr>
      <vt:lpstr>レトロスペクト</vt:lpstr>
      <vt:lpstr>テーマ1</vt:lpstr>
      <vt:lpstr>1_レトロスペクト</vt:lpstr>
      <vt:lpstr>災害時情報共有システム 入力マニュアル  備蓄状況の報告 </vt:lpstr>
      <vt:lpstr>目次</vt:lpstr>
      <vt:lpstr>概要</vt:lpstr>
      <vt:lpstr>報告対象サービス一覧</vt:lpstr>
      <vt:lpstr>報告対象項目一覧</vt:lpstr>
      <vt:lpstr>報告方法</vt:lpstr>
      <vt:lpstr>ログインする</vt:lpstr>
      <vt:lpstr>ログインする</vt:lpstr>
      <vt:lpstr>関連事業所選択</vt:lpstr>
      <vt:lpstr>備蓄状況の報告</vt:lpstr>
      <vt:lpstr>入力画面 ＜災害対策＞</vt:lpstr>
      <vt:lpstr>BCPの策定状況</vt:lpstr>
      <vt:lpstr>立地状況(レッドゾーンの場合)</vt:lpstr>
      <vt:lpstr>立地状況(イエローゾーンの場合)</vt:lpstr>
      <vt:lpstr>国土強靭化対策の状況</vt:lpstr>
      <vt:lpstr>国土強靭化対策の状況</vt:lpstr>
      <vt:lpstr>備蓄物品報告にあたっての注意事項</vt:lpstr>
      <vt:lpstr>備蓄物品(飲料水)</vt:lpstr>
      <vt:lpstr>備蓄物品(食料品～災害用備蓄倉庫)</vt:lpstr>
      <vt:lpstr>福祉避難所の指定</vt:lpstr>
      <vt:lpstr>＜感染症対策＞</vt:lpstr>
      <vt:lpstr>BCP策定状況</vt:lpstr>
      <vt:lpstr>備蓄物品</vt:lpstr>
      <vt:lpstr>備蓄物品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洋介</dc:creator>
  <cp:lastModifiedBy>佐藤 洋介</cp:lastModifiedBy>
  <cp:revision>2</cp:revision>
  <dcterms:created xsi:type="dcterms:W3CDTF">2025-09-26T01:56:09Z</dcterms:created>
  <dcterms:modified xsi:type="dcterms:W3CDTF">2026-06-16T10:08:19Z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0x010100A030E614E5A1C24F9D39E4B40997018A</vt:lpwstr>
  </property>
  <property fmtid="{D5CDD505-2E9C-101B-9397-08002B2CF9AE}" pid="3" name="MediaServiceImageTags">
    <vt:lpwstr/>
  </property>
</Properties>
</file>