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21" r:id="rId6"/>
  </p:sldMasterIdLst>
  <p:notesMasterIdLst>
    <p:notesMasterId r:id="rId30"/>
  </p:notesMasterIdLst>
  <p:sldIdLst>
    <p:sldId id="256" r:id="rId7"/>
    <p:sldId id="257" r:id="rId8"/>
    <p:sldId id="261" r:id="rId9"/>
    <p:sldId id="272" r:id="rId10"/>
    <p:sldId id="259" r:id="rId11"/>
    <p:sldId id="268" r:id="rId12"/>
    <p:sldId id="273" r:id="rId13"/>
    <p:sldId id="265" r:id="rId14"/>
    <p:sldId id="286" r:id="rId15"/>
    <p:sldId id="287" r:id="rId16"/>
    <p:sldId id="267" r:id="rId17"/>
    <p:sldId id="269" r:id="rId18"/>
    <p:sldId id="285"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004F28-6BAC-8AAF-69D6-5BA0CE409E81}" name="村井 健人" initials="健村" userId="S::k-murai-49@pref.fukui.lg.jp::4d164671-fa2d-433b-8628-1bb893600940" providerId="AD"/>
  <p188:author id="{6ABD4159-7F3A-7A28-1EFB-2BFFE24D5543}" name="佐藤 洋介" initials="佐藤" userId="S::y-satou-p3@pref.fukui.lg.jp::0732c4ef-89fc-4ec9-8137-69d067abcb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C91D"/>
    <a:srgbClr val="FFFF99"/>
    <a:srgbClr val="FFFFCC"/>
    <a:srgbClr val="FF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D3C8F-7642-4EAC-A15B-51863DF4DB9B}" v="6" dt="2026-06-16T10:11:05.607"/>
    <p1510:client id="{AF64D7BA-9C1A-B56F-094D-370AB7220C82}" v="1" dt="2026-06-16T09:23:36.011"/>
    <p1510:client id="{DEC34F36-9080-E490-35F1-4C8A51465B2F}" v="5" dt="2026-06-17T02:20:40.837"/>
    <p1510:client id="{F73AF747-EC95-4780-93DF-CB6A7814DC1D}" v="63" dt="2026-06-17T02:48:44.42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5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佐藤 洋介" userId="0732c4ef-89fc-4ec9-8137-69d067abcb21" providerId="ADAL" clId="{40CB8256-ABA0-40ED-8B91-93CDF7DF481D}"/>
    <pc:docChg chg="custSel modSld sldOrd">
      <pc:chgData name="佐藤 洋介" userId="0732c4ef-89fc-4ec9-8137-69d067abcb21" providerId="ADAL" clId="{40CB8256-ABA0-40ED-8B91-93CDF7DF481D}" dt="2026-06-15T07:45:41.514" v="29" actId="1076"/>
      <pc:docMkLst>
        <pc:docMk/>
      </pc:docMkLst>
      <pc:sldChg chg="modSp mod">
        <pc:chgData name="佐藤 洋介" userId="0732c4ef-89fc-4ec9-8137-69d067abcb21" providerId="ADAL" clId="{40CB8256-ABA0-40ED-8B91-93CDF7DF481D}" dt="2026-06-15T07:44:21.736" v="0" actId="207"/>
        <pc:sldMkLst>
          <pc:docMk/>
          <pc:sldMk cId="3883228204" sldId="261"/>
        </pc:sldMkLst>
        <pc:graphicFrameChg chg="modGraphic">
          <ac:chgData name="佐藤 洋介" userId="0732c4ef-89fc-4ec9-8137-69d067abcb21" providerId="ADAL" clId="{40CB8256-ABA0-40ED-8B91-93CDF7DF481D}" dt="2026-06-15T07:44:21.736" v="0" actId="207"/>
          <ac:graphicFrameMkLst>
            <pc:docMk/>
            <pc:sldMk cId="3883228204" sldId="261"/>
            <ac:graphicFrameMk id="5" creationId="{03785681-3623-F281-4FFB-29BF5BED6254}"/>
          </ac:graphicFrameMkLst>
        </pc:graphicFrameChg>
      </pc:sldChg>
      <pc:sldChg chg="ord">
        <pc:chgData name="佐藤 洋介" userId="0732c4ef-89fc-4ec9-8137-69d067abcb21" providerId="ADAL" clId="{40CB8256-ABA0-40ED-8B91-93CDF7DF481D}" dt="2026-06-15T07:44:51.758" v="4"/>
        <pc:sldMkLst>
          <pc:docMk/>
          <pc:sldMk cId="1071880265" sldId="268"/>
        </pc:sldMkLst>
      </pc:sldChg>
      <pc:sldChg chg="modSp mod">
        <pc:chgData name="佐藤 洋介" userId="0732c4ef-89fc-4ec9-8137-69d067abcb21" providerId="ADAL" clId="{40CB8256-ABA0-40ED-8B91-93CDF7DF481D}" dt="2026-06-15T07:45:41.514" v="29" actId="1076"/>
        <pc:sldMkLst>
          <pc:docMk/>
          <pc:sldMk cId="616095143" sldId="274"/>
        </pc:sldMkLst>
        <pc:picChg chg="mod">
          <ac:chgData name="佐藤 洋介" userId="0732c4ef-89fc-4ec9-8137-69d067abcb21" providerId="ADAL" clId="{40CB8256-ABA0-40ED-8B91-93CDF7DF481D}" dt="2026-06-15T07:45:41.514" v="29" actId="1076"/>
          <ac:picMkLst>
            <pc:docMk/>
            <pc:sldMk cId="616095143" sldId="274"/>
            <ac:picMk id="5" creationId="{CE80F900-D167-BBCB-2915-82A4F408F7A1}"/>
          </ac:picMkLst>
        </pc:picChg>
      </pc:sldChg>
      <pc:sldChg chg="modSp mod">
        <pc:chgData name="佐藤 洋介" userId="0732c4ef-89fc-4ec9-8137-69d067abcb21" providerId="ADAL" clId="{40CB8256-ABA0-40ED-8B91-93CDF7DF481D}" dt="2026-06-15T07:45:30.946" v="28" actId="20577"/>
        <pc:sldMkLst>
          <pc:docMk/>
          <pc:sldMk cId="2860082250" sldId="285"/>
        </pc:sldMkLst>
        <pc:spChg chg="mod">
          <ac:chgData name="佐藤 洋介" userId="0732c4ef-89fc-4ec9-8137-69d067abcb21" providerId="ADAL" clId="{40CB8256-ABA0-40ED-8B91-93CDF7DF481D}" dt="2026-06-15T07:45:30.946" v="28" actId="20577"/>
          <ac:spMkLst>
            <pc:docMk/>
            <pc:sldMk cId="2860082250" sldId="285"/>
            <ac:spMk id="2" creationId="{D8CDA13F-8106-E206-755E-00069A4724D7}"/>
          </ac:spMkLst>
        </pc:spChg>
      </pc:sldChg>
    </pc:docChg>
  </pc:docChgLst>
  <pc:docChgLst>
    <pc:chgData name="佐藤 洋介" userId="S::y-satou-p3@pref.fukui.lg.jp::0732c4ef-89fc-4ec9-8137-69d067abcb21" providerId="AD" clId="Web-{DEC34F36-9080-E490-35F1-4C8A51465B2F}"/>
    <pc:docChg chg="addSld delSld modSld">
      <pc:chgData name="佐藤 洋介" userId="S::y-satou-p3@pref.fukui.lg.jp::0732c4ef-89fc-4ec9-8137-69d067abcb21" providerId="AD" clId="Web-{DEC34F36-9080-E490-35F1-4C8A51465B2F}" dt="2026-06-17T02:20:40.837" v="4" actId="20577"/>
      <pc:docMkLst>
        <pc:docMk/>
      </pc:docMkLst>
      <pc:sldChg chg="del">
        <pc:chgData name="佐藤 洋介" userId="S::y-satou-p3@pref.fukui.lg.jp::0732c4ef-89fc-4ec9-8137-69d067abcb21" providerId="AD" clId="Web-{DEC34F36-9080-E490-35F1-4C8A51465B2F}" dt="2026-06-17T02:20:04.304" v="2"/>
        <pc:sldMkLst>
          <pc:docMk/>
          <pc:sldMk cId="972859433" sldId="266"/>
        </pc:sldMkLst>
      </pc:sldChg>
      <pc:sldChg chg="modSp">
        <pc:chgData name="佐藤 洋介" userId="S::y-satou-p3@pref.fukui.lg.jp::0732c4ef-89fc-4ec9-8137-69d067abcb21" providerId="AD" clId="Web-{DEC34F36-9080-E490-35F1-4C8A51465B2F}" dt="2026-06-17T02:20:35.571" v="3" actId="20577"/>
        <pc:sldMkLst>
          <pc:docMk/>
          <pc:sldMk cId="1969260197" sldId="267"/>
        </pc:sldMkLst>
        <pc:spChg chg="mod">
          <ac:chgData name="佐藤 洋介" userId="S::y-satou-p3@pref.fukui.lg.jp::0732c4ef-89fc-4ec9-8137-69d067abcb21" providerId="AD" clId="Web-{DEC34F36-9080-E490-35F1-4C8A51465B2F}" dt="2026-06-17T02:20:35.571" v="3" actId="20577"/>
          <ac:spMkLst>
            <pc:docMk/>
            <pc:sldMk cId="1969260197" sldId="267"/>
            <ac:spMk id="2" creationId="{D228CEF3-8405-717F-ABE0-632324226510}"/>
          </ac:spMkLst>
        </pc:spChg>
      </pc:sldChg>
      <pc:sldChg chg="modSp">
        <pc:chgData name="佐藤 洋介" userId="S::y-satou-p3@pref.fukui.lg.jp::0732c4ef-89fc-4ec9-8137-69d067abcb21" providerId="AD" clId="Web-{DEC34F36-9080-E490-35F1-4C8A51465B2F}" dt="2026-06-17T02:20:40.837" v="4" actId="20577"/>
        <pc:sldMkLst>
          <pc:docMk/>
          <pc:sldMk cId="1051302570" sldId="269"/>
        </pc:sldMkLst>
        <pc:spChg chg="mod">
          <ac:chgData name="佐藤 洋介" userId="S::y-satou-p3@pref.fukui.lg.jp::0732c4ef-89fc-4ec9-8137-69d067abcb21" providerId="AD" clId="Web-{DEC34F36-9080-E490-35F1-4C8A51465B2F}" dt="2026-06-17T02:20:40.837" v="4" actId="20577"/>
          <ac:spMkLst>
            <pc:docMk/>
            <pc:sldMk cId="1051302570" sldId="269"/>
            <ac:spMk id="2" creationId="{C2B46CA4-EFF9-8C58-C2E9-7E7AEAF606C5}"/>
          </ac:spMkLst>
        </pc:spChg>
      </pc:sldChg>
      <pc:sldChg chg="add">
        <pc:chgData name="佐藤 洋介" userId="S::y-satou-p3@pref.fukui.lg.jp::0732c4ef-89fc-4ec9-8137-69d067abcb21" providerId="AD" clId="Web-{DEC34F36-9080-E490-35F1-4C8A51465B2F}" dt="2026-06-17T02:19:59.523" v="0"/>
        <pc:sldMkLst>
          <pc:docMk/>
          <pc:sldMk cId="1776534137" sldId="286"/>
        </pc:sldMkLst>
      </pc:sldChg>
      <pc:sldChg chg="add">
        <pc:chgData name="佐藤 洋介" userId="S::y-satou-p3@pref.fukui.lg.jp::0732c4ef-89fc-4ec9-8137-69d067abcb21" providerId="AD" clId="Web-{DEC34F36-9080-E490-35F1-4C8A51465B2F}" dt="2026-06-17T02:19:59.601" v="1"/>
        <pc:sldMkLst>
          <pc:docMk/>
          <pc:sldMk cId="2706524199" sldId="287"/>
        </pc:sldMkLst>
      </pc:sldChg>
    </pc:docChg>
  </pc:docChgLst>
  <pc:docChgLst>
    <pc:chgData name="佐藤 洋介" userId="S::y-satou-p3@pref.fukui.lg.jp::0732c4ef-89fc-4ec9-8137-69d067abcb21" providerId="AD" clId="Web-{BB90FD1A-CD93-0F3F-6105-26A69137D17A}"/>
    <pc:docChg chg="modSld">
      <pc:chgData name="佐藤 洋介" userId="S::y-satou-p3@pref.fukui.lg.jp::0732c4ef-89fc-4ec9-8137-69d067abcb21" providerId="AD" clId="Web-{BB90FD1A-CD93-0F3F-6105-26A69137D17A}" dt="2026-06-03T06:32:29.432" v="18" actId="1076"/>
      <pc:docMkLst>
        <pc:docMk/>
      </pc:docMkLst>
      <pc:sldChg chg="modSp">
        <pc:chgData name="佐藤 洋介" userId="S::y-satou-p3@pref.fukui.lg.jp::0732c4ef-89fc-4ec9-8137-69d067abcb21" providerId="AD" clId="Web-{BB90FD1A-CD93-0F3F-6105-26A69137D17A}" dt="2026-06-03T06:28:50.966" v="15"/>
        <pc:sldMkLst>
          <pc:docMk/>
          <pc:sldMk cId="3883228204" sldId="261"/>
        </pc:sldMkLst>
        <pc:graphicFrameChg chg="mod modGraphic">
          <ac:chgData name="佐藤 洋介" userId="S::y-satou-p3@pref.fukui.lg.jp::0732c4ef-89fc-4ec9-8137-69d067abcb21" providerId="AD" clId="Web-{BB90FD1A-CD93-0F3F-6105-26A69137D17A}" dt="2026-06-03T06:28:50.966" v="15"/>
          <ac:graphicFrameMkLst>
            <pc:docMk/>
            <pc:sldMk cId="3883228204" sldId="261"/>
            <ac:graphicFrameMk id="5" creationId="{03785681-3623-F281-4FFB-29BF5BED6254}"/>
          </ac:graphicFrameMkLst>
        </pc:graphicFrameChg>
      </pc:sldChg>
      <pc:sldChg chg="addSp delSp modSp">
        <pc:chgData name="佐藤 洋介" userId="S::y-satou-p3@pref.fukui.lg.jp::0732c4ef-89fc-4ec9-8137-69d067abcb21" providerId="AD" clId="Web-{BB90FD1A-CD93-0F3F-6105-26A69137D17A}" dt="2026-06-03T06:32:29.432" v="18" actId="1076"/>
        <pc:sldMkLst>
          <pc:docMk/>
          <pc:sldMk cId="1071880265" sldId="268"/>
        </pc:sldMkLst>
        <pc:picChg chg="add mod">
          <ac:chgData name="佐藤 洋介" userId="S::y-satou-p3@pref.fukui.lg.jp::0732c4ef-89fc-4ec9-8137-69d067abcb21" providerId="AD" clId="Web-{BB90FD1A-CD93-0F3F-6105-26A69137D17A}" dt="2026-06-03T06:32:29.432" v="18" actId="1076"/>
          <ac:picMkLst>
            <pc:docMk/>
            <pc:sldMk cId="1071880265" sldId="268"/>
            <ac:picMk id="3" creationId="{A935AA17-6884-B0CF-64CC-22D23337FB3C}"/>
          </ac:picMkLst>
        </pc:picChg>
      </pc:sldChg>
      <pc:sldChg chg="modSp">
        <pc:chgData name="佐藤 洋介" userId="S::y-satou-p3@pref.fukui.lg.jp::0732c4ef-89fc-4ec9-8137-69d067abcb21" providerId="AD" clId="Web-{BB90FD1A-CD93-0F3F-6105-26A69137D17A}" dt="2026-06-03T06:28:35.528" v="5" actId="14100"/>
        <pc:sldMkLst>
          <pc:docMk/>
          <pc:sldMk cId="2039436640" sldId="276"/>
        </pc:sldMkLst>
        <pc:picChg chg="mod">
          <ac:chgData name="佐藤 洋介" userId="S::y-satou-p3@pref.fukui.lg.jp::0732c4ef-89fc-4ec9-8137-69d067abcb21" providerId="AD" clId="Web-{BB90FD1A-CD93-0F3F-6105-26A69137D17A}" dt="2026-06-03T06:28:35.528" v="5" actId="14100"/>
          <ac:picMkLst>
            <pc:docMk/>
            <pc:sldMk cId="2039436640" sldId="276"/>
            <ac:picMk id="9" creationId="{824AFD97-8E5C-C82C-71C7-0DC97FB0FC64}"/>
          </ac:picMkLst>
        </pc:picChg>
      </pc:sldChg>
    </pc:docChg>
  </pc:docChgLst>
  <pc:docChgLst>
    <pc:chgData name="佐藤 洋介" userId="S::y-satou-p3@pref.fukui.lg.jp::0732c4ef-89fc-4ec9-8137-69d067abcb21" providerId="AD" clId="Web-{13E6F488-842E-8753-44BB-2EE509039DAD}"/>
    <pc:docChg chg="modSld">
      <pc:chgData name="佐藤 洋介" userId="S::y-satou-p3@pref.fukui.lg.jp::0732c4ef-89fc-4ec9-8137-69d067abcb21" providerId="AD" clId="Web-{13E6F488-842E-8753-44BB-2EE509039DAD}" dt="2026-06-03T05:40:29.415" v="0" actId="20577"/>
      <pc:docMkLst>
        <pc:docMk/>
      </pc:docMkLst>
      <pc:sldChg chg="modSp">
        <pc:chgData name="佐藤 洋介" userId="S::y-satou-p3@pref.fukui.lg.jp::0732c4ef-89fc-4ec9-8137-69d067abcb21" providerId="AD" clId="Web-{13E6F488-842E-8753-44BB-2EE509039DAD}" dt="2026-06-03T05:40:29.415" v="0" actId="20577"/>
        <pc:sldMkLst>
          <pc:docMk/>
          <pc:sldMk cId="3883228204" sldId="261"/>
        </pc:sldMkLst>
        <pc:spChg chg="mod">
          <ac:chgData name="佐藤 洋介" userId="S::y-satou-p3@pref.fukui.lg.jp::0732c4ef-89fc-4ec9-8137-69d067abcb21" providerId="AD" clId="Web-{13E6F488-842E-8753-44BB-2EE509039DAD}" dt="2026-06-03T05:40:29.415" v="0" actId="20577"/>
          <ac:spMkLst>
            <pc:docMk/>
            <pc:sldMk cId="3883228204" sldId="261"/>
            <ac:spMk id="2" creationId="{932D4655-C9E1-C8F5-3212-071BD155C55E}"/>
          </ac:spMkLst>
        </pc:spChg>
      </pc:sldChg>
    </pc:docChg>
  </pc:docChgLst>
  <pc:docChgLst>
    <pc:chgData name="佐藤 洋介" userId="S::y-satou-p3@pref.fukui.lg.jp::0732c4ef-89fc-4ec9-8137-69d067abcb21" providerId="AD" clId="Web-{459EFD73-FFD2-179D-8DAE-2CEA981419ED}"/>
    <pc:docChg chg="addSld delSld modSld">
      <pc:chgData name="佐藤 洋介" userId="S::y-satou-p3@pref.fukui.lg.jp::0732c4ef-89fc-4ec9-8137-69d067abcb21" providerId="AD" clId="Web-{459EFD73-FFD2-179D-8DAE-2CEA981419ED}" dt="2026-06-03T05:38:58.189" v="3" actId="20577"/>
      <pc:docMkLst>
        <pc:docMk/>
      </pc:docMkLst>
      <pc:sldChg chg="modSp add del">
        <pc:chgData name="佐藤 洋介" userId="S::y-satou-p3@pref.fukui.lg.jp::0732c4ef-89fc-4ec9-8137-69d067abcb21" providerId="AD" clId="Web-{459EFD73-FFD2-179D-8DAE-2CEA981419ED}" dt="2026-06-03T05:38:58.189" v="3" actId="20577"/>
        <pc:sldMkLst>
          <pc:docMk/>
          <pc:sldMk cId="2128380218" sldId="256"/>
        </pc:sldMkLst>
        <pc:spChg chg="mod">
          <ac:chgData name="佐藤 洋介" userId="S::y-satou-p3@pref.fukui.lg.jp::0732c4ef-89fc-4ec9-8137-69d067abcb21" providerId="AD" clId="Web-{459EFD73-FFD2-179D-8DAE-2CEA981419ED}" dt="2026-06-03T05:38:58.189" v="3" actId="20577"/>
          <ac:spMkLst>
            <pc:docMk/>
            <pc:sldMk cId="2128380218" sldId="256"/>
            <ac:spMk id="2" creationId="{00000000-0000-0000-0000-000000000000}"/>
          </ac:spMkLst>
        </pc:spChg>
      </pc:sldChg>
    </pc:docChg>
  </pc:docChgLst>
  <pc:docChgLst>
    <pc:chgData name="佐藤 洋介" userId="S::y-satou-p3@pref.fukui.lg.jp::0732c4ef-89fc-4ec9-8137-69d067abcb21" providerId="AD" clId="Web-{AF64D7BA-9C1A-B56F-094D-370AB7220C82}"/>
    <pc:docChg chg="modSld">
      <pc:chgData name="佐藤 洋介" userId="S::y-satou-p3@pref.fukui.lg.jp::0732c4ef-89fc-4ec9-8137-69d067abcb21" providerId="AD" clId="Web-{AF64D7BA-9C1A-B56F-094D-370AB7220C82}" dt="2026-06-16T09:23:36.011" v="0" actId="20577"/>
      <pc:docMkLst>
        <pc:docMk/>
      </pc:docMkLst>
      <pc:sldChg chg="modSp">
        <pc:chgData name="佐藤 洋介" userId="S::y-satou-p3@pref.fukui.lg.jp::0732c4ef-89fc-4ec9-8137-69d067abcb21" providerId="AD" clId="Web-{AF64D7BA-9C1A-B56F-094D-370AB7220C82}" dt="2026-06-16T09:23:36.011" v="0" actId="20577"/>
        <pc:sldMkLst>
          <pc:docMk/>
          <pc:sldMk cId="2128380218" sldId="256"/>
        </pc:sldMkLst>
        <pc:spChg chg="mod">
          <ac:chgData name="佐藤 洋介" userId="S::y-satou-p3@pref.fukui.lg.jp::0732c4ef-89fc-4ec9-8137-69d067abcb21" providerId="AD" clId="Web-{AF64D7BA-9C1A-B56F-094D-370AB7220C82}" dt="2026-06-16T09:23:36.011" v="0" actId="20577"/>
          <ac:spMkLst>
            <pc:docMk/>
            <pc:sldMk cId="2128380218" sldId="256"/>
            <ac:spMk id="2" creationId="{00000000-0000-0000-0000-000000000000}"/>
          </ac:spMkLst>
        </pc:spChg>
      </pc:sldChg>
    </pc:docChg>
  </pc:docChgLst>
  <pc:docChgLst>
    <pc:chgData name="佐藤 洋介" userId="0732c4ef-89fc-4ec9-8137-69d067abcb21" providerId="ADAL" clId="{3DB5F3D4-16E2-41D4-A4A4-A030688AB18A}"/>
    <pc:docChg chg="undo custSel addSld delSld modSld">
      <pc:chgData name="佐藤 洋介" userId="0732c4ef-89fc-4ec9-8137-69d067abcb21" providerId="ADAL" clId="{3DB5F3D4-16E2-41D4-A4A4-A030688AB18A}" dt="2026-06-17T02:50:05.169" v="847" actId="1076"/>
      <pc:docMkLst>
        <pc:docMk/>
      </pc:docMkLst>
      <pc:sldChg chg="modSp mod">
        <pc:chgData name="佐藤 洋介" userId="0732c4ef-89fc-4ec9-8137-69d067abcb21" providerId="ADAL" clId="{3DB5F3D4-16E2-41D4-A4A4-A030688AB18A}" dt="2026-06-03T06:08:48.920" v="1" actId="403"/>
        <pc:sldMkLst>
          <pc:docMk/>
          <pc:sldMk cId="3696601964" sldId="257"/>
        </pc:sldMkLst>
        <pc:spChg chg="mod">
          <ac:chgData name="佐藤 洋介" userId="0732c4ef-89fc-4ec9-8137-69d067abcb21" providerId="ADAL" clId="{3DB5F3D4-16E2-41D4-A4A4-A030688AB18A}" dt="2026-06-03T06:08:48.920" v="1" actId="403"/>
          <ac:spMkLst>
            <pc:docMk/>
            <pc:sldMk cId="3696601964" sldId="257"/>
            <ac:spMk id="3" creationId="{01E302E3-74AC-EEAD-F321-0911D0208F31}"/>
          </ac:spMkLst>
        </pc:spChg>
      </pc:sldChg>
      <pc:sldChg chg="addSp delSp modSp mod">
        <pc:chgData name="佐藤 洋介" userId="0732c4ef-89fc-4ec9-8137-69d067abcb21" providerId="ADAL" clId="{3DB5F3D4-16E2-41D4-A4A4-A030688AB18A}" dt="2026-06-16T10:11:42.327" v="176" actId="207"/>
        <pc:sldMkLst>
          <pc:docMk/>
          <pc:sldMk cId="453846810" sldId="259"/>
        </pc:sldMkLst>
        <pc:spChg chg="mod ord">
          <ac:chgData name="佐藤 洋介" userId="0732c4ef-89fc-4ec9-8137-69d067abcb21" providerId="ADAL" clId="{3DB5F3D4-16E2-41D4-A4A4-A030688AB18A}" dt="2026-06-03T06:11:09.981" v="18" actId="14100"/>
          <ac:spMkLst>
            <pc:docMk/>
            <pc:sldMk cId="453846810" sldId="259"/>
            <ac:spMk id="3" creationId="{30FF51FA-C12B-B80C-1760-A94FB028B0D2}"/>
          </ac:spMkLst>
        </pc:spChg>
        <pc:spChg chg="mod">
          <ac:chgData name="佐藤 洋介" userId="0732c4ef-89fc-4ec9-8137-69d067abcb21" providerId="ADAL" clId="{3DB5F3D4-16E2-41D4-A4A4-A030688AB18A}" dt="2026-06-16T10:11:42.327" v="176" actId="207"/>
          <ac:spMkLst>
            <pc:docMk/>
            <pc:sldMk cId="453846810" sldId="259"/>
            <ac:spMk id="6" creationId="{8DFAF9EA-91EB-8516-4D2C-32AC1D45B5A4}"/>
          </ac:spMkLst>
        </pc:spChg>
        <pc:picChg chg="add mod">
          <ac:chgData name="佐藤 洋介" userId="0732c4ef-89fc-4ec9-8137-69d067abcb21" providerId="ADAL" clId="{3DB5F3D4-16E2-41D4-A4A4-A030688AB18A}" dt="2026-06-03T06:10:50.511" v="15" actId="14100"/>
          <ac:picMkLst>
            <pc:docMk/>
            <pc:sldMk cId="453846810" sldId="259"/>
            <ac:picMk id="9" creationId="{E401E105-C4B3-39F9-FA54-AE49FDF5A584}"/>
          </ac:picMkLst>
        </pc:picChg>
      </pc:sldChg>
      <pc:sldChg chg="modSp mod">
        <pc:chgData name="佐藤 洋介" userId="0732c4ef-89fc-4ec9-8137-69d067abcb21" providerId="ADAL" clId="{3DB5F3D4-16E2-41D4-A4A4-A030688AB18A}" dt="2026-06-17T02:21:12.281" v="178" actId="20577"/>
        <pc:sldMkLst>
          <pc:docMk/>
          <pc:sldMk cId="3883228204" sldId="261"/>
        </pc:sldMkLst>
        <pc:graphicFrameChg chg="modGraphic">
          <ac:chgData name="佐藤 洋介" userId="0732c4ef-89fc-4ec9-8137-69d067abcb21" providerId="ADAL" clId="{3DB5F3D4-16E2-41D4-A4A4-A030688AB18A}" dt="2026-06-17T02:21:12.281" v="178" actId="20577"/>
          <ac:graphicFrameMkLst>
            <pc:docMk/>
            <pc:sldMk cId="3883228204" sldId="261"/>
            <ac:graphicFrameMk id="5" creationId="{03785681-3623-F281-4FFB-29BF5BED6254}"/>
          </ac:graphicFrameMkLst>
        </pc:graphicFrameChg>
      </pc:sldChg>
      <pc:sldChg chg="modSp mod">
        <pc:chgData name="佐藤 洋介" userId="0732c4ef-89fc-4ec9-8137-69d067abcb21" providerId="ADAL" clId="{3DB5F3D4-16E2-41D4-A4A4-A030688AB18A}" dt="2026-06-03T06:09:25.895" v="9" actId="1076"/>
        <pc:sldMkLst>
          <pc:docMk/>
          <pc:sldMk cId="3916506501" sldId="272"/>
        </pc:sldMkLst>
        <pc:spChg chg="mod">
          <ac:chgData name="佐藤 洋介" userId="0732c4ef-89fc-4ec9-8137-69d067abcb21" providerId="ADAL" clId="{3DB5F3D4-16E2-41D4-A4A4-A030688AB18A}" dt="2026-06-03T06:09:19.362" v="7" actId="1076"/>
          <ac:spMkLst>
            <pc:docMk/>
            <pc:sldMk cId="3916506501" sldId="272"/>
            <ac:spMk id="79" creationId="{C0FF26F1-1602-E3DC-7BE9-8239852626B9}"/>
          </ac:spMkLst>
        </pc:spChg>
        <pc:spChg chg="mod">
          <ac:chgData name="佐藤 洋介" userId="0732c4ef-89fc-4ec9-8137-69d067abcb21" providerId="ADAL" clId="{3DB5F3D4-16E2-41D4-A4A4-A030688AB18A}" dt="2026-06-03T06:09:25.895" v="9" actId="1076"/>
          <ac:spMkLst>
            <pc:docMk/>
            <pc:sldMk cId="3916506501" sldId="272"/>
            <ac:spMk id="100" creationId="{BA92F6C2-C357-D6B2-6F1A-CF0F51D110CE}"/>
          </ac:spMkLst>
        </pc:spChg>
        <pc:picChg chg="mod">
          <ac:chgData name="佐藤 洋介" userId="0732c4ef-89fc-4ec9-8137-69d067abcb21" providerId="ADAL" clId="{3DB5F3D4-16E2-41D4-A4A4-A030688AB18A}" dt="2026-06-03T06:09:12.310" v="5" actId="1076"/>
          <ac:picMkLst>
            <pc:docMk/>
            <pc:sldMk cId="3916506501" sldId="272"/>
            <ac:picMk id="91" creationId="{4928D7C7-542F-C705-D69C-B8BB587E9F5E}"/>
          </ac:picMkLst>
        </pc:picChg>
        <pc:picChg chg="mod">
          <ac:chgData name="佐藤 洋介" userId="0732c4ef-89fc-4ec9-8137-69d067abcb21" providerId="ADAL" clId="{3DB5F3D4-16E2-41D4-A4A4-A030688AB18A}" dt="2026-06-03T06:09:22.395" v="8" actId="1076"/>
          <ac:picMkLst>
            <pc:docMk/>
            <pc:sldMk cId="3916506501" sldId="272"/>
            <ac:picMk id="95" creationId="{68419409-F0A9-8B82-3940-954D739B75E9}"/>
          </ac:picMkLst>
        </pc:picChg>
      </pc:sldChg>
      <pc:sldChg chg="modSp mod">
        <pc:chgData name="佐藤 洋介" userId="0732c4ef-89fc-4ec9-8137-69d067abcb21" providerId="ADAL" clId="{3DB5F3D4-16E2-41D4-A4A4-A030688AB18A}" dt="2026-06-03T06:13:19.582" v="19" actId="1076"/>
        <pc:sldMkLst>
          <pc:docMk/>
          <pc:sldMk cId="616095143" sldId="274"/>
        </pc:sldMkLst>
        <pc:picChg chg="mod">
          <ac:chgData name="佐藤 洋介" userId="0732c4ef-89fc-4ec9-8137-69d067abcb21" providerId="ADAL" clId="{3DB5F3D4-16E2-41D4-A4A4-A030688AB18A}" dt="2026-06-03T06:13:19.582" v="19" actId="1076"/>
          <ac:picMkLst>
            <pc:docMk/>
            <pc:sldMk cId="616095143" sldId="274"/>
            <ac:picMk id="5" creationId="{CE80F900-D167-BBCB-2915-82A4F408F7A1}"/>
          </ac:picMkLst>
        </pc:picChg>
      </pc:sldChg>
      <pc:sldChg chg="addSp delSp modSp mod">
        <pc:chgData name="佐藤 洋介" userId="0732c4ef-89fc-4ec9-8137-69d067abcb21" providerId="ADAL" clId="{3DB5F3D4-16E2-41D4-A4A4-A030688AB18A}" dt="2026-06-17T02:50:05.169" v="847" actId="1076"/>
        <pc:sldMkLst>
          <pc:docMk/>
          <pc:sldMk cId="1803003847" sldId="275"/>
        </pc:sldMkLst>
        <pc:spChg chg="add mod">
          <ac:chgData name="佐藤 洋介" userId="0732c4ef-89fc-4ec9-8137-69d067abcb21" providerId="ADAL" clId="{3DB5F3D4-16E2-41D4-A4A4-A030688AB18A}" dt="2026-06-17T02:39:45.769" v="526" actId="1076"/>
          <ac:spMkLst>
            <pc:docMk/>
            <pc:sldMk cId="1803003847" sldId="275"/>
            <ac:spMk id="3" creationId="{6CA491FB-25AD-748E-759D-4538D229D904}"/>
          </ac:spMkLst>
        </pc:spChg>
        <pc:spChg chg="add mod">
          <ac:chgData name="佐藤 洋介" userId="0732c4ef-89fc-4ec9-8137-69d067abcb21" providerId="ADAL" clId="{3DB5F3D4-16E2-41D4-A4A4-A030688AB18A}" dt="2026-06-17T02:50:05.169" v="847" actId="1076"/>
          <ac:spMkLst>
            <pc:docMk/>
            <pc:sldMk cId="1803003847" sldId="275"/>
            <ac:spMk id="9" creationId="{AF7EFB5C-DD17-1474-9C0C-93587B468BC3}"/>
          </ac:spMkLst>
        </pc:spChg>
        <pc:spChg chg="add mod">
          <ac:chgData name="佐藤 洋介" userId="0732c4ef-89fc-4ec9-8137-69d067abcb21" providerId="ADAL" clId="{3DB5F3D4-16E2-41D4-A4A4-A030688AB18A}" dt="2026-06-17T02:40:01.111" v="531"/>
          <ac:spMkLst>
            <pc:docMk/>
            <pc:sldMk cId="1803003847" sldId="275"/>
            <ac:spMk id="10" creationId="{EB670F8A-E1E1-A1D0-9202-6802630BA3DA}"/>
          </ac:spMkLst>
        </pc:spChg>
        <pc:graphicFrameChg chg="add mod">
          <ac:chgData name="佐藤 洋介" userId="0732c4ef-89fc-4ec9-8137-69d067abcb21" providerId="ADAL" clId="{3DB5F3D4-16E2-41D4-A4A4-A030688AB18A}" dt="2026-06-17T02:32:41.799" v="425"/>
          <ac:graphicFrameMkLst>
            <pc:docMk/>
            <pc:sldMk cId="1803003847" sldId="275"/>
            <ac:graphicFrameMk id="4" creationId="{90AD7176-2643-F93A-D50F-AA07CD41595A}"/>
          </ac:graphicFrameMkLst>
        </pc:graphicFrameChg>
        <pc:graphicFrameChg chg="add del mod">
          <ac:chgData name="佐藤 洋介" userId="0732c4ef-89fc-4ec9-8137-69d067abcb21" providerId="ADAL" clId="{3DB5F3D4-16E2-41D4-A4A4-A030688AB18A}" dt="2026-06-17T02:32:55.749" v="429" actId="478"/>
          <ac:graphicFrameMkLst>
            <pc:docMk/>
            <pc:sldMk cId="1803003847" sldId="275"/>
            <ac:graphicFrameMk id="6" creationId="{1CD8FFC1-CB7C-22B9-F8D7-834D050BB342}"/>
          </ac:graphicFrameMkLst>
        </pc:graphicFrameChg>
        <pc:graphicFrameChg chg="add mod">
          <ac:chgData name="佐藤 洋介" userId="0732c4ef-89fc-4ec9-8137-69d067abcb21" providerId="ADAL" clId="{3DB5F3D4-16E2-41D4-A4A4-A030688AB18A}" dt="2026-06-17T02:33:47.720" v="439"/>
          <ac:graphicFrameMkLst>
            <pc:docMk/>
            <pc:sldMk cId="1803003847" sldId="275"/>
            <ac:graphicFrameMk id="8" creationId="{6AC3ABD1-E2BF-7D90-32E0-DDCEACCAF886}"/>
          </ac:graphicFrameMkLst>
        </pc:graphicFrameChg>
        <pc:graphicFrameChg chg="add mod">
          <ac:chgData name="佐藤 洋介" userId="0732c4ef-89fc-4ec9-8137-69d067abcb21" providerId="ADAL" clId="{3DB5F3D4-16E2-41D4-A4A4-A030688AB18A}" dt="2026-06-17T02:40:08.552" v="532"/>
          <ac:graphicFrameMkLst>
            <pc:docMk/>
            <pc:sldMk cId="1803003847" sldId="275"/>
            <ac:graphicFrameMk id="11" creationId="{A6EDD18E-3822-2770-ABCB-E4FC43A0B3D3}"/>
          </ac:graphicFrameMkLst>
        </pc:graphicFrameChg>
        <pc:picChg chg="mod">
          <ac:chgData name="佐藤 洋介" userId="0732c4ef-89fc-4ec9-8137-69d067abcb21" providerId="ADAL" clId="{3DB5F3D4-16E2-41D4-A4A4-A030688AB18A}" dt="2026-06-17T02:35:27.554" v="506" actId="1076"/>
          <ac:picMkLst>
            <pc:docMk/>
            <pc:sldMk cId="1803003847" sldId="275"/>
            <ac:picMk id="5" creationId="{D06FC743-19CF-2408-0E59-1A0ADF35D5CF}"/>
          </ac:picMkLst>
        </pc:picChg>
        <pc:picChg chg="mod">
          <ac:chgData name="佐藤 洋介" userId="0732c4ef-89fc-4ec9-8137-69d067abcb21" providerId="ADAL" clId="{3DB5F3D4-16E2-41D4-A4A4-A030688AB18A}" dt="2026-06-17T02:35:28.965" v="507" actId="1076"/>
          <ac:picMkLst>
            <pc:docMk/>
            <pc:sldMk cId="1803003847" sldId="275"/>
            <ac:picMk id="7" creationId="{DAC21FD7-329B-D7F0-BE61-699EC0CCB339}"/>
          </ac:picMkLst>
        </pc:picChg>
      </pc:sldChg>
      <pc:sldChg chg="addSp modSp mod">
        <pc:chgData name="佐藤 洋介" userId="0732c4ef-89fc-4ec9-8137-69d067abcb21" providerId="ADAL" clId="{3DB5F3D4-16E2-41D4-A4A4-A030688AB18A}" dt="2026-06-17T02:49:49.759" v="844" actId="20577"/>
        <pc:sldMkLst>
          <pc:docMk/>
          <pc:sldMk cId="2039436640" sldId="276"/>
        </pc:sldMkLst>
        <pc:spChg chg="add mod">
          <ac:chgData name="佐藤 洋介" userId="0732c4ef-89fc-4ec9-8137-69d067abcb21" providerId="ADAL" clId="{3DB5F3D4-16E2-41D4-A4A4-A030688AB18A}" dt="2026-06-17T02:49:49.759" v="844" actId="20577"/>
          <ac:spMkLst>
            <pc:docMk/>
            <pc:sldMk cId="2039436640" sldId="276"/>
            <ac:spMk id="3" creationId="{0864A264-37AB-A70D-E133-A1CBAB1FDF3A}"/>
          </ac:spMkLst>
        </pc:spChg>
        <pc:graphicFrameChg chg="add mod">
          <ac:chgData name="佐藤 洋介" userId="0732c4ef-89fc-4ec9-8137-69d067abcb21" providerId="ADAL" clId="{3DB5F3D4-16E2-41D4-A4A4-A030688AB18A}" dt="2026-06-17T02:41:47.516" v="661"/>
          <ac:graphicFrameMkLst>
            <pc:docMk/>
            <pc:sldMk cId="2039436640" sldId="276"/>
            <ac:graphicFrameMk id="4" creationId="{937B80F2-AA2C-C616-1315-FAB60F5DBC8C}"/>
          </ac:graphicFrameMkLst>
        </pc:graphicFrameChg>
        <pc:picChg chg="mod">
          <ac:chgData name="佐藤 洋介" userId="0732c4ef-89fc-4ec9-8137-69d067abcb21" providerId="ADAL" clId="{3DB5F3D4-16E2-41D4-A4A4-A030688AB18A}" dt="2026-06-03T06:14:29.191" v="26" actId="14100"/>
          <ac:picMkLst>
            <pc:docMk/>
            <pc:sldMk cId="2039436640" sldId="276"/>
            <ac:picMk id="9" creationId="{824AFD97-8E5C-C82C-71C7-0DC97FB0FC64}"/>
          </ac:picMkLst>
        </pc:picChg>
        <pc:picChg chg="mod">
          <ac:chgData name="佐藤 洋介" userId="0732c4ef-89fc-4ec9-8137-69d067abcb21" providerId="ADAL" clId="{3DB5F3D4-16E2-41D4-A4A4-A030688AB18A}" dt="2026-06-03T06:14:33.005" v="27" actId="1076"/>
          <ac:picMkLst>
            <pc:docMk/>
            <pc:sldMk cId="2039436640" sldId="276"/>
            <ac:picMk id="13" creationId="{39B1CBA8-FB2A-5195-3122-5453B86D6952}"/>
          </ac:picMkLst>
        </pc:picChg>
      </pc:sldChg>
      <pc:sldChg chg="addSp modSp mod">
        <pc:chgData name="佐藤 洋介" userId="0732c4ef-89fc-4ec9-8137-69d067abcb21" providerId="ADAL" clId="{3DB5F3D4-16E2-41D4-A4A4-A030688AB18A}" dt="2026-06-17T02:49:33.744" v="834" actId="20577"/>
        <pc:sldMkLst>
          <pc:docMk/>
          <pc:sldMk cId="597313" sldId="277"/>
        </pc:sldMkLst>
        <pc:spChg chg="mod">
          <ac:chgData name="佐藤 洋介" userId="0732c4ef-89fc-4ec9-8137-69d067abcb21" providerId="ADAL" clId="{3DB5F3D4-16E2-41D4-A4A4-A030688AB18A}" dt="2026-06-17T02:36:34.088" v="524" actId="20577"/>
          <ac:spMkLst>
            <pc:docMk/>
            <pc:sldMk cId="597313" sldId="277"/>
            <ac:spMk id="2" creationId="{E7240281-4849-0BDE-183F-B508A82AF691}"/>
          </ac:spMkLst>
        </pc:spChg>
        <pc:spChg chg="add mod">
          <ac:chgData name="佐藤 洋介" userId="0732c4ef-89fc-4ec9-8137-69d067abcb21" providerId="ADAL" clId="{3DB5F3D4-16E2-41D4-A4A4-A030688AB18A}" dt="2026-06-17T02:49:33.744" v="834" actId="20577"/>
          <ac:spMkLst>
            <pc:docMk/>
            <pc:sldMk cId="597313" sldId="277"/>
            <ac:spMk id="3" creationId="{C18BA630-B8E9-A624-1675-7E999ECDA140}"/>
          </ac:spMkLst>
        </pc:spChg>
        <pc:graphicFrameChg chg="add mod">
          <ac:chgData name="佐藤 洋介" userId="0732c4ef-89fc-4ec9-8137-69d067abcb21" providerId="ADAL" clId="{3DB5F3D4-16E2-41D4-A4A4-A030688AB18A}" dt="2026-06-17T02:42:42.242" v="685"/>
          <ac:graphicFrameMkLst>
            <pc:docMk/>
            <pc:sldMk cId="597313" sldId="277"/>
            <ac:graphicFrameMk id="4" creationId="{1C329A74-B3BC-D305-5864-799E8BCEC16E}"/>
          </ac:graphicFrameMkLst>
        </pc:graphicFrameChg>
        <pc:graphicFrameChg chg="add mod">
          <ac:chgData name="佐藤 洋介" userId="0732c4ef-89fc-4ec9-8137-69d067abcb21" providerId="ADAL" clId="{3DB5F3D4-16E2-41D4-A4A4-A030688AB18A}" dt="2026-06-17T02:43:01.968" v="700"/>
          <ac:graphicFrameMkLst>
            <pc:docMk/>
            <pc:sldMk cId="597313" sldId="277"/>
            <ac:graphicFrameMk id="5" creationId="{5D6E7C89-D19B-C7D7-B0ED-25C64634431A}"/>
          </ac:graphicFrameMkLst>
        </pc:graphicFrameChg>
        <pc:picChg chg="mod">
          <ac:chgData name="佐藤 洋介" userId="0732c4ef-89fc-4ec9-8137-69d067abcb21" providerId="ADAL" clId="{3DB5F3D4-16E2-41D4-A4A4-A030688AB18A}" dt="2026-06-17T02:43:23.758" v="704" actId="1076"/>
          <ac:picMkLst>
            <pc:docMk/>
            <pc:sldMk cId="597313" sldId="277"/>
            <ac:picMk id="6" creationId="{38329896-FB9D-72C8-13BF-2B36337D51C6}"/>
          </ac:picMkLst>
        </pc:picChg>
      </pc:sldChg>
      <pc:sldChg chg="addSp modSp mod">
        <pc:chgData name="佐藤 洋介" userId="0732c4ef-89fc-4ec9-8137-69d067abcb21" providerId="ADAL" clId="{3DB5F3D4-16E2-41D4-A4A4-A030688AB18A}" dt="2026-06-17T02:44:08.796" v="748" actId="20577"/>
        <pc:sldMkLst>
          <pc:docMk/>
          <pc:sldMk cId="1251048999" sldId="278"/>
        </pc:sldMkLst>
        <pc:spChg chg="add mod">
          <ac:chgData name="佐藤 洋介" userId="0732c4ef-89fc-4ec9-8137-69d067abcb21" providerId="ADAL" clId="{3DB5F3D4-16E2-41D4-A4A4-A030688AB18A}" dt="2026-06-17T02:44:08.796" v="748" actId="20577"/>
          <ac:spMkLst>
            <pc:docMk/>
            <pc:sldMk cId="1251048999" sldId="278"/>
            <ac:spMk id="3" creationId="{1C9C40C5-34BA-B2D9-AF15-990EB36A2475}"/>
          </ac:spMkLst>
        </pc:spChg>
        <pc:graphicFrameChg chg="add mod">
          <ac:chgData name="佐藤 洋介" userId="0732c4ef-89fc-4ec9-8137-69d067abcb21" providerId="ADAL" clId="{3DB5F3D4-16E2-41D4-A4A4-A030688AB18A}" dt="2026-06-17T02:43:57.035" v="740"/>
          <ac:graphicFrameMkLst>
            <pc:docMk/>
            <pc:sldMk cId="1251048999" sldId="278"/>
            <ac:graphicFrameMk id="4" creationId="{5991ED2C-8185-D1A2-04A0-233C57BB6C90}"/>
          </ac:graphicFrameMkLst>
        </pc:graphicFrameChg>
        <pc:picChg chg="mod">
          <ac:chgData name="佐藤 洋介" userId="0732c4ef-89fc-4ec9-8137-69d067abcb21" providerId="ADAL" clId="{3DB5F3D4-16E2-41D4-A4A4-A030688AB18A}" dt="2026-06-17T02:43:36.567" v="707" actId="1076"/>
          <ac:picMkLst>
            <pc:docMk/>
            <pc:sldMk cId="1251048999" sldId="278"/>
            <ac:picMk id="5" creationId="{AD77FE8D-A681-BA51-4F41-C5A6036E641C}"/>
          </ac:picMkLst>
        </pc:picChg>
      </pc:sldChg>
      <pc:sldChg chg="addSp modSp mod">
        <pc:chgData name="佐藤 洋介" userId="0732c4ef-89fc-4ec9-8137-69d067abcb21" providerId="ADAL" clId="{3DB5F3D4-16E2-41D4-A4A4-A030688AB18A}" dt="2026-06-17T02:49:23.904" v="830" actId="1036"/>
        <pc:sldMkLst>
          <pc:docMk/>
          <pc:sldMk cId="2958215778" sldId="282"/>
        </pc:sldMkLst>
        <pc:spChg chg="add mod">
          <ac:chgData name="佐藤 洋介" userId="0732c4ef-89fc-4ec9-8137-69d067abcb21" providerId="ADAL" clId="{3DB5F3D4-16E2-41D4-A4A4-A030688AB18A}" dt="2026-06-17T02:49:23.904" v="830" actId="1036"/>
          <ac:spMkLst>
            <pc:docMk/>
            <pc:sldMk cId="2958215778" sldId="282"/>
            <ac:spMk id="3" creationId="{2AACBF96-A9E3-7388-5E3A-F11C944127FF}"/>
          </ac:spMkLst>
        </pc:spChg>
        <pc:graphicFrameChg chg="add mod">
          <ac:chgData name="佐藤 洋介" userId="0732c4ef-89fc-4ec9-8137-69d067abcb21" providerId="ADAL" clId="{3DB5F3D4-16E2-41D4-A4A4-A030688AB18A}" dt="2026-06-17T02:48:42.395" v="750"/>
          <ac:graphicFrameMkLst>
            <pc:docMk/>
            <pc:sldMk cId="2958215778" sldId="282"/>
            <ac:graphicFrameMk id="4" creationId="{48D26A23-4D30-822A-FF37-985458640992}"/>
          </ac:graphicFrameMkLst>
        </pc:graphicFrameChg>
      </pc:sldChg>
      <pc:sldChg chg="modSp new mod">
        <pc:chgData name="佐藤 洋介" userId="0732c4ef-89fc-4ec9-8137-69d067abcb21" providerId="ADAL" clId="{3DB5F3D4-16E2-41D4-A4A4-A030688AB18A}" dt="2026-06-03T06:15:49.539" v="61" actId="20577"/>
        <pc:sldMkLst>
          <pc:docMk/>
          <pc:sldMk cId="2860082250" sldId="285"/>
        </pc:sldMkLst>
        <pc:spChg chg="mod">
          <ac:chgData name="佐藤 洋介" userId="0732c4ef-89fc-4ec9-8137-69d067abcb21" providerId="ADAL" clId="{3DB5F3D4-16E2-41D4-A4A4-A030688AB18A}" dt="2026-06-03T06:15:49.539" v="61" actId="20577"/>
          <ac:spMkLst>
            <pc:docMk/>
            <pc:sldMk cId="2860082250" sldId="285"/>
            <ac:spMk id="2" creationId="{D8CDA13F-8106-E206-755E-00069A4724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6B2E1-885A-447C-9B83-C0A41BE974E3}" type="datetimeFigureOut">
              <a:rPr kumimoji="1" lang="ja-JP" altLang="en-US" smtClean="0"/>
              <a:t>2026/6/17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0C34C-EA76-413D-9B8B-8314781BD3A6}" type="slidenum">
              <a:rPr kumimoji="1" lang="ja-JP" altLang="en-US" smtClean="0"/>
              <a:t>‹#›</a:t>
            </a:fld>
            <a:endParaRPr kumimoji="1" lang="ja-JP" altLang="en-US"/>
          </a:p>
        </p:txBody>
      </p:sp>
    </p:spTree>
    <p:extLst>
      <p:ext uri="{BB962C8B-B14F-4D97-AF65-F5344CB8AC3E}">
        <p14:creationId xmlns:p14="http://schemas.microsoft.com/office/powerpoint/2010/main" val="22320139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こちらがシステムの概要になります。</a:t>
            </a:r>
            <a:endParaRPr kumimoji="1" lang="en-US" altLang="ja-JP" dirty="0"/>
          </a:p>
          <a:p>
            <a:r>
              <a:rPr kumimoji="1" lang="ja-JP" altLang="en-US" dirty="0"/>
              <a:t>災害時情報共有システムは</a:t>
            </a:r>
            <a:r>
              <a:rPr kumimoji="1" lang="ja-JP" altLang="en-US" sz="1200" dirty="0"/>
              <a:t>介護サービス情報公表ステムの</a:t>
            </a:r>
            <a:r>
              <a:rPr kumimoji="1" lang="en-US" altLang="ja-JP" sz="1200" dirty="0"/>
              <a:t>1</a:t>
            </a:r>
            <a:r>
              <a:rPr kumimoji="1" lang="ja-JP" altLang="en-US" sz="1200" dirty="0"/>
              <a:t>機能を指します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目的は、被災状況を確実・迅速に把握し、支援判断を早めることです。</a:t>
            </a:r>
            <a:endParaRPr kumimoji="1" lang="en-US" altLang="ja-JP" sz="1200" dirty="0"/>
          </a:p>
          <a:p>
            <a:r>
              <a:rPr kumimoji="1" lang="en-US" altLang="ja-JP" sz="1200" dirty="0"/>
              <a:t>※R6</a:t>
            </a:r>
            <a:r>
              <a:rPr kumimoji="1" lang="ja-JP" altLang="en-US" sz="1200" dirty="0"/>
              <a:t>年度の能登半島地震を受けて、</a:t>
            </a:r>
            <a:r>
              <a:rPr kumimoji="1" lang="en-US" altLang="ja-JP" sz="1200" dirty="0">
                <a:solidFill>
                  <a:srgbClr val="0000FF"/>
                </a:solidFill>
              </a:rPr>
              <a:t>R7</a:t>
            </a:r>
            <a:r>
              <a:rPr kumimoji="1" lang="ja-JP" altLang="en-US" sz="1200" dirty="0">
                <a:solidFill>
                  <a:srgbClr val="0000FF"/>
                </a:solidFill>
              </a:rPr>
              <a:t>年度中に全てのシステム対象施設がシステムを利用可能</a:t>
            </a:r>
            <a:r>
              <a:rPr kumimoji="1" lang="ja-JP" altLang="en-US" sz="1200" dirty="0"/>
              <a:t>とすることとされている</a:t>
            </a:r>
          </a:p>
          <a:p>
            <a:r>
              <a:rPr kumimoji="1" lang="ja-JP" altLang="en-US" sz="1200" dirty="0"/>
              <a:t>報告対象は、システム対象のすべての事業所および施設です。</a:t>
            </a:r>
            <a:endParaRPr kumimoji="1" lang="en-US" altLang="ja-JP" sz="1200" dirty="0"/>
          </a:p>
          <a:p>
            <a:r>
              <a:rPr kumimoji="1" lang="en-US" altLang="ja-JP" sz="1200" dirty="0">
                <a:solidFill>
                  <a:srgbClr val="0000FF"/>
                </a:solidFill>
              </a:rPr>
              <a:t>※</a:t>
            </a:r>
            <a:r>
              <a:rPr kumimoji="1" lang="ja-JP" altLang="en-US" sz="1200" dirty="0">
                <a:solidFill>
                  <a:srgbClr val="0000FF"/>
                </a:solidFill>
              </a:rPr>
              <a:t>・原則サービス種別ごとの報告が必要</a:t>
            </a:r>
            <a:endParaRPr kumimoji="1" lang="en-US" altLang="ja-JP" sz="1200" dirty="0">
              <a:solidFill>
                <a:srgbClr val="0000FF"/>
              </a:solidFill>
            </a:endParaRPr>
          </a:p>
          <a:p>
            <a:r>
              <a:rPr kumimoji="1" lang="ja-JP" altLang="en-US" sz="1200" dirty="0">
                <a:solidFill>
                  <a:srgbClr val="0000FF"/>
                </a:solidFill>
              </a:rPr>
              <a:t>　 ・被害が無くても報告が必要</a:t>
            </a:r>
            <a:endParaRPr kumimoji="1" lang="en-US" altLang="ja-JP" sz="1200" dirty="0">
              <a:solidFill>
                <a:srgbClr val="0000FF"/>
              </a:solidFill>
            </a:endParaRPr>
          </a:p>
          <a:p>
            <a:r>
              <a:rPr kumimoji="1" lang="ja-JP" altLang="en-US" sz="1200" dirty="0">
                <a:solidFill>
                  <a:srgbClr val="0000FF"/>
                </a:solidFill>
              </a:rPr>
              <a:t>入力項目は大きく</a:t>
            </a:r>
            <a:r>
              <a:rPr kumimoji="1" lang="en-US" altLang="ja-JP" sz="1200" dirty="0">
                <a:solidFill>
                  <a:srgbClr val="0000FF"/>
                </a:solidFill>
              </a:rPr>
              <a:t>6</a:t>
            </a:r>
            <a:r>
              <a:rPr kumimoji="1" lang="ja-JP" altLang="en-US" sz="1200" dirty="0">
                <a:solidFill>
                  <a:srgbClr val="0000FF"/>
                </a:solidFill>
              </a:rPr>
              <a:t>つあります。詳細は以降のスライドで説明いたします。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endParaRPr kumimoji="1" lang="en-US" altLang="ja-JP" dirty="0"/>
          </a:p>
        </p:txBody>
      </p:sp>
      <p:sp>
        <p:nvSpPr>
          <p:cNvPr id="4" name="スライド番号プレースホルダー 3"/>
          <p:cNvSpPr>
            <a:spLocks noGrp="1"/>
          </p:cNvSpPr>
          <p:nvPr>
            <p:ph type="sldNum" sz="quarter" idx="5"/>
          </p:nvPr>
        </p:nvSpPr>
        <p:spPr/>
        <p:txBody>
          <a:bodyPr/>
          <a:lstStyle/>
          <a:p>
            <a:fld id="{3212AE8B-887C-48AA-B2D7-351734E7BBF9}" type="slidenum">
              <a:rPr kumimoji="1" lang="ja-JP" altLang="en-US" smtClean="0"/>
              <a:t>3</a:t>
            </a:fld>
            <a:endParaRPr kumimoji="1" lang="ja-JP" altLang="en-US"/>
          </a:p>
        </p:txBody>
      </p:sp>
    </p:spTree>
    <p:extLst>
      <p:ext uri="{BB962C8B-B14F-4D97-AF65-F5344CB8AC3E}">
        <p14:creationId xmlns:p14="http://schemas.microsoft.com/office/powerpoint/2010/main" val="328602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こちらが被災報告の流れとなります。</a:t>
            </a:r>
            <a:endParaRPr kumimoji="1" lang="en-US" altLang="ja-JP" dirty="0"/>
          </a:p>
          <a:p>
            <a:r>
              <a:rPr kumimoji="1" lang="ja-JP" altLang="en-US" dirty="0"/>
              <a:t>まず、国がシステムへ災害情報を登録します。</a:t>
            </a:r>
            <a:endParaRPr kumimoji="1" lang="en-US" altLang="ja-JP" dirty="0"/>
          </a:p>
          <a:p>
            <a:r>
              <a:rPr kumimoji="1" lang="ja-JP" altLang="en-US" dirty="0"/>
              <a:t>その後、施設宛てに被災報告指示をメールにて通知します。</a:t>
            </a:r>
            <a:endParaRPr kumimoji="1" lang="en-US" altLang="ja-JP" dirty="0"/>
          </a:p>
          <a:p>
            <a:r>
              <a:rPr kumimoji="1" lang="ja-JP" altLang="en-US" dirty="0"/>
              <a:t>システム登録済の全施設へ県社協アドレスから一斉通知、県所管施設向けに県アドレスから通知、市町所管施設向けに市町アドレスから通知を行います。</a:t>
            </a:r>
            <a:endParaRPr kumimoji="1" lang="en-US" altLang="ja-JP" dirty="0"/>
          </a:p>
          <a:p>
            <a:r>
              <a:rPr kumimoji="1" lang="ja-JP" altLang="en-US" dirty="0"/>
              <a:t>通知を受けた施設は被災状況を入力します。</a:t>
            </a:r>
            <a:endParaRPr kumimoji="1" lang="en-US" altLang="ja-JP" dirty="0"/>
          </a:p>
          <a:p>
            <a:r>
              <a:rPr kumimoji="1" lang="ja-JP" altLang="en-US" dirty="0"/>
              <a:t>県および市町はシステムで入力された情報を集計します。</a:t>
            </a:r>
            <a:endParaRPr kumimoji="1" lang="en-US" altLang="ja-JP" dirty="0"/>
          </a:p>
          <a:p>
            <a:r>
              <a:rPr kumimoji="1" lang="ja-JP" altLang="en-US" dirty="0"/>
              <a:t>未入力施設には、追加確認を実施し、必要に応じて代理入力を実施します。</a:t>
            </a:r>
            <a:endParaRPr kumimoji="1" lang="en-US" altLang="ja-JP" dirty="0"/>
          </a:p>
          <a:p>
            <a:r>
              <a:rPr kumimoji="1" lang="ja-JP" altLang="en-US" dirty="0"/>
              <a:t>こうして集まった情報をもとに支援ニーズを把握し、支援の優先付けおよび外部への支援要請を行っていきます。</a:t>
            </a:r>
            <a:endParaRPr kumimoji="1" lang="en-US" altLang="ja-JP" dirty="0"/>
          </a:p>
          <a:p>
            <a:br>
              <a:rPr kumimoji="1" lang="en-US" altLang="ja-JP" dirty="0"/>
            </a:br>
            <a:r>
              <a:rPr kumimoji="1" lang="ja-JP" altLang="en-US" dirty="0"/>
              <a:t>早期の支援ニーズの把握および優先付けのためには、施設さんがもれなく入力してもらうことが大切になります。</a:t>
            </a:r>
          </a:p>
        </p:txBody>
      </p:sp>
      <p:sp>
        <p:nvSpPr>
          <p:cNvPr id="4" name="スライド番号プレースホルダー 3"/>
          <p:cNvSpPr>
            <a:spLocks noGrp="1"/>
          </p:cNvSpPr>
          <p:nvPr>
            <p:ph type="sldNum" sz="quarter" idx="5"/>
          </p:nvPr>
        </p:nvSpPr>
        <p:spPr/>
        <p:txBody>
          <a:bodyPr/>
          <a:lstStyle/>
          <a:p>
            <a:fld id="{3212AE8B-887C-48AA-B2D7-351734E7BBF9}" type="slidenum">
              <a:rPr kumimoji="1" lang="ja-JP" altLang="en-US" smtClean="0"/>
              <a:t>4</a:t>
            </a:fld>
            <a:endParaRPr kumimoji="1" lang="ja-JP" altLang="en-US"/>
          </a:p>
        </p:txBody>
      </p:sp>
    </p:spTree>
    <p:extLst>
      <p:ext uri="{BB962C8B-B14F-4D97-AF65-F5344CB8AC3E}">
        <p14:creationId xmlns:p14="http://schemas.microsoft.com/office/powerpoint/2010/main" val="251536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こちらは入力項目に一覧です、必須となっている項目はもれなく入力が必要となります。</a:t>
            </a:r>
          </a:p>
        </p:txBody>
      </p:sp>
      <p:sp>
        <p:nvSpPr>
          <p:cNvPr id="4" name="スライド番号プレースホルダー 3"/>
          <p:cNvSpPr>
            <a:spLocks noGrp="1"/>
          </p:cNvSpPr>
          <p:nvPr>
            <p:ph type="sldNum" sz="quarter" idx="5"/>
          </p:nvPr>
        </p:nvSpPr>
        <p:spPr/>
        <p:txBody>
          <a:bodyPr/>
          <a:lstStyle/>
          <a:p>
            <a:fld id="{3212AE8B-887C-48AA-B2D7-351734E7BBF9}" type="slidenum">
              <a:rPr kumimoji="1" lang="ja-JP" altLang="en-US" smtClean="0"/>
              <a:t>6</a:t>
            </a:fld>
            <a:endParaRPr kumimoji="1" lang="ja-JP" altLang="en-US"/>
          </a:p>
        </p:txBody>
      </p:sp>
    </p:spTree>
    <p:extLst>
      <p:ext uri="{BB962C8B-B14F-4D97-AF65-F5344CB8AC3E}">
        <p14:creationId xmlns:p14="http://schemas.microsoft.com/office/powerpoint/2010/main" val="18714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ログインするです。</a:t>
            </a:r>
            <a:endParaRPr kumimoji="1" lang="en-US" altLang="ja-JP" dirty="0"/>
          </a:p>
          <a:p>
            <a:r>
              <a:rPr kumimoji="1" lang="ja-JP" altLang="en-US" dirty="0"/>
              <a:t>施設、事業所の分類によってログインに使う</a:t>
            </a:r>
            <a:r>
              <a:rPr kumimoji="1" lang="en-US" altLang="ja-JP" dirty="0"/>
              <a:t>ID</a:t>
            </a:r>
            <a:r>
              <a:rPr kumimoji="1" lang="ja-JP" altLang="en-US" dirty="0"/>
              <a:t>が異なります。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1</a:t>
            </a:r>
            <a:r>
              <a:rPr kumimoji="1" lang="ja-JP" altLang="en-US" sz="1200" dirty="0"/>
              <a:t>つは、介護サービス情報公表の報告対象です、こちらは情報公表の</a:t>
            </a:r>
            <a:r>
              <a:rPr kumimoji="1" lang="en-US" altLang="ja-JP" sz="1200" dirty="0"/>
              <a:t>ID</a:t>
            </a:r>
            <a:r>
              <a:rPr kumimoji="1" lang="ja-JP" altLang="en-US" sz="1200" dirty="0"/>
              <a:t>・</a:t>
            </a:r>
            <a:r>
              <a:rPr kumimoji="1" lang="en-US" altLang="ja-JP" sz="1200" dirty="0"/>
              <a:t>PW</a:t>
            </a:r>
            <a:r>
              <a:rPr kumimoji="1" lang="ja-JP" altLang="en-US" sz="1200" dirty="0"/>
              <a:t>を使って被災報告ができます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2</a:t>
            </a:r>
            <a:r>
              <a:rPr kumimoji="1" lang="ja-JP" altLang="en-US" sz="1200" dirty="0"/>
              <a:t>つ目は、情報公表の報告対象外です、こちらは被災確認対象事業所番号、</a:t>
            </a:r>
            <a:r>
              <a:rPr kumimoji="1" lang="en-US" altLang="ja-JP" sz="1200" dirty="0"/>
              <a:t>PW</a:t>
            </a:r>
            <a:r>
              <a:rPr kumimoji="1" lang="ja-JP" altLang="en-US" sz="1200" dirty="0"/>
              <a:t>を使って被災報告を行います。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3</a:t>
            </a:r>
            <a:r>
              <a:rPr kumimoji="1" lang="ja-JP" altLang="en-US" sz="1200" dirty="0"/>
              <a:t>つ目は、特定のサービスです。こちらも被災確認対象事業所番号、</a:t>
            </a:r>
            <a:r>
              <a:rPr kumimoji="1" lang="en-US" altLang="ja-JP" sz="1200" dirty="0"/>
              <a:t>PW</a:t>
            </a:r>
            <a:r>
              <a:rPr kumimoji="1" lang="ja-JP" altLang="en-US" sz="1200" dirty="0"/>
              <a:t>を使って被災報告を行います。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3212AE8B-887C-48AA-B2D7-351734E7BBF9}" type="slidenum">
              <a:rPr kumimoji="1" lang="ja-JP" altLang="en-US" smtClean="0"/>
              <a:t>8</a:t>
            </a:fld>
            <a:endParaRPr kumimoji="1" lang="ja-JP" altLang="en-US"/>
          </a:p>
        </p:txBody>
      </p:sp>
    </p:spTree>
    <p:extLst>
      <p:ext uri="{BB962C8B-B14F-4D97-AF65-F5344CB8AC3E}">
        <p14:creationId xmlns:p14="http://schemas.microsoft.com/office/powerpoint/2010/main" val="167736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こちらがログイン画面になります。</a:t>
            </a:r>
            <a:endParaRPr kumimoji="1" lang="en-US" altLang="ja-JP"/>
          </a:p>
          <a:p>
            <a:r>
              <a:rPr kumimoji="1" lang="en-US" altLang="ja-JP"/>
              <a:t>ID</a:t>
            </a:r>
            <a:r>
              <a:rPr kumimoji="1" lang="ja-JP" altLang="en-US"/>
              <a:t>もしくは被災確認対象事業所番号、パスワード、サービスコードを入力してログインします。</a:t>
            </a:r>
            <a:endParaRPr kumimoji="1" lang="en-US" altLang="ja-JP"/>
          </a:p>
          <a:p>
            <a:r>
              <a:rPr kumimoji="1" lang="ja-JP" altLang="en-US"/>
              <a:t>ログイン情報が不明な場合は県メールアドレスへ問合せください。</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3212AE8B-887C-48AA-B2D7-351734E7BBF9}" type="slidenum">
              <a:rPr kumimoji="1" lang="ja-JP" altLang="en-US" smtClean="0"/>
              <a:t>9</a:t>
            </a:fld>
            <a:endParaRPr kumimoji="1" lang="ja-JP" altLang="en-US"/>
          </a:p>
        </p:txBody>
      </p:sp>
    </p:spTree>
    <p:extLst>
      <p:ext uri="{BB962C8B-B14F-4D97-AF65-F5344CB8AC3E}">
        <p14:creationId xmlns:p14="http://schemas.microsoft.com/office/powerpoint/2010/main" val="370317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ログインした後、被災状況の報告をクリックします。報告する災害を選択して赤枠ボタンを押します。</a:t>
            </a:r>
          </a:p>
        </p:txBody>
      </p:sp>
      <p:sp>
        <p:nvSpPr>
          <p:cNvPr id="4" name="スライド番号プレースホルダー 3"/>
          <p:cNvSpPr>
            <a:spLocks noGrp="1"/>
          </p:cNvSpPr>
          <p:nvPr>
            <p:ph type="sldNum" sz="quarter" idx="5"/>
          </p:nvPr>
        </p:nvSpPr>
        <p:spPr/>
        <p:txBody>
          <a:bodyPr/>
          <a:lstStyle/>
          <a:p>
            <a:fld id="{3212AE8B-887C-48AA-B2D7-351734E7BBF9}" type="slidenum">
              <a:rPr kumimoji="1" lang="ja-JP" altLang="en-US" smtClean="0"/>
              <a:t>11</a:t>
            </a:fld>
            <a:endParaRPr kumimoji="1" lang="ja-JP" altLang="en-US"/>
          </a:p>
        </p:txBody>
      </p:sp>
    </p:spTree>
    <p:extLst>
      <p:ext uri="{BB962C8B-B14F-4D97-AF65-F5344CB8AC3E}">
        <p14:creationId xmlns:p14="http://schemas.microsoft.com/office/powerpoint/2010/main" val="37452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被災状況入力画面に映るので、入力していきます、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各項目で被害ありを選択するとより詳細な情報が入力できます</a:t>
            </a:r>
            <a:endParaRPr kumimoji="1" lang="en-US" altLang="ja-JP" dirty="0"/>
          </a:p>
          <a:p>
            <a:r>
              <a:rPr kumimoji="1" lang="ja-JP" altLang="en-US" dirty="0">
                <a:solidFill>
                  <a:srgbClr val="0000FF"/>
                </a:solidFill>
              </a:rPr>
              <a:t>どんな情報を入力する必要があるか事前に把握しておくことが重要です。</a:t>
            </a:r>
            <a:endParaRPr kumimoji="1" lang="ja-JP" altLang="en-US" dirty="0"/>
          </a:p>
        </p:txBody>
      </p:sp>
      <p:sp>
        <p:nvSpPr>
          <p:cNvPr id="4" name="スライド番号プレースホルダー 3"/>
          <p:cNvSpPr>
            <a:spLocks noGrp="1"/>
          </p:cNvSpPr>
          <p:nvPr>
            <p:ph type="sldNum" sz="quarter" idx="5"/>
          </p:nvPr>
        </p:nvSpPr>
        <p:spPr/>
        <p:txBody>
          <a:bodyPr/>
          <a:lstStyle/>
          <a:p>
            <a:fld id="{3212AE8B-887C-48AA-B2D7-351734E7BBF9}" type="slidenum">
              <a:rPr kumimoji="1" lang="ja-JP" altLang="en-US" smtClean="0"/>
              <a:t>12</a:t>
            </a:fld>
            <a:endParaRPr kumimoji="1" lang="ja-JP" altLang="en-US"/>
          </a:p>
        </p:txBody>
      </p:sp>
    </p:spTree>
    <p:extLst>
      <p:ext uri="{BB962C8B-B14F-4D97-AF65-F5344CB8AC3E}">
        <p14:creationId xmlns:p14="http://schemas.microsoft.com/office/powerpoint/2010/main" val="254748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5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86355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3"/>
            <a:ext cx="1971675" cy="5757421"/>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2" y="414778"/>
            <a:ext cx="5800725"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85971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28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865564" y="1417319"/>
            <a:ext cx="7735228" cy="469376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44464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96283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22959"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16493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060780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77644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297131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ja-JP" altLang="en-US"/>
              <a:t>マスター タイトルの書式設定</a:t>
            </a:r>
            <a:endParaRPr lang="en-US"/>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0E02A643-9BB0-4E02-80B2-2C0A5E5D738E}"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2417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98242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651499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23056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414778"/>
            <a:ext cx="5800725"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494035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252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9943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0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22959"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932652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609723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19580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6907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487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ja-JP" altLang="en-US"/>
              <a:t>マスター タイトルの書式設定</a:t>
            </a:r>
            <a:endParaRPr lang="en-US"/>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349136" y="6459790"/>
            <a:ext cx="1963883" cy="365125"/>
          </a:xfrm>
        </p:spPr>
        <p:txBody>
          <a:bodyPr/>
          <a:lstStyle>
            <a:lvl1pPr algn="l">
              <a:defRPr/>
            </a:lvl1pPr>
          </a:lstStyle>
          <a:p>
            <a:fld id="{0E02A643-9BB0-4E02-80B2-2C0A5E5D738E}"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a:xfrm>
            <a:off x="3600450" y="6459790"/>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615184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2"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4"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63416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54758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3"/>
            <a:ext cx="1971675" cy="5757421"/>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2" y="414778"/>
            <a:ext cx="5800725"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77731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22959"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7187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40608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86912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447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ja-JP" altLang="en-US"/>
              <a:t>マスター タイトルの書式設定</a:t>
            </a:r>
            <a:endParaRPr lang="en-US"/>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349136" y="6459790"/>
            <a:ext cx="1963883" cy="365125"/>
          </a:xfrm>
        </p:spPr>
        <p:txBody>
          <a:bodyPr/>
          <a:lstStyle>
            <a:lvl1pPr algn="l">
              <a:defRPr/>
            </a:lvl1pPr>
          </a:lstStyle>
          <a:p>
            <a:fld id="{0E02A643-9BB0-4E02-80B2-2C0A5E5D738E}"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a:xfrm>
            <a:off x="3600450" y="6459790"/>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78946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2"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4"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02A643-9BB0-4E02-80B2-2C0A5E5D738E}"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1159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702302"/>
          </a:xfrm>
          <a:prstGeom prst="rect">
            <a:avLst/>
          </a:prstGeom>
        </p:spPr>
        <p:txBody>
          <a:bodyPr vert="horz" lIns="91440" tIns="45720" rIns="91440" bIns="45720" rtlCol="0" anchor="b">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22960" y="1529863"/>
            <a:ext cx="7543800" cy="4339231"/>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22963" y="6459790"/>
            <a:ext cx="1854203" cy="365125"/>
          </a:xfrm>
          <a:prstGeom prst="rect">
            <a:avLst/>
          </a:prstGeom>
        </p:spPr>
        <p:txBody>
          <a:bodyPr vert="horz" lIns="91440" tIns="45720" rIns="91440" bIns="45720" rtlCol="0" anchor="ctr"/>
          <a:lstStyle>
            <a:lvl1pPr algn="l">
              <a:defRPr sz="675">
                <a:solidFill>
                  <a:srgbClr val="FFFFFF"/>
                </a:solidFill>
              </a:defRPr>
            </a:lvl1p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3"/>
          </p:nvPr>
        </p:nvSpPr>
        <p:spPr>
          <a:xfrm>
            <a:off x="2764640" y="6459790"/>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6" y="6459790"/>
            <a:ext cx="984019" cy="365125"/>
          </a:xfrm>
          <a:prstGeom prst="rect">
            <a:avLst/>
          </a:prstGeom>
        </p:spPr>
        <p:txBody>
          <a:bodyPr vert="horz" lIns="91440" tIns="45720" rIns="91440" bIns="45720" rtlCol="0" anchor="ctr"/>
          <a:lstStyle>
            <a:lvl1pPr algn="r">
              <a:defRPr sz="788">
                <a:solidFill>
                  <a:srgbClr val="FFFFFF"/>
                </a:solidFill>
              </a:defRPr>
            </a:lvl1pPr>
          </a:lstStyle>
          <a:p>
            <a:fld id="{A99D720A-4AD5-4DCF-885F-DE5297996123}" type="slidenum">
              <a:rPr kumimoji="1" lang="ja-JP" altLang="en-US" smtClean="0"/>
              <a:t>‹#›</a:t>
            </a:fld>
            <a:endParaRPr kumimoji="1" lang="ja-JP" altLang="en-US"/>
          </a:p>
        </p:txBody>
      </p:sp>
      <p:cxnSp>
        <p:nvCxnSpPr>
          <p:cNvPr id="8" name="Straight Connector 9">
            <a:extLst>
              <a:ext uri="{FF2B5EF4-FFF2-40B4-BE49-F238E27FC236}">
                <a16:creationId xmlns:a16="http://schemas.microsoft.com/office/drawing/2014/main" id="{F8E2EE22-6B11-39C9-842D-45776B5D0D7B}"/>
              </a:ext>
            </a:extLst>
          </p:cNvPr>
          <p:cNvCxnSpPr/>
          <p:nvPr userDrawn="1"/>
        </p:nvCxnSpPr>
        <p:spPr>
          <a:xfrm>
            <a:off x="891540" y="1078422"/>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560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5000"/>
        </a:lnSpc>
        <a:spcBef>
          <a:spcPct val="0"/>
        </a:spcBef>
        <a:buNone/>
        <a:defRPr kumimoji="1"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kumimoji="1"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702302"/>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fld id="{A99D720A-4AD5-4DCF-885F-DE5297996123}" type="slidenum">
              <a:rPr kumimoji="1" lang="ja-JP" altLang="en-US" smtClean="0"/>
              <a:t>‹#›</a:t>
            </a:fld>
            <a:endParaRPr kumimoji="1" lang="ja-JP" altLang="en-US"/>
          </a:p>
        </p:txBody>
      </p:sp>
      <p:cxnSp>
        <p:nvCxnSpPr>
          <p:cNvPr id="10" name="Straight Connector 9"/>
          <p:cNvCxnSpPr/>
          <p:nvPr/>
        </p:nvCxnSpPr>
        <p:spPr>
          <a:xfrm>
            <a:off x="891540" y="11663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6769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5000"/>
        </a:lnSpc>
        <a:spcBef>
          <a:spcPct val="0"/>
        </a:spcBef>
        <a:buNone/>
        <a:defRPr kumimoji="1" sz="32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kumimoji="1"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702302"/>
          </a:xfrm>
          <a:prstGeom prst="rect">
            <a:avLst/>
          </a:prstGeom>
        </p:spPr>
        <p:txBody>
          <a:bodyPr vert="horz" lIns="91440" tIns="45720" rIns="91440" bIns="45720" rtlCol="0" anchor="b">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22960" y="1529863"/>
            <a:ext cx="7543800" cy="4339231"/>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22963" y="6459790"/>
            <a:ext cx="1854203" cy="365125"/>
          </a:xfrm>
          <a:prstGeom prst="rect">
            <a:avLst/>
          </a:prstGeom>
        </p:spPr>
        <p:txBody>
          <a:bodyPr vert="horz" lIns="91440" tIns="45720" rIns="91440" bIns="45720" rtlCol="0" anchor="ctr"/>
          <a:lstStyle>
            <a:lvl1pPr algn="l">
              <a:defRPr sz="675">
                <a:solidFill>
                  <a:srgbClr val="FFFFFF"/>
                </a:solidFill>
              </a:defRPr>
            </a:lvl1pPr>
          </a:lstStyle>
          <a:p>
            <a:fld id="{0E02A643-9BB0-4E02-80B2-2C0A5E5D738E}" type="datetimeFigureOut">
              <a:rPr kumimoji="1" lang="ja-JP" altLang="en-US" smtClean="0"/>
              <a:t>2026/6/17</a:t>
            </a:fld>
            <a:endParaRPr kumimoji="1" lang="ja-JP" altLang="en-US"/>
          </a:p>
        </p:txBody>
      </p:sp>
      <p:sp>
        <p:nvSpPr>
          <p:cNvPr id="5" name="Footer Placeholder 4"/>
          <p:cNvSpPr>
            <a:spLocks noGrp="1"/>
          </p:cNvSpPr>
          <p:nvPr>
            <p:ph type="ftr" sz="quarter" idx="3"/>
          </p:nvPr>
        </p:nvSpPr>
        <p:spPr>
          <a:xfrm>
            <a:off x="2764640" y="6459790"/>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6" y="6459790"/>
            <a:ext cx="984019" cy="365125"/>
          </a:xfrm>
          <a:prstGeom prst="rect">
            <a:avLst/>
          </a:prstGeom>
        </p:spPr>
        <p:txBody>
          <a:bodyPr vert="horz" lIns="91440" tIns="45720" rIns="91440" bIns="45720" rtlCol="0" anchor="ctr"/>
          <a:lstStyle>
            <a:lvl1pPr algn="r">
              <a:defRPr sz="788">
                <a:solidFill>
                  <a:srgbClr val="FFFFFF"/>
                </a:solidFill>
              </a:defRPr>
            </a:lvl1pPr>
          </a:lstStyle>
          <a:p>
            <a:fld id="{A99D720A-4AD5-4DCF-885F-DE5297996123}" type="slidenum">
              <a:rPr kumimoji="1" lang="ja-JP" altLang="en-US" smtClean="0"/>
              <a:t>‹#›</a:t>
            </a:fld>
            <a:endParaRPr kumimoji="1" lang="ja-JP" altLang="en-US"/>
          </a:p>
        </p:txBody>
      </p:sp>
      <p:cxnSp>
        <p:nvCxnSpPr>
          <p:cNvPr id="8" name="Straight Connector 9">
            <a:extLst>
              <a:ext uri="{FF2B5EF4-FFF2-40B4-BE49-F238E27FC236}">
                <a16:creationId xmlns:a16="http://schemas.microsoft.com/office/drawing/2014/main" id="{F8E2EE22-6B11-39C9-842D-45776B5D0D7B}"/>
              </a:ext>
            </a:extLst>
          </p:cNvPr>
          <p:cNvCxnSpPr/>
          <p:nvPr userDrawn="1"/>
        </p:nvCxnSpPr>
        <p:spPr>
          <a:xfrm>
            <a:off x="891540" y="1078422"/>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9883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685800" rtl="0" eaLnBrk="1" latinLnBrk="0" hangingPunct="1">
        <a:lnSpc>
          <a:spcPct val="85000"/>
        </a:lnSpc>
        <a:spcBef>
          <a:spcPct val="0"/>
        </a:spcBef>
        <a:buNone/>
        <a:defRPr kumimoji="1"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kumimoji="1"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aigokensaku.mhlw.go.jp/houkoku/1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5038" y="1351619"/>
            <a:ext cx="7543800" cy="3566160"/>
          </a:xfrm>
        </p:spPr>
        <p:txBody>
          <a:bodyPr>
            <a:normAutofit/>
          </a:bodyPr>
          <a:lstStyle/>
          <a:p>
            <a:r>
              <a:rPr kumimoji="1" lang="ja-JP" altLang="en-US" sz="4800">
                <a:ea typeface="ＭＳ Ｐゴシック"/>
              </a:rPr>
              <a:t>災害時情報共有システム</a:t>
            </a:r>
            <a:br>
              <a:rPr kumimoji="1" lang="en-US" altLang="ja-JP" sz="4800" dirty="0"/>
            </a:br>
            <a:r>
              <a:rPr kumimoji="1" lang="ja-JP" altLang="en-US" sz="4800">
                <a:ea typeface="ＭＳ Ｐゴシック"/>
              </a:rPr>
              <a:t>入力マニュアル</a:t>
            </a:r>
            <a:br>
              <a:rPr kumimoji="1" lang="en-US" altLang="ja-JP" sz="4800" dirty="0"/>
            </a:br>
            <a:br>
              <a:rPr kumimoji="1" lang="ja-JP" altLang="en-US" sz="5400" dirty="0"/>
            </a:br>
            <a:r>
              <a:rPr kumimoji="1" lang="ja-JP" altLang="en-US" sz="4000">
                <a:ea typeface="ＭＳ Ｐゴシック"/>
              </a:rPr>
              <a:t>被災報告編</a:t>
            </a:r>
            <a:br>
              <a:rPr kumimoji="1" lang="ja-JP" altLang="en-US" sz="5400" dirty="0"/>
            </a:br>
            <a:endParaRPr kumimoji="1" lang="ja-JP" altLang="en-US" sz="5400" dirty="0"/>
          </a:p>
        </p:txBody>
      </p:sp>
      <p:sp>
        <p:nvSpPr>
          <p:cNvPr id="3" name="サブタイトル 2"/>
          <p:cNvSpPr>
            <a:spLocks noGrp="1"/>
          </p:cNvSpPr>
          <p:nvPr>
            <p:ph type="subTitle" idx="1"/>
          </p:nvPr>
        </p:nvSpPr>
        <p:spPr/>
        <p:txBody>
          <a:bodyPr/>
          <a:lstStyle/>
          <a:p>
            <a:pPr algn="r"/>
            <a:r>
              <a:rPr kumimoji="1" lang="ja-JP" altLang="en-US" dirty="0"/>
              <a:t>福井県長寿福祉課</a:t>
            </a:r>
            <a:endParaRPr lang="en-US" altLang="ja-JP" dirty="0"/>
          </a:p>
          <a:p>
            <a:r>
              <a:rPr lang="en-US" altLang="ja-JP" dirty="0"/>
              <a:t>								</a:t>
            </a:r>
            <a:r>
              <a:rPr lang="ja-JP" altLang="en-US" dirty="0"/>
              <a:t>　　　　　　　</a:t>
            </a:r>
            <a:endParaRPr kumimoji="1" lang="ja-JP" altLang="en-US" dirty="0"/>
          </a:p>
        </p:txBody>
      </p:sp>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D562-122E-6443-C090-178D79EE203F}"/>
              </a:ext>
            </a:extLst>
          </p:cNvPr>
          <p:cNvSpPr>
            <a:spLocks noGrp="1"/>
          </p:cNvSpPr>
          <p:nvPr>
            <p:ph type="title"/>
          </p:nvPr>
        </p:nvSpPr>
        <p:spPr/>
        <p:txBody>
          <a:bodyPr/>
          <a:lstStyle/>
          <a:p>
            <a:r>
              <a:rPr lang="ja-JP" altLang="en-US">
                <a:ea typeface="ＭＳ Ｐゴシック"/>
                <a:cs typeface="Calibri Light"/>
              </a:rPr>
              <a:t>パスワードがわからない場合</a:t>
            </a:r>
            <a:endParaRPr kumimoji="1" lang="en-US"/>
          </a:p>
        </p:txBody>
      </p:sp>
      <p:pic>
        <p:nvPicPr>
          <p:cNvPr id="4" name="Content Placeholder 3">
            <a:extLst>
              <a:ext uri="{FF2B5EF4-FFF2-40B4-BE49-F238E27FC236}">
                <a16:creationId xmlns:a16="http://schemas.microsoft.com/office/drawing/2014/main" id="{A8E279C6-5692-252B-73CD-3BCE9BA4E2AC}"/>
              </a:ext>
            </a:extLst>
          </p:cNvPr>
          <p:cNvPicPr>
            <a:picLocks noGrp="1" noChangeAspect="1"/>
          </p:cNvPicPr>
          <p:nvPr>
            <p:ph idx="1"/>
          </p:nvPr>
        </p:nvPicPr>
        <p:blipFill>
          <a:blip r:embed="rId2"/>
          <a:stretch>
            <a:fillRect/>
          </a:stretch>
        </p:blipFill>
        <p:spPr>
          <a:xfrm>
            <a:off x="943496" y="3427791"/>
            <a:ext cx="6176592" cy="2114562"/>
          </a:xfrm>
          <a:prstGeom prst="rect">
            <a:avLst/>
          </a:prstGeom>
        </p:spPr>
      </p:pic>
      <p:pic>
        <p:nvPicPr>
          <p:cNvPr id="5" name="Picture 4">
            <a:extLst>
              <a:ext uri="{FF2B5EF4-FFF2-40B4-BE49-F238E27FC236}">
                <a16:creationId xmlns:a16="http://schemas.microsoft.com/office/drawing/2014/main" id="{91E33727-CF8B-67CF-D6F8-AD7DB4CCC97D}"/>
              </a:ext>
            </a:extLst>
          </p:cNvPr>
          <p:cNvPicPr>
            <a:picLocks noChangeAspect="1"/>
          </p:cNvPicPr>
          <p:nvPr/>
        </p:nvPicPr>
        <p:blipFill>
          <a:blip r:embed="rId3"/>
          <a:stretch>
            <a:fillRect/>
          </a:stretch>
        </p:blipFill>
        <p:spPr>
          <a:xfrm>
            <a:off x="828243" y="1165081"/>
            <a:ext cx="6019800" cy="2111953"/>
          </a:xfrm>
          <a:prstGeom prst="rect">
            <a:avLst/>
          </a:prstGeom>
        </p:spPr>
      </p:pic>
      <p:sp>
        <p:nvSpPr>
          <p:cNvPr id="6" name="Rectangle 5">
            <a:extLst>
              <a:ext uri="{FF2B5EF4-FFF2-40B4-BE49-F238E27FC236}">
                <a16:creationId xmlns:a16="http://schemas.microsoft.com/office/drawing/2014/main" id="{117E3F50-13FF-704D-36AB-9484AB9C1C29}"/>
              </a:ext>
            </a:extLst>
          </p:cNvPr>
          <p:cNvSpPr/>
          <p:nvPr/>
        </p:nvSpPr>
        <p:spPr>
          <a:xfrm>
            <a:off x="908882" y="3002555"/>
            <a:ext cx="1541852" cy="2921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テキスト ボックス 8">
            <a:extLst>
              <a:ext uri="{FF2B5EF4-FFF2-40B4-BE49-F238E27FC236}">
                <a16:creationId xmlns:a16="http://schemas.microsoft.com/office/drawing/2014/main" id="{C2EC72D3-FD0C-8A60-26F0-0B94BE4C63C4}"/>
              </a:ext>
            </a:extLst>
          </p:cNvPr>
          <p:cNvSpPr txBox="1"/>
          <p:nvPr/>
        </p:nvSpPr>
        <p:spPr>
          <a:xfrm>
            <a:off x="905711" y="5637480"/>
            <a:ext cx="6989479" cy="1077218"/>
          </a:xfrm>
          <a:prstGeom prst="rect">
            <a:avLst/>
          </a:prstGeom>
          <a:solidFill>
            <a:srgbClr val="FFFF99"/>
          </a:solidFill>
          <a:ln>
            <a:solidFill>
              <a:schemeClr val="tx1"/>
            </a:solidFill>
          </a:ln>
        </p:spPr>
        <p:txBody>
          <a:bodyPr wrap="square" lIns="91440" tIns="45720" rIns="91440" bIns="45720" rtlCol="0" anchor="t">
            <a:spAutoFit/>
          </a:bodyPr>
          <a:lstStyle/>
          <a:p>
            <a:r>
              <a:rPr lang="en-US" altLang="ja-JP" sz="1600">
                <a:ea typeface="ＭＳ Ｐゴシック"/>
                <a:cs typeface="Calibri"/>
              </a:rPr>
              <a:t>※</a:t>
            </a:r>
            <a:r>
              <a:rPr lang="en-US" altLang="ja-JP" sz="1600" err="1">
                <a:ea typeface="ＭＳ Ｐゴシック"/>
                <a:cs typeface="Calibri"/>
              </a:rPr>
              <a:t>リセット申請がうまくいかない場合</a:t>
            </a:r>
            <a:r>
              <a:rPr lang="en-US" altLang="ja-JP" sz="1600">
                <a:ea typeface="ＭＳ Ｐゴシック"/>
                <a:cs typeface="Calibri"/>
              </a:rPr>
              <a:t>、</a:t>
            </a:r>
            <a:r>
              <a:rPr lang="ja-JP" altLang="en-US" sz="1600">
                <a:ea typeface="ＭＳ Ｐゴシック"/>
                <a:cs typeface="Calibri"/>
              </a:rPr>
              <a:t>以下メールアドレスへ問合せください。</a:t>
            </a:r>
            <a:endParaRPr lang="en-US" altLang="ja-JP" sz="1600">
              <a:ea typeface="ＭＳ Ｐゴシック"/>
              <a:cs typeface="Calibri"/>
            </a:endParaRPr>
          </a:p>
          <a:p>
            <a:r>
              <a:rPr lang="ja-JP" altLang="en-US" sz="1600">
                <a:ea typeface="ＭＳ Ｐゴシック"/>
                <a:cs typeface="Calibri"/>
              </a:rPr>
              <a:t>　</a:t>
            </a:r>
            <a:r>
              <a:rPr lang="en-US" altLang="ja-JP" sz="1600">
                <a:ea typeface="ＭＳ Ｐゴシック"/>
                <a:cs typeface="Calibri"/>
              </a:rPr>
              <a:t>hokaisei@pref.fukui.lg.jp</a:t>
            </a:r>
            <a:endParaRPr lang="ja-JP"/>
          </a:p>
          <a:p>
            <a:r>
              <a:rPr lang="ja-JP" altLang="en-US" sz="1600">
                <a:ea typeface="ＭＳ Ｐゴシック"/>
                <a:cs typeface="Calibri"/>
              </a:rPr>
              <a:t>件名：災害時情報共有システムのID・PW　</a:t>
            </a:r>
            <a:endParaRPr lang="ja-JP">
              <a:ea typeface="ＭＳ Ｐゴシック" panose="020B0600070205080204" pitchFamily="34" charset="-128"/>
              <a:cs typeface="Calibri"/>
            </a:endParaRPr>
          </a:p>
          <a:p>
            <a:r>
              <a:rPr lang="ja-JP" altLang="en-US" sz="1600">
                <a:ea typeface="ＭＳ Ｐゴシック"/>
                <a:cs typeface="Calibri"/>
              </a:rPr>
              <a:t>事業所番号、事業所名、サービスをメール本文に記載ください。</a:t>
            </a:r>
            <a:endParaRPr lang="ja-JP">
              <a:ea typeface="ＭＳ Ｐゴシック"/>
              <a:cs typeface="Calibri"/>
            </a:endParaRPr>
          </a:p>
        </p:txBody>
      </p:sp>
      <p:sp>
        <p:nvSpPr>
          <p:cNvPr id="3" name="スライド番号プレースホルダー 2">
            <a:extLst>
              <a:ext uri="{FF2B5EF4-FFF2-40B4-BE49-F238E27FC236}">
                <a16:creationId xmlns:a16="http://schemas.microsoft.com/office/drawing/2014/main" id="{AF2F3D4E-B754-8B2D-616E-3B665981D37C}"/>
              </a:ext>
            </a:extLst>
          </p:cNvPr>
          <p:cNvSpPr>
            <a:spLocks noGrp="1"/>
          </p:cNvSpPr>
          <p:nvPr>
            <p:ph type="sldNum" sz="quarter" idx="12"/>
          </p:nvPr>
        </p:nvSpPr>
        <p:spPr/>
        <p:txBody>
          <a:bodyPr/>
          <a:lstStyle/>
          <a:p>
            <a:fld id="{A99D720A-4AD5-4DCF-885F-DE5297996123}" type="slidenum">
              <a:rPr kumimoji="1" lang="ja-JP" altLang="en-US" smtClean="0"/>
              <a:t>10</a:t>
            </a:fld>
            <a:endParaRPr kumimoji="1" lang="ja-JP" altLang="en-US"/>
          </a:p>
        </p:txBody>
      </p:sp>
    </p:spTree>
    <p:extLst>
      <p:ext uri="{BB962C8B-B14F-4D97-AF65-F5344CB8AC3E}">
        <p14:creationId xmlns:p14="http://schemas.microsoft.com/office/powerpoint/2010/main" val="270652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28CEF3-8405-717F-ABE0-632324226510}"/>
              </a:ext>
            </a:extLst>
          </p:cNvPr>
          <p:cNvSpPr>
            <a:spLocks noGrp="1"/>
          </p:cNvSpPr>
          <p:nvPr>
            <p:ph type="title"/>
          </p:nvPr>
        </p:nvSpPr>
        <p:spPr/>
        <p:txBody>
          <a:bodyPr/>
          <a:lstStyle/>
          <a:p>
            <a:r>
              <a:rPr lang="ja-JP" altLang="en-US">
                <a:ea typeface="ＭＳ Ｐゴシック"/>
              </a:rPr>
              <a:t>➀</a:t>
            </a:r>
            <a:r>
              <a:rPr kumimoji="1" lang="ja-JP" altLang="en-US">
                <a:ea typeface="ＭＳ Ｐゴシック"/>
              </a:rPr>
              <a:t>報告する災害を選択する</a:t>
            </a:r>
          </a:p>
        </p:txBody>
      </p:sp>
      <p:sp>
        <p:nvSpPr>
          <p:cNvPr id="5" name="テキスト ボックス 4">
            <a:extLst>
              <a:ext uri="{FF2B5EF4-FFF2-40B4-BE49-F238E27FC236}">
                <a16:creationId xmlns:a16="http://schemas.microsoft.com/office/drawing/2014/main" id="{9D7E533D-6F6A-BBFE-F2DE-F1356C4BF8E8}"/>
              </a:ext>
            </a:extLst>
          </p:cNvPr>
          <p:cNvSpPr txBox="1"/>
          <p:nvPr/>
        </p:nvSpPr>
        <p:spPr>
          <a:xfrm>
            <a:off x="777240" y="5566399"/>
            <a:ext cx="6844665" cy="646331"/>
          </a:xfrm>
          <a:prstGeom prst="rect">
            <a:avLst/>
          </a:prstGeom>
          <a:solidFill>
            <a:srgbClr val="FFFF99"/>
          </a:solidFill>
          <a:ln>
            <a:solidFill>
              <a:schemeClr val="tx1"/>
            </a:solidFill>
          </a:ln>
        </p:spPr>
        <p:txBody>
          <a:bodyPr wrap="square" rtlCol="0">
            <a:spAutoFit/>
          </a:bodyPr>
          <a:lstStyle/>
          <a:p>
            <a:r>
              <a:rPr kumimoji="1" lang="ja-JP" altLang="en-US" dirty="0"/>
              <a:t>・ログインした後、画面スクロールして“被災状況の報告”をクリック</a:t>
            </a:r>
            <a:endParaRPr kumimoji="1" lang="en-US" altLang="ja-JP" dirty="0"/>
          </a:p>
          <a:p>
            <a:r>
              <a:rPr lang="ja-JP" altLang="en-US" dirty="0"/>
              <a:t>・報告する災害を選択して、赤枠ボタン押す</a:t>
            </a:r>
            <a:endParaRPr lang="en-US" altLang="ja-JP" dirty="0"/>
          </a:p>
        </p:txBody>
      </p:sp>
      <p:pic>
        <p:nvPicPr>
          <p:cNvPr id="7" name="図 6" descr="グラフィカル ユーザー インターフェイス, テーブル&#10;&#10;自動的に生成された説明">
            <a:extLst>
              <a:ext uri="{FF2B5EF4-FFF2-40B4-BE49-F238E27FC236}">
                <a16:creationId xmlns:a16="http://schemas.microsoft.com/office/drawing/2014/main" id="{90A2A378-AB11-ABEB-60EC-7D6C2DAF0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 y="3202962"/>
            <a:ext cx="4947285" cy="2304436"/>
          </a:xfrm>
          <a:prstGeom prst="rect">
            <a:avLst/>
          </a:prstGeom>
        </p:spPr>
      </p:pic>
      <p:sp>
        <p:nvSpPr>
          <p:cNvPr id="8" name="スライド番号プレースホルダー 7">
            <a:extLst>
              <a:ext uri="{FF2B5EF4-FFF2-40B4-BE49-F238E27FC236}">
                <a16:creationId xmlns:a16="http://schemas.microsoft.com/office/drawing/2014/main" id="{2CCD41D5-9350-DA2B-B652-9EF7F2B03C7C}"/>
              </a:ext>
            </a:extLst>
          </p:cNvPr>
          <p:cNvSpPr>
            <a:spLocks noGrp="1"/>
          </p:cNvSpPr>
          <p:nvPr>
            <p:ph type="sldNum" sz="quarter" idx="12"/>
          </p:nvPr>
        </p:nvSpPr>
        <p:spPr/>
        <p:txBody>
          <a:bodyPr/>
          <a:lstStyle/>
          <a:p>
            <a:fld id="{A99D720A-4AD5-4DCF-885F-DE5297996123}" type="slidenum">
              <a:rPr kumimoji="1" lang="ja-JP" altLang="en-US" smtClean="0"/>
              <a:t>11</a:t>
            </a:fld>
            <a:endParaRPr kumimoji="1" lang="ja-JP" altLang="en-US"/>
          </a:p>
        </p:txBody>
      </p:sp>
      <p:pic>
        <p:nvPicPr>
          <p:cNvPr id="6" name="図 5" descr="テキスト, 手紙&#10;&#10;AI 生成コンテンツは誤りを含む可能性があります。">
            <a:extLst>
              <a:ext uri="{FF2B5EF4-FFF2-40B4-BE49-F238E27FC236}">
                <a16:creationId xmlns:a16="http://schemas.microsoft.com/office/drawing/2014/main" id="{2490A732-3AD1-4329-E27C-E909770B9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 y="1673352"/>
            <a:ext cx="2491740" cy="1198118"/>
          </a:xfrm>
          <a:prstGeom prst="rect">
            <a:avLst/>
          </a:prstGeom>
        </p:spPr>
      </p:pic>
    </p:spTree>
    <p:extLst>
      <p:ext uri="{BB962C8B-B14F-4D97-AF65-F5344CB8AC3E}">
        <p14:creationId xmlns:p14="http://schemas.microsoft.com/office/powerpoint/2010/main" val="1969260197"/>
      </p:ext>
    </p:extLst>
  </p:cSld>
  <p:clrMapOvr>
    <a:masterClrMapping/>
  </p:clrMapOvr>
  <mc:AlternateContent xmlns:mc="http://schemas.openxmlformats.org/markup-compatibility/2006" xmlns:p14="http://schemas.microsoft.com/office/powerpoint/2010/main">
    <mc:Choice Requires="p14">
      <p:transition spd="slow" p14:dur="2000" advTm="11658"/>
    </mc:Choice>
    <mc:Fallback xmlns="">
      <p:transition spd="slow" advTm="1165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46CA4-EFF9-8C58-C2E9-7E7AEAF606C5}"/>
              </a:ext>
            </a:extLst>
          </p:cNvPr>
          <p:cNvSpPr>
            <a:spLocks noGrp="1"/>
          </p:cNvSpPr>
          <p:nvPr>
            <p:ph type="title"/>
          </p:nvPr>
        </p:nvSpPr>
        <p:spPr/>
        <p:txBody>
          <a:bodyPr/>
          <a:lstStyle/>
          <a:p>
            <a:r>
              <a:rPr lang="ja-JP" altLang="en-US">
                <a:ea typeface="ＭＳ Ｐゴシック"/>
              </a:rPr>
              <a:t>②</a:t>
            </a:r>
            <a:r>
              <a:rPr kumimoji="1" lang="ja-JP" altLang="en-US">
                <a:ea typeface="ＭＳ Ｐゴシック"/>
              </a:rPr>
              <a:t>被災状況を</a:t>
            </a:r>
            <a:r>
              <a:rPr lang="ja-JP" altLang="en-US">
                <a:ea typeface="ＭＳ Ｐゴシック"/>
              </a:rPr>
              <a:t>報告</a:t>
            </a:r>
            <a:r>
              <a:rPr kumimoji="1" lang="ja-JP" altLang="en-US">
                <a:ea typeface="ＭＳ Ｐゴシック"/>
              </a:rPr>
              <a:t>する</a:t>
            </a:r>
          </a:p>
        </p:txBody>
      </p:sp>
      <p:sp>
        <p:nvSpPr>
          <p:cNvPr id="7" name="テキスト ボックス 6">
            <a:extLst>
              <a:ext uri="{FF2B5EF4-FFF2-40B4-BE49-F238E27FC236}">
                <a16:creationId xmlns:a16="http://schemas.microsoft.com/office/drawing/2014/main" id="{CEB5F76B-81EB-D5CF-F0D5-6860D6822C4C}"/>
              </a:ext>
            </a:extLst>
          </p:cNvPr>
          <p:cNvSpPr txBox="1"/>
          <p:nvPr/>
        </p:nvSpPr>
        <p:spPr>
          <a:xfrm>
            <a:off x="986503" y="5565132"/>
            <a:ext cx="6145817" cy="830997"/>
          </a:xfrm>
          <a:prstGeom prst="rect">
            <a:avLst/>
          </a:prstGeom>
          <a:solidFill>
            <a:srgbClr val="FFFF99"/>
          </a:solidFill>
          <a:ln>
            <a:solidFill>
              <a:schemeClr val="tx1"/>
            </a:solidFill>
          </a:ln>
        </p:spPr>
        <p:txBody>
          <a:bodyPr wrap="square" rtlCol="0">
            <a:spAutoFit/>
          </a:bodyPr>
          <a:lstStyle/>
          <a:p>
            <a:r>
              <a:rPr kumimoji="1" lang="ja-JP" altLang="en-US" sz="1600" dirty="0"/>
              <a:t>・項目ごとに入力して</a:t>
            </a:r>
            <a:r>
              <a:rPr lang="ja-JP" altLang="en-US" sz="1600" dirty="0"/>
              <a:t>いき、入力が終わったら、確認するボタンを押す</a:t>
            </a:r>
            <a:endParaRPr lang="en-US" altLang="ja-JP" sz="1600" dirty="0"/>
          </a:p>
          <a:p>
            <a:r>
              <a:rPr lang="en-US" altLang="ja-JP" sz="1600" dirty="0"/>
              <a:t>※</a:t>
            </a:r>
            <a:r>
              <a:rPr kumimoji="1" lang="ja-JP" altLang="en-US" sz="1600" dirty="0"/>
              <a:t>被害ありを選択するとより詳細な情報が入力できる</a:t>
            </a:r>
            <a:endParaRPr kumimoji="1" lang="en-US" altLang="ja-JP" sz="1600" dirty="0"/>
          </a:p>
          <a:p>
            <a:r>
              <a:rPr kumimoji="1" lang="ja-JP" altLang="en-US" sz="1600" dirty="0"/>
              <a:t>⇒</a:t>
            </a:r>
            <a:r>
              <a:rPr kumimoji="1" lang="ja-JP" altLang="en-US" sz="1600" dirty="0">
                <a:solidFill>
                  <a:srgbClr val="0000FF"/>
                </a:solidFill>
              </a:rPr>
              <a:t>どんな情報を入力</a:t>
            </a:r>
            <a:r>
              <a:rPr lang="ja-JP" altLang="en-US" sz="1600" dirty="0">
                <a:solidFill>
                  <a:srgbClr val="0000FF"/>
                </a:solidFill>
              </a:rPr>
              <a:t>できるか</a:t>
            </a:r>
            <a:r>
              <a:rPr kumimoji="1" lang="ja-JP" altLang="en-US" sz="1600" dirty="0">
                <a:solidFill>
                  <a:srgbClr val="0000FF"/>
                </a:solidFill>
              </a:rPr>
              <a:t>事前に把握しておくことが重要</a:t>
            </a:r>
            <a:endParaRPr kumimoji="1" lang="en-US" altLang="ja-JP" sz="1600" dirty="0">
              <a:solidFill>
                <a:srgbClr val="0000FF"/>
              </a:solidFill>
            </a:endParaRPr>
          </a:p>
        </p:txBody>
      </p:sp>
      <p:sp>
        <p:nvSpPr>
          <p:cNvPr id="6" name="スライド番号プレースホルダー 5">
            <a:extLst>
              <a:ext uri="{FF2B5EF4-FFF2-40B4-BE49-F238E27FC236}">
                <a16:creationId xmlns:a16="http://schemas.microsoft.com/office/drawing/2014/main" id="{CCA84C10-344B-B06E-68CB-08E8761530C1}"/>
              </a:ext>
            </a:extLst>
          </p:cNvPr>
          <p:cNvSpPr>
            <a:spLocks noGrp="1"/>
          </p:cNvSpPr>
          <p:nvPr>
            <p:ph type="sldNum" sz="quarter" idx="12"/>
          </p:nvPr>
        </p:nvSpPr>
        <p:spPr/>
        <p:txBody>
          <a:bodyPr/>
          <a:lstStyle/>
          <a:p>
            <a:fld id="{A99D720A-4AD5-4DCF-885F-DE5297996123}" type="slidenum">
              <a:rPr kumimoji="1" lang="ja-JP" altLang="en-US" smtClean="0"/>
              <a:t>12</a:t>
            </a:fld>
            <a:endParaRPr kumimoji="1" lang="ja-JP" altLang="en-US"/>
          </a:p>
        </p:txBody>
      </p:sp>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3C66539-E791-CB75-3F9A-052841140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38" y="1661160"/>
            <a:ext cx="4617425" cy="3067710"/>
          </a:xfrm>
          <a:prstGeom prst="rect">
            <a:avLst/>
          </a:prstGeom>
        </p:spPr>
      </p:pic>
      <p:pic>
        <p:nvPicPr>
          <p:cNvPr id="12" name="図 11" descr="アイコン&#10;&#10;AI 生成コンテンツは誤りを含む可能性があります。">
            <a:extLst>
              <a:ext uri="{FF2B5EF4-FFF2-40B4-BE49-F238E27FC236}">
                <a16:creationId xmlns:a16="http://schemas.microsoft.com/office/drawing/2014/main" id="{571F4799-BF0B-330B-0002-F95E39E8C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597" y="5004255"/>
            <a:ext cx="2358677" cy="428850"/>
          </a:xfrm>
          <a:prstGeom prst="rect">
            <a:avLst/>
          </a:prstGeom>
        </p:spPr>
      </p:pic>
    </p:spTree>
    <p:extLst>
      <p:ext uri="{BB962C8B-B14F-4D97-AF65-F5344CB8AC3E}">
        <p14:creationId xmlns:p14="http://schemas.microsoft.com/office/powerpoint/2010/main" val="1051302570"/>
      </p:ext>
    </p:extLst>
  </p:cSld>
  <p:clrMapOvr>
    <a:masterClrMapping/>
  </p:clrMapOvr>
  <mc:AlternateContent xmlns:mc="http://schemas.openxmlformats.org/markup-compatibility/2006" xmlns:p14="http://schemas.microsoft.com/office/powerpoint/2010/main">
    <mc:Choice Requires="p14">
      <p:transition spd="slow" p14:dur="2000" advTm="19697"/>
    </mc:Choice>
    <mc:Fallback xmlns="">
      <p:transition spd="slow" advTm="1969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CDA13F-8106-E206-755E-00069A4724D7}"/>
              </a:ext>
            </a:extLst>
          </p:cNvPr>
          <p:cNvSpPr>
            <a:spLocks noGrp="1"/>
          </p:cNvSpPr>
          <p:nvPr>
            <p:ph type="title"/>
          </p:nvPr>
        </p:nvSpPr>
        <p:spPr/>
        <p:txBody>
          <a:bodyPr/>
          <a:lstStyle/>
          <a:p>
            <a:r>
              <a:rPr kumimoji="1" lang="ja-JP" altLang="en-US" sz="4800" dirty="0"/>
              <a:t>入力画面</a:t>
            </a:r>
            <a:endParaRPr kumimoji="1" lang="ja-JP" altLang="en-US" dirty="0"/>
          </a:p>
        </p:txBody>
      </p:sp>
      <p:sp>
        <p:nvSpPr>
          <p:cNvPr id="3" name="テキスト プレースホルダー 2">
            <a:extLst>
              <a:ext uri="{FF2B5EF4-FFF2-40B4-BE49-F238E27FC236}">
                <a16:creationId xmlns:a16="http://schemas.microsoft.com/office/drawing/2014/main" id="{39DF4451-1304-8878-8081-B55216553E6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008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17A1D-B87C-ED7C-1773-E464D073CF5B}"/>
              </a:ext>
            </a:extLst>
          </p:cNvPr>
          <p:cNvSpPr>
            <a:spLocks noGrp="1"/>
          </p:cNvSpPr>
          <p:nvPr>
            <p:ph type="title"/>
          </p:nvPr>
        </p:nvSpPr>
        <p:spPr/>
        <p:txBody>
          <a:bodyPr/>
          <a:lstStyle/>
          <a:p>
            <a:r>
              <a:rPr kumimoji="1" lang="ja-JP" altLang="en-US" dirty="0"/>
              <a:t>人的被害</a:t>
            </a:r>
          </a:p>
        </p:txBody>
      </p:sp>
      <p:pic>
        <p:nvPicPr>
          <p:cNvPr id="5" name="コンテンツ プレースホルダー 4" descr="グラフィカル ユーザー インターフェイス が含まれている画像&#10;&#10;AI 生成コンテンツは誤りを含む可能性があります。">
            <a:extLst>
              <a:ext uri="{FF2B5EF4-FFF2-40B4-BE49-F238E27FC236}">
                <a16:creationId xmlns:a16="http://schemas.microsoft.com/office/drawing/2014/main" id="{CE80F900-D167-BBCB-2915-82A4F408F7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62" y="1287645"/>
            <a:ext cx="7735887" cy="4008389"/>
          </a:xfrm>
        </p:spPr>
      </p:pic>
    </p:spTree>
    <p:extLst>
      <p:ext uri="{BB962C8B-B14F-4D97-AF65-F5344CB8AC3E}">
        <p14:creationId xmlns:p14="http://schemas.microsoft.com/office/powerpoint/2010/main" val="61609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E6917-3E85-8B3E-91AC-D797FB12387C}"/>
              </a:ext>
            </a:extLst>
          </p:cNvPr>
          <p:cNvSpPr>
            <a:spLocks noGrp="1"/>
          </p:cNvSpPr>
          <p:nvPr>
            <p:ph type="title"/>
          </p:nvPr>
        </p:nvSpPr>
        <p:spPr/>
        <p:txBody>
          <a:bodyPr/>
          <a:lstStyle/>
          <a:p>
            <a:r>
              <a:rPr kumimoji="1" lang="ja-JP" altLang="en-US" dirty="0"/>
              <a:t>建物被害</a:t>
            </a:r>
          </a:p>
        </p:txBody>
      </p:sp>
      <p:pic>
        <p:nvPicPr>
          <p:cNvPr id="5" name="コンテンツ プレースホルダー 4" descr="グラフィカル ユーザー インターフェイス, アプリケーション&#10;&#10;AI 生成コンテンツは誤りを含む可能性があります。">
            <a:extLst>
              <a:ext uri="{FF2B5EF4-FFF2-40B4-BE49-F238E27FC236}">
                <a16:creationId xmlns:a16="http://schemas.microsoft.com/office/drawing/2014/main" id="{D06FC743-19CF-2408-0E59-1A0ADF35D5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105" y="1246294"/>
            <a:ext cx="5709934" cy="3913931"/>
          </a:xfrm>
        </p:spPr>
      </p:pic>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DAC21FD7-329B-D7F0-BE61-699EC0CCB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08" y="5205376"/>
            <a:ext cx="5693231" cy="895055"/>
          </a:xfrm>
          <a:prstGeom prst="rect">
            <a:avLst/>
          </a:prstGeom>
        </p:spPr>
      </p:pic>
      <p:sp>
        <p:nvSpPr>
          <p:cNvPr id="3" name="テキスト ボックス 2">
            <a:extLst>
              <a:ext uri="{FF2B5EF4-FFF2-40B4-BE49-F238E27FC236}">
                <a16:creationId xmlns:a16="http://schemas.microsoft.com/office/drawing/2014/main" id="{6CA491FB-25AD-748E-759D-4538D229D904}"/>
              </a:ext>
            </a:extLst>
          </p:cNvPr>
          <p:cNvSpPr txBox="1"/>
          <p:nvPr/>
        </p:nvSpPr>
        <p:spPr>
          <a:xfrm>
            <a:off x="6168828" y="1352954"/>
            <a:ext cx="2650067" cy="3347070"/>
          </a:xfrm>
          <a:prstGeom prst="rect">
            <a:avLst/>
          </a:prstGeom>
          <a:solidFill>
            <a:srgbClr val="FFFF99"/>
          </a:solidFill>
          <a:ln>
            <a:solidFill>
              <a:schemeClr val="tx1"/>
            </a:solidFill>
          </a:ln>
        </p:spPr>
        <p:txBody>
          <a:bodyPr wrap="square" rtlCol="0">
            <a:spAutoFit/>
          </a:bodyPr>
          <a:lstStyle/>
          <a:p>
            <a:r>
              <a:rPr lang="en-US" altLang="ja-JP" sz="1200" dirty="0"/>
              <a:t>※</a:t>
            </a:r>
            <a:r>
              <a:rPr lang="ja-JP" altLang="en-US" sz="1200" dirty="0"/>
              <a:t>軽微の例</a:t>
            </a:r>
            <a:endParaRPr lang="en-US" altLang="ja-JP" sz="1200" dirty="0"/>
          </a:p>
          <a:p>
            <a:endParaRPr lang="en-US" altLang="ja-JP" sz="1200" dirty="0">
              <a:solidFill>
                <a:srgbClr val="0000FF"/>
              </a:solidFill>
            </a:endParaRPr>
          </a:p>
          <a:p>
            <a:pPr fontAlgn="t">
              <a:lnSpc>
                <a:spcPts val="1500"/>
              </a:lnSpc>
              <a:buNone/>
            </a:pPr>
            <a:r>
              <a:rPr lang="ja-JP" altLang="en-US" sz="1200" dirty="0">
                <a:latin typeface="Segoe UI" panose="020B0502040204020203" pitchFamily="34" charset="0"/>
              </a:rPr>
              <a:t>・窓ガラスが割れた（</a:t>
            </a:r>
            <a:r>
              <a:rPr lang="en-US" altLang="ja-JP" sz="1200" dirty="0">
                <a:latin typeface="Segoe UI" panose="020B0502040204020203" pitchFamily="34" charset="0"/>
              </a:rPr>
              <a:t>1</a:t>
            </a:r>
            <a:r>
              <a:rPr lang="ja-JP" altLang="en-US" sz="1200" dirty="0">
                <a:latin typeface="Segoe UI" panose="020B0502040204020203" pitchFamily="34" charset="0"/>
              </a:rPr>
              <a:t>～数枚）</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・壁紙の剥がれ・軽い亀裂 </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・備品（棚・机等）の破損 </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・小規模な漏水（水拭き・簡易修繕</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　で対応可能）</a:t>
            </a:r>
            <a:endParaRPr lang="en-US" altLang="ja-JP" sz="1200" dirty="0">
              <a:latin typeface="Segoe UI" panose="020B0502040204020203" pitchFamily="34" charset="0"/>
            </a:endParaRPr>
          </a:p>
          <a:p>
            <a:pPr fontAlgn="t">
              <a:lnSpc>
                <a:spcPts val="1500"/>
              </a:lnSpc>
              <a:buNone/>
            </a:pPr>
            <a:endParaRPr lang="en-US" altLang="ja-JP" sz="1200" dirty="0">
              <a:latin typeface="Segoe UI" panose="020B0502040204020203" pitchFamily="34" charset="0"/>
            </a:endParaRPr>
          </a:p>
          <a:p>
            <a:pPr fontAlgn="t">
              <a:lnSpc>
                <a:spcPts val="1500"/>
              </a:lnSpc>
              <a:buNone/>
            </a:pPr>
            <a:r>
              <a:rPr lang="en-US" altLang="ja-JP" sz="1200" dirty="0">
                <a:latin typeface="Segoe UI" panose="020B0502040204020203" pitchFamily="34" charset="0"/>
              </a:rPr>
              <a:t>※</a:t>
            </a:r>
            <a:r>
              <a:rPr lang="ja-JP" altLang="en-US" sz="1200" dirty="0">
                <a:latin typeface="Segoe UI" panose="020B0502040204020203" pitchFamily="34" charset="0"/>
              </a:rPr>
              <a:t>重大の例</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・屋根の損壊・雨漏りで複数箇所</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　に被害床上浸水・設備浸水</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　（電気・給排水設備に影響）</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・壁や柱に大きな亀裂・構造への影響</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・エレベーター、ボイラー等の主要設備　</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　故障</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・大規模な水害、土砂流入で広範囲が</a:t>
            </a:r>
            <a:endParaRPr lang="en-US" altLang="ja-JP" sz="1200" dirty="0">
              <a:latin typeface="Segoe UI" panose="020B0502040204020203" pitchFamily="34" charset="0"/>
            </a:endParaRPr>
          </a:p>
          <a:p>
            <a:pPr fontAlgn="t">
              <a:lnSpc>
                <a:spcPts val="1500"/>
              </a:lnSpc>
              <a:buNone/>
            </a:pPr>
            <a:r>
              <a:rPr lang="ja-JP" altLang="en-US" sz="1200" dirty="0">
                <a:latin typeface="Segoe UI" panose="020B0502040204020203" pitchFamily="34" charset="0"/>
              </a:rPr>
              <a:t>　使用不能</a:t>
            </a:r>
          </a:p>
        </p:txBody>
      </p:sp>
      <p:sp>
        <p:nvSpPr>
          <p:cNvPr id="9" name="テキスト ボックス 8">
            <a:extLst>
              <a:ext uri="{FF2B5EF4-FFF2-40B4-BE49-F238E27FC236}">
                <a16:creationId xmlns:a16="http://schemas.microsoft.com/office/drawing/2014/main" id="{AF7EFB5C-DD17-1474-9C0C-93587B468BC3}"/>
              </a:ext>
            </a:extLst>
          </p:cNvPr>
          <p:cNvSpPr txBox="1"/>
          <p:nvPr/>
        </p:nvSpPr>
        <p:spPr>
          <a:xfrm>
            <a:off x="6168828" y="4997214"/>
            <a:ext cx="2880361" cy="1015663"/>
          </a:xfrm>
          <a:prstGeom prst="rect">
            <a:avLst/>
          </a:prstGeom>
          <a:solidFill>
            <a:srgbClr val="FFFF99"/>
          </a:solidFill>
          <a:ln>
            <a:solidFill>
              <a:schemeClr val="tx1"/>
            </a:solidFill>
          </a:ln>
        </p:spPr>
        <p:txBody>
          <a:bodyPr wrap="square" rtlCol="0">
            <a:spAutoFit/>
          </a:bodyPr>
          <a:lstStyle/>
          <a:p>
            <a:r>
              <a:rPr lang="en-US" altLang="ja-JP" sz="1200" dirty="0">
                <a:latin typeface="Segoe UI" panose="020B0502040204020203" pitchFamily="34" charset="0"/>
              </a:rPr>
              <a:t>※</a:t>
            </a:r>
            <a:r>
              <a:rPr lang="ja-JP" altLang="en-US" sz="1200" dirty="0">
                <a:latin typeface="Segoe UI" panose="020B0502040204020203" pitchFamily="34" charset="0"/>
              </a:rPr>
              <a:t>建物被害があった場所の詳細記載</a:t>
            </a:r>
            <a:endParaRPr lang="en-US" altLang="ja-JP" sz="1200" dirty="0">
              <a:latin typeface="Segoe UI" panose="020B0502040204020203" pitchFamily="34" charset="0"/>
            </a:endParaRPr>
          </a:p>
          <a:p>
            <a:endParaRPr lang="en-US" altLang="ja-JP" sz="1200" dirty="0">
              <a:latin typeface="Segoe UI" panose="020B0502040204020203" pitchFamily="34" charset="0"/>
            </a:endParaRPr>
          </a:p>
          <a:p>
            <a:r>
              <a:rPr lang="ja-JP" altLang="en-US" sz="1200" dirty="0">
                <a:latin typeface="Segoe UI" panose="020B0502040204020203" pitchFamily="34" charset="0"/>
              </a:rPr>
              <a:t>例</a:t>
            </a:r>
            <a:r>
              <a:rPr lang="en-US" altLang="ja-JP" sz="1200" dirty="0">
                <a:latin typeface="Segoe UI" panose="020B0502040204020203" pitchFamily="34" charset="0"/>
              </a:rPr>
              <a:t>)1</a:t>
            </a:r>
            <a:r>
              <a:rPr lang="ja-JP" altLang="en-US" sz="1200" dirty="0">
                <a:latin typeface="Segoe UI" panose="020B0502040204020203" pitchFamily="34" charset="0"/>
              </a:rPr>
              <a:t>階食堂の天井から雨漏りあり。</a:t>
            </a:r>
            <a:endParaRPr lang="en-US" altLang="ja-JP" sz="1200" dirty="0">
              <a:latin typeface="Segoe UI" panose="020B0502040204020203" pitchFamily="34" charset="0"/>
            </a:endParaRPr>
          </a:p>
          <a:p>
            <a:r>
              <a:rPr lang="ja-JP" altLang="en-US" sz="1200" dirty="0">
                <a:latin typeface="Segoe UI" panose="020B0502040204020203" pitchFamily="34" charset="0"/>
              </a:rPr>
              <a:t>床に水たまりが発生し、一部使用不可。</a:t>
            </a:r>
            <a:r>
              <a:rPr lang="en-US" altLang="ja-JP" sz="1200" dirty="0">
                <a:latin typeface="Segoe UI" panose="020B0502040204020203" pitchFamily="34" charset="0"/>
              </a:rPr>
              <a:t>2</a:t>
            </a:r>
            <a:r>
              <a:rPr lang="ja-JP" altLang="en-US" sz="1200" dirty="0">
                <a:latin typeface="Segoe UI" panose="020B0502040204020203" pitchFamily="34" charset="0"/>
              </a:rPr>
              <a:t>階居室の窓ガラス</a:t>
            </a:r>
            <a:r>
              <a:rPr lang="en-US" altLang="ja-JP" sz="1200" dirty="0">
                <a:latin typeface="Segoe UI" panose="020B0502040204020203" pitchFamily="34" charset="0"/>
              </a:rPr>
              <a:t>1</a:t>
            </a:r>
            <a:r>
              <a:rPr lang="ja-JP" altLang="en-US" sz="1200" dirty="0">
                <a:latin typeface="Segoe UI" panose="020B0502040204020203" pitchFamily="34" charset="0"/>
              </a:rPr>
              <a:t>枚破損。応急処置済。</a:t>
            </a:r>
          </a:p>
        </p:txBody>
      </p:sp>
    </p:spTree>
    <p:extLst>
      <p:ext uri="{BB962C8B-B14F-4D97-AF65-F5344CB8AC3E}">
        <p14:creationId xmlns:p14="http://schemas.microsoft.com/office/powerpoint/2010/main" val="180300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FA12FA-EB3A-4E5C-5FA5-D1BE74B50CCE}"/>
              </a:ext>
            </a:extLst>
          </p:cNvPr>
          <p:cNvSpPr>
            <a:spLocks noGrp="1"/>
          </p:cNvSpPr>
          <p:nvPr>
            <p:ph type="title"/>
          </p:nvPr>
        </p:nvSpPr>
        <p:spPr/>
        <p:txBody>
          <a:bodyPr/>
          <a:lstStyle/>
          <a:p>
            <a:r>
              <a:rPr kumimoji="1" lang="ja-JP" altLang="en-US" dirty="0"/>
              <a:t>避難・開所の状況</a:t>
            </a:r>
            <a:r>
              <a:rPr kumimoji="1" lang="en-US" altLang="ja-JP" dirty="0"/>
              <a:t>(</a:t>
            </a:r>
            <a:r>
              <a:rPr kumimoji="1" lang="ja-JP" altLang="en-US" dirty="0"/>
              <a:t>入所施設</a:t>
            </a:r>
            <a:r>
              <a:rPr kumimoji="1" lang="en-US" altLang="ja-JP" dirty="0"/>
              <a:t>)</a:t>
            </a:r>
            <a:endParaRPr kumimoji="1" lang="ja-JP" altLang="en-US" dirty="0"/>
          </a:p>
        </p:txBody>
      </p:sp>
      <p:pic>
        <p:nvPicPr>
          <p:cNvPr id="9" name="コンテンツ プレースホルダー 8" descr="グラフィカル ユーザー インターフェイス, アプリケーション&#10;&#10;AI 生成コンテンツは誤りを含む可能性があります。">
            <a:extLst>
              <a:ext uri="{FF2B5EF4-FFF2-40B4-BE49-F238E27FC236}">
                <a16:creationId xmlns:a16="http://schemas.microsoft.com/office/drawing/2014/main" id="{824AFD97-8E5C-C82C-71C7-0DC97FB0FC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965" y="1211899"/>
            <a:ext cx="5373073" cy="3790885"/>
          </a:xfrm>
        </p:spPr>
      </p:pic>
      <p:pic>
        <p:nvPicPr>
          <p:cNvPr id="13" name="図 12" descr="背景パターン&#10;&#10;AI 生成コンテンツは誤りを含む可能性があります。">
            <a:extLst>
              <a:ext uri="{FF2B5EF4-FFF2-40B4-BE49-F238E27FC236}">
                <a16:creationId xmlns:a16="http://schemas.microsoft.com/office/drawing/2014/main" id="{39B1CBA8-FB2A-5195-3122-5453B86D6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4" y="5002784"/>
            <a:ext cx="5373073" cy="1184614"/>
          </a:xfrm>
          <a:prstGeom prst="rect">
            <a:avLst/>
          </a:prstGeom>
        </p:spPr>
      </p:pic>
      <p:sp>
        <p:nvSpPr>
          <p:cNvPr id="3" name="テキスト ボックス 2">
            <a:extLst>
              <a:ext uri="{FF2B5EF4-FFF2-40B4-BE49-F238E27FC236}">
                <a16:creationId xmlns:a16="http://schemas.microsoft.com/office/drawing/2014/main" id="{0864A264-37AB-A70D-E133-A1CBAB1FDF3A}"/>
              </a:ext>
            </a:extLst>
          </p:cNvPr>
          <p:cNvSpPr txBox="1"/>
          <p:nvPr/>
        </p:nvSpPr>
        <p:spPr>
          <a:xfrm>
            <a:off x="6307037" y="5087259"/>
            <a:ext cx="2746572" cy="1015663"/>
          </a:xfrm>
          <a:prstGeom prst="rect">
            <a:avLst/>
          </a:prstGeom>
          <a:solidFill>
            <a:srgbClr val="FFFF99"/>
          </a:solidFill>
          <a:ln>
            <a:solidFill>
              <a:schemeClr val="tx1"/>
            </a:solidFill>
          </a:ln>
        </p:spPr>
        <p:txBody>
          <a:bodyPr wrap="square" rtlCol="0">
            <a:spAutoFit/>
          </a:bodyPr>
          <a:lstStyle/>
          <a:p>
            <a:r>
              <a:rPr lang="en-US" altLang="ja-JP" sz="1200" dirty="0">
                <a:latin typeface="Segoe UI" panose="020B0502040204020203" pitchFamily="34" charset="0"/>
              </a:rPr>
              <a:t>※</a:t>
            </a:r>
            <a:r>
              <a:rPr lang="ja-JP" altLang="en-US" sz="1200" dirty="0">
                <a:latin typeface="Segoe UI" panose="020B0502040204020203" pitchFamily="34" charset="0"/>
              </a:rPr>
              <a:t>避難状況の詳細</a:t>
            </a:r>
            <a:endParaRPr lang="en-US" altLang="ja-JP" sz="1200" dirty="0">
              <a:latin typeface="Segoe UI" panose="020B0502040204020203" pitchFamily="34" charset="0"/>
            </a:endParaRPr>
          </a:p>
          <a:p>
            <a:endParaRPr lang="en-US" altLang="ja-JP" sz="1200" dirty="0">
              <a:latin typeface="Segoe UI" panose="020B0502040204020203" pitchFamily="34" charset="0"/>
            </a:endParaRPr>
          </a:p>
          <a:p>
            <a:r>
              <a:rPr lang="ja-JP" altLang="en-US" sz="1200" dirty="0">
                <a:latin typeface="Segoe UI" panose="020B0502040204020203" pitchFamily="34" charset="0"/>
              </a:rPr>
              <a:t>例</a:t>
            </a:r>
            <a:r>
              <a:rPr lang="en-US" altLang="ja-JP" sz="1200" dirty="0">
                <a:latin typeface="Segoe UI" panose="020B0502040204020203" pitchFamily="34" charset="0"/>
              </a:rPr>
              <a:t>)</a:t>
            </a:r>
            <a:r>
              <a:rPr lang="ja-JP" altLang="en-US" sz="1200" dirty="0">
                <a:latin typeface="Segoe UI" panose="020B0502040204020203" pitchFamily="34" charset="0"/>
              </a:rPr>
              <a:t> </a:t>
            </a:r>
            <a:r>
              <a:rPr lang="en-US" altLang="ja-JP" sz="1200" dirty="0">
                <a:latin typeface="Segoe UI" panose="020B0502040204020203" pitchFamily="34" charset="0"/>
              </a:rPr>
              <a:t>1</a:t>
            </a:r>
            <a:r>
              <a:rPr lang="ja-JP" altLang="en-US" sz="1200" dirty="0">
                <a:latin typeface="Segoe UI" panose="020B0502040204020203" pitchFamily="34" charset="0"/>
              </a:rPr>
              <a:t>階利用者</a:t>
            </a:r>
            <a:r>
              <a:rPr lang="en-US" altLang="ja-JP" sz="1200" dirty="0">
                <a:latin typeface="Segoe UI" panose="020B0502040204020203" pitchFamily="34" charset="0"/>
              </a:rPr>
              <a:t>10</a:t>
            </a:r>
            <a:r>
              <a:rPr lang="ja-JP" altLang="en-US" sz="1200" dirty="0">
                <a:latin typeface="Segoe UI" panose="020B0502040204020203" pitchFamily="34" charset="0"/>
              </a:rPr>
              <a:t>名を</a:t>
            </a:r>
            <a:r>
              <a:rPr lang="en-US" altLang="ja-JP" sz="1200" dirty="0">
                <a:latin typeface="Segoe UI" panose="020B0502040204020203" pitchFamily="34" charset="0"/>
              </a:rPr>
              <a:t>2</a:t>
            </a:r>
            <a:r>
              <a:rPr lang="ja-JP" altLang="en-US" sz="1200" dirty="0">
                <a:latin typeface="Segoe UI" panose="020B0502040204020203" pitchFamily="34" charset="0"/>
              </a:rPr>
              <a:t>階へ館内避難。　</a:t>
            </a:r>
            <a:endParaRPr lang="en-US" altLang="ja-JP" sz="1200" dirty="0">
              <a:latin typeface="Segoe UI" panose="020B0502040204020203" pitchFamily="34" charset="0"/>
            </a:endParaRPr>
          </a:p>
          <a:p>
            <a:r>
              <a:rPr lang="ja-JP" altLang="en-US" sz="1200" dirty="0">
                <a:latin typeface="Segoe UI" panose="020B0502040204020203" pitchFamily="34" charset="0"/>
              </a:rPr>
              <a:t>　うち</a:t>
            </a:r>
            <a:r>
              <a:rPr lang="en-US" altLang="ja-JP" sz="1200" dirty="0">
                <a:latin typeface="Segoe UI" panose="020B0502040204020203" pitchFamily="34" charset="0"/>
              </a:rPr>
              <a:t>3</a:t>
            </a:r>
            <a:r>
              <a:rPr lang="ja-JP" altLang="en-US" sz="1200" dirty="0">
                <a:latin typeface="Segoe UI" panose="020B0502040204020203" pitchFamily="34" charset="0"/>
              </a:rPr>
              <a:t>名は近隣施設へ搬送済。</a:t>
            </a:r>
            <a:endParaRPr lang="en-US" altLang="ja-JP" sz="1200" dirty="0">
              <a:latin typeface="Segoe UI" panose="020B0502040204020203" pitchFamily="34" charset="0"/>
            </a:endParaRPr>
          </a:p>
          <a:p>
            <a:r>
              <a:rPr lang="ja-JP" altLang="en-US" sz="1200" dirty="0">
                <a:latin typeface="Segoe UI" panose="020B0502040204020203" pitchFamily="34" charset="0"/>
              </a:rPr>
              <a:t>　職員は全員無事。</a:t>
            </a:r>
          </a:p>
        </p:txBody>
      </p:sp>
    </p:spTree>
    <p:extLst>
      <p:ext uri="{BB962C8B-B14F-4D97-AF65-F5344CB8AC3E}">
        <p14:creationId xmlns:p14="http://schemas.microsoft.com/office/powerpoint/2010/main" val="203943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1FCFB-49E1-800F-DCD8-29FC8D46983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240281-4849-0BDE-183F-B508A82AF691}"/>
              </a:ext>
            </a:extLst>
          </p:cNvPr>
          <p:cNvSpPr>
            <a:spLocks noGrp="1"/>
          </p:cNvSpPr>
          <p:nvPr>
            <p:ph type="title"/>
          </p:nvPr>
        </p:nvSpPr>
        <p:spPr/>
        <p:txBody>
          <a:bodyPr/>
          <a:lstStyle/>
          <a:p>
            <a:r>
              <a:rPr kumimoji="1" lang="ja-JP" altLang="en-US" dirty="0"/>
              <a:t>避難・開所の状況</a:t>
            </a:r>
            <a:r>
              <a:rPr kumimoji="1" lang="en-US" altLang="ja-JP" dirty="0"/>
              <a:t>(</a:t>
            </a:r>
            <a:r>
              <a:rPr kumimoji="1" lang="ja-JP" altLang="en-US" dirty="0"/>
              <a:t>入所施設以外</a:t>
            </a:r>
            <a:r>
              <a:rPr kumimoji="1" lang="en-US" altLang="ja-JP" dirty="0"/>
              <a:t>)</a:t>
            </a:r>
            <a:endParaRPr kumimoji="1" lang="ja-JP" altLang="en-US" dirty="0"/>
          </a:p>
        </p:txBody>
      </p:sp>
      <p:pic>
        <p:nvPicPr>
          <p:cNvPr id="6" name="コンテンツ プレースホルダー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38329896-FB9D-72C8-13BF-2B36337D5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062" y="1549081"/>
            <a:ext cx="5917560" cy="3902075"/>
          </a:xfrm>
        </p:spPr>
      </p:pic>
      <p:sp>
        <p:nvSpPr>
          <p:cNvPr id="3" name="テキスト ボックス 2">
            <a:extLst>
              <a:ext uri="{FF2B5EF4-FFF2-40B4-BE49-F238E27FC236}">
                <a16:creationId xmlns:a16="http://schemas.microsoft.com/office/drawing/2014/main" id="{C18BA630-B8E9-A624-1675-7E999ECDA140}"/>
              </a:ext>
            </a:extLst>
          </p:cNvPr>
          <p:cNvSpPr txBox="1"/>
          <p:nvPr/>
        </p:nvSpPr>
        <p:spPr>
          <a:xfrm>
            <a:off x="6209366" y="4723192"/>
            <a:ext cx="2746572" cy="1015663"/>
          </a:xfrm>
          <a:prstGeom prst="rect">
            <a:avLst/>
          </a:prstGeom>
          <a:solidFill>
            <a:srgbClr val="FFFF99"/>
          </a:solidFill>
          <a:ln>
            <a:solidFill>
              <a:schemeClr val="tx1"/>
            </a:solidFill>
          </a:ln>
        </p:spPr>
        <p:txBody>
          <a:bodyPr wrap="square" rtlCol="0">
            <a:spAutoFit/>
          </a:bodyPr>
          <a:lstStyle/>
          <a:p>
            <a:r>
              <a:rPr lang="en-US" altLang="ja-JP" sz="1200" dirty="0">
                <a:latin typeface="Segoe UI" panose="020B0502040204020203" pitchFamily="34" charset="0"/>
              </a:rPr>
              <a:t>※</a:t>
            </a:r>
            <a:r>
              <a:rPr lang="ja-JP" altLang="en-US" sz="1200" dirty="0">
                <a:latin typeface="Segoe UI" panose="020B0502040204020203" pitchFamily="34" charset="0"/>
              </a:rPr>
              <a:t>開所状況の詳細</a:t>
            </a:r>
            <a:endParaRPr lang="en-US" altLang="ja-JP" sz="1200" dirty="0">
              <a:latin typeface="Segoe UI" panose="020B0502040204020203" pitchFamily="34" charset="0"/>
            </a:endParaRPr>
          </a:p>
          <a:p>
            <a:endParaRPr lang="en-US" altLang="ja-JP" sz="1200" dirty="0">
              <a:latin typeface="Segoe UI" panose="020B0502040204020203" pitchFamily="34" charset="0"/>
            </a:endParaRPr>
          </a:p>
          <a:p>
            <a:r>
              <a:rPr lang="ja-JP" altLang="en-US" sz="1200" dirty="0">
                <a:latin typeface="Segoe UI" panose="020B0502040204020203" pitchFamily="34" charset="0"/>
              </a:rPr>
              <a:t>例</a:t>
            </a:r>
            <a:r>
              <a:rPr lang="en-US" altLang="ja-JP" sz="1200" dirty="0">
                <a:latin typeface="Segoe UI" panose="020B0502040204020203" pitchFamily="34" charset="0"/>
              </a:rPr>
              <a:t>)</a:t>
            </a:r>
            <a:r>
              <a:rPr lang="ja-JP" altLang="en-US" sz="1200" dirty="0">
                <a:latin typeface="Segoe UI" panose="020B0502040204020203" pitchFamily="34" charset="0"/>
              </a:rPr>
              <a:t>停電・断水のため全サービス停止中。　</a:t>
            </a:r>
            <a:endParaRPr lang="en-US" altLang="ja-JP" sz="1200" dirty="0">
              <a:latin typeface="Segoe UI" panose="020B0502040204020203" pitchFamily="34" charset="0"/>
            </a:endParaRPr>
          </a:p>
          <a:p>
            <a:r>
              <a:rPr lang="ja-JP" altLang="en-US" sz="1200" dirty="0">
                <a:latin typeface="Segoe UI" panose="020B0502040204020203" pitchFamily="34" charset="0"/>
              </a:rPr>
              <a:t>　　復旧見込み未定。</a:t>
            </a:r>
            <a:endParaRPr lang="en-US" altLang="ja-JP" sz="1200" dirty="0">
              <a:latin typeface="Segoe UI" panose="020B0502040204020203" pitchFamily="34" charset="0"/>
            </a:endParaRPr>
          </a:p>
          <a:p>
            <a:endParaRPr lang="ja-JP" altLang="en-US" sz="1200" dirty="0">
              <a:latin typeface="Segoe UI" panose="020B0502040204020203" pitchFamily="34" charset="0"/>
            </a:endParaRPr>
          </a:p>
        </p:txBody>
      </p:sp>
    </p:spTree>
    <p:extLst>
      <p:ext uri="{BB962C8B-B14F-4D97-AF65-F5344CB8AC3E}">
        <p14:creationId xmlns:p14="http://schemas.microsoft.com/office/powerpoint/2010/main" val="597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7389B-7A44-CC4F-B598-D748E7CCA908}"/>
              </a:ext>
            </a:extLst>
          </p:cNvPr>
          <p:cNvSpPr>
            <a:spLocks noGrp="1"/>
          </p:cNvSpPr>
          <p:nvPr>
            <p:ph type="title"/>
          </p:nvPr>
        </p:nvSpPr>
        <p:spPr/>
        <p:txBody>
          <a:bodyPr/>
          <a:lstStyle/>
          <a:p>
            <a:r>
              <a:rPr kumimoji="1" lang="ja-JP" altLang="en-US" dirty="0"/>
              <a:t>必要な人的支援の状況</a:t>
            </a:r>
          </a:p>
        </p:txBody>
      </p:sp>
      <p:pic>
        <p:nvPicPr>
          <p:cNvPr id="5" name="コンテンツ プレースホルダー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D77FE8D-A681-BA51-4F41-C5A6036E64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094" y="1835996"/>
            <a:ext cx="6652260" cy="2271661"/>
          </a:xfrm>
        </p:spPr>
      </p:pic>
      <p:sp>
        <p:nvSpPr>
          <p:cNvPr id="3" name="テキスト ボックス 2">
            <a:extLst>
              <a:ext uri="{FF2B5EF4-FFF2-40B4-BE49-F238E27FC236}">
                <a16:creationId xmlns:a16="http://schemas.microsoft.com/office/drawing/2014/main" id="{1C9C40C5-34BA-B2D9-AF15-990EB36A2475}"/>
              </a:ext>
            </a:extLst>
          </p:cNvPr>
          <p:cNvSpPr txBox="1"/>
          <p:nvPr/>
        </p:nvSpPr>
        <p:spPr>
          <a:xfrm>
            <a:off x="6209366" y="4723192"/>
            <a:ext cx="2746572" cy="1015663"/>
          </a:xfrm>
          <a:prstGeom prst="rect">
            <a:avLst/>
          </a:prstGeom>
          <a:solidFill>
            <a:srgbClr val="FFFF99"/>
          </a:solidFill>
          <a:ln>
            <a:solidFill>
              <a:schemeClr val="tx1"/>
            </a:solidFill>
          </a:ln>
        </p:spPr>
        <p:txBody>
          <a:bodyPr wrap="square" rtlCol="0">
            <a:spAutoFit/>
          </a:bodyPr>
          <a:lstStyle/>
          <a:p>
            <a:r>
              <a:rPr lang="en-US" altLang="ja-JP" sz="1200" dirty="0">
                <a:latin typeface="Segoe UI" panose="020B0502040204020203" pitchFamily="34" charset="0"/>
              </a:rPr>
              <a:t>※</a:t>
            </a:r>
            <a:r>
              <a:rPr lang="ja-JP" altLang="en-US" sz="1200" dirty="0">
                <a:latin typeface="Segoe UI" panose="020B0502040204020203" pitchFamily="34" charset="0"/>
              </a:rPr>
              <a:t>必要な人的支援の詳細</a:t>
            </a:r>
            <a:endParaRPr lang="en-US" altLang="ja-JP" sz="1200" dirty="0">
              <a:latin typeface="Segoe UI" panose="020B0502040204020203" pitchFamily="34" charset="0"/>
            </a:endParaRPr>
          </a:p>
          <a:p>
            <a:endParaRPr lang="en-US" altLang="ja-JP" sz="1200" dirty="0">
              <a:latin typeface="Segoe UI" panose="020B0502040204020203" pitchFamily="34" charset="0"/>
            </a:endParaRPr>
          </a:p>
          <a:p>
            <a:r>
              <a:rPr lang="ja-JP" altLang="en-US" sz="1200" dirty="0">
                <a:latin typeface="Segoe UI" panose="020B0502040204020203" pitchFamily="34" charset="0"/>
              </a:rPr>
              <a:t>例</a:t>
            </a:r>
            <a:r>
              <a:rPr lang="en-US" altLang="ja-JP" sz="1200" dirty="0">
                <a:latin typeface="Segoe UI" panose="020B0502040204020203" pitchFamily="34" charset="0"/>
              </a:rPr>
              <a:t>)</a:t>
            </a:r>
            <a:r>
              <a:rPr lang="ja-JP" altLang="en-US" sz="1200" dirty="0">
                <a:latin typeface="Segoe UI" panose="020B0502040204020203" pitchFamily="34" charset="0"/>
              </a:rPr>
              <a:t>職員</a:t>
            </a:r>
            <a:r>
              <a:rPr lang="en-US" altLang="ja-JP" sz="1200" dirty="0">
                <a:latin typeface="Segoe UI" panose="020B0502040204020203" pitchFamily="34" charset="0"/>
              </a:rPr>
              <a:t>5</a:t>
            </a:r>
            <a:r>
              <a:rPr lang="ja-JP" altLang="en-US" sz="1200" dirty="0">
                <a:latin typeface="Segoe UI" panose="020B0502040204020203" pitchFamily="34" charset="0"/>
              </a:rPr>
              <a:t>名が出勤不可のため、</a:t>
            </a:r>
            <a:endParaRPr lang="en-US" altLang="ja-JP" sz="1200" dirty="0">
              <a:latin typeface="Segoe UI" panose="020B0502040204020203" pitchFamily="34" charset="0"/>
            </a:endParaRPr>
          </a:p>
          <a:p>
            <a:r>
              <a:rPr lang="ja-JP" altLang="en-US" sz="1200" dirty="0">
                <a:latin typeface="Segoe UI" panose="020B0502040204020203" pitchFamily="34" charset="0"/>
              </a:rPr>
              <a:t>　　介護職員</a:t>
            </a:r>
            <a:r>
              <a:rPr lang="en-US" altLang="ja-JP" sz="1200" dirty="0">
                <a:latin typeface="Segoe UI" panose="020B0502040204020203" pitchFamily="34" charset="0"/>
              </a:rPr>
              <a:t>3</a:t>
            </a:r>
            <a:r>
              <a:rPr lang="ja-JP" altLang="en-US" sz="1200" dirty="0">
                <a:latin typeface="Segoe UI" panose="020B0502040204020203" pitchFamily="34" charset="0"/>
              </a:rPr>
              <a:t>名の応援が必要。</a:t>
            </a:r>
            <a:endParaRPr lang="en-US" altLang="ja-JP" sz="1200" dirty="0">
              <a:latin typeface="Segoe UI" panose="020B0502040204020203" pitchFamily="34" charset="0"/>
            </a:endParaRPr>
          </a:p>
          <a:p>
            <a:r>
              <a:rPr lang="ja-JP" altLang="en-US" sz="1200" dirty="0">
                <a:latin typeface="Segoe UI" panose="020B0502040204020203" pitchFamily="34" charset="0"/>
              </a:rPr>
              <a:t>　　夜間対応に支障あり。</a:t>
            </a:r>
          </a:p>
        </p:txBody>
      </p:sp>
    </p:spTree>
    <p:extLst>
      <p:ext uri="{BB962C8B-B14F-4D97-AF65-F5344CB8AC3E}">
        <p14:creationId xmlns:p14="http://schemas.microsoft.com/office/powerpoint/2010/main" val="125104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F9BB64-5D32-4771-5B97-A95424944BF7}"/>
              </a:ext>
            </a:extLst>
          </p:cNvPr>
          <p:cNvSpPr>
            <a:spLocks noGrp="1"/>
          </p:cNvSpPr>
          <p:nvPr>
            <p:ph type="title"/>
          </p:nvPr>
        </p:nvSpPr>
        <p:spPr/>
        <p:txBody>
          <a:bodyPr/>
          <a:lstStyle/>
          <a:p>
            <a:r>
              <a:rPr kumimoji="1" lang="ja-JP" altLang="en-US" dirty="0"/>
              <a:t>ライフライン等の状況</a:t>
            </a:r>
            <a:r>
              <a:rPr kumimoji="1" lang="en-US" altLang="ja-JP" dirty="0"/>
              <a:t>(</a:t>
            </a:r>
            <a:r>
              <a:rPr kumimoji="1" lang="ja-JP" altLang="en-US" dirty="0"/>
              <a:t>電気</a:t>
            </a:r>
            <a:r>
              <a:rPr kumimoji="1" lang="en-US" altLang="ja-JP" dirty="0"/>
              <a:t>)</a:t>
            </a:r>
            <a:endParaRPr kumimoji="1" lang="ja-JP" altLang="en-US" dirty="0"/>
          </a:p>
        </p:txBody>
      </p:sp>
      <p:pic>
        <p:nvPicPr>
          <p:cNvPr id="5" name="コンテンツ プレースホルダー 4" descr="グラフィカル ユーザー インターフェイス, アプリケーション&#10;&#10;AI 生成コンテンツは誤りを含む可能性があります。">
            <a:extLst>
              <a:ext uri="{FF2B5EF4-FFF2-40B4-BE49-F238E27FC236}">
                <a16:creationId xmlns:a16="http://schemas.microsoft.com/office/drawing/2014/main" id="{87C789D6-E9C6-9DEB-51A4-8163F5C88C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732" y="1371918"/>
            <a:ext cx="5787038" cy="4694237"/>
          </a:xfrm>
        </p:spPr>
      </p:pic>
    </p:spTree>
    <p:extLst>
      <p:ext uri="{BB962C8B-B14F-4D97-AF65-F5344CB8AC3E}">
        <p14:creationId xmlns:p14="http://schemas.microsoft.com/office/powerpoint/2010/main" val="93268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864CAF-64AA-EE51-A497-59061666B121}"/>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01E302E3-74AC-EEAD-F321-0911D0208F31}"/>
              </a:ext>
            </a:extLst>
          </p:cNvPr>
          <p:cNvSpPr>
            <a:spLocks noGrp="1"/>
          </p:cNvSpPr>
          <p:nvPr>
            <p:ph idx="1"/>
          </p:nvPr>
        </p:nvSpPr>
        <p:spPr/>
        <p:txBody>
          <a:bodyPr>
            <a:normAutofit/>
          </a:bodyPr>
          <a:lstStyle/>
          <a:p>
            <a:r>
              <a:rPr kumimoji="1" lang="ja-JP" altLang="en-US" sz="2400" dirty="0"/>
              <a:t>・</a:t>
            </a:r>
            <a:r>
              <a:rPr lang="ja-JP" altLang="en-US" sz="2400" dirty="0"/>
              <a:t>被災報告の概要</a:t>
            </a:r>
            <a:endParaRPr kumimoji="1" lang="en-US" altLang="ja-JP" sz="2400" dirty="0"/>
          </a:p>
          <a:p>
            <a:r>
              <a:rPr lang="ja-JP" altLang="en-US" sz="2400" dirty="0"/>
              <a:t>・対象施設</a:t>
            </a:r>
            <a:endParaRPr lang="en-US" altLang="ja-JP" sz="2400" dirty="0"/>
          </a:p>
          <a:p>
            <a:r>
              <a:rPr kumimoji="1" lang="ja-JP" altLang="en-US" sz="2400" dirty="0"/>
              <a:t>・報告</a:t>
            </a:r>
            <a:r>
              <a:rPr lang="ja-JP" altLang="en-US" sz="2400" dirty="0"/>
              <a:t>方法</a:t>
            </a:r>
            <a:endParaRPr kumimoji="1" lang="en-US" altLang="ja-JP" sz="2400" dirty="0"/>
          </a:p>
          <a:p>
            <a:endParaRPr kumimoji="1" lang="ja-JP" altLang="en-US" sz="1800" dirty="0"/>
          </a:p>
        </p:txBody>
      </p:sp>
    </p:spTree>
    <p:extLst>
      <p:ext uri="{BB962C8B-B14F-4D97-AF65-F5344CB8AC3E}">
        <p14:creationId xmlns:p14="http://schemas.microsoft.com/office/powerpoint/2010/main" val="369660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336988-632E-8AC4-8057-D0F4408D9F89}"/>
              </a:ext>
            </a:extLst>
          </p:cNvPr>
          <p:cNvSpPr>
            <a:spLocks noGrp="1"/>
          </p:cNvSpPr>
          <p:nvPr>
            <p:ph type="title"/>
          </p:nvPr>
        </p:nvSpPr>
        <p:spPr/>
        <p:txBody>
          <a:bodyPr/>
          <a:lstStyle/>
          <a:p>
            <a:r>
              <a:rPr lang="ja-JP" altLang="en-US" dirty="0"/>
              <a:t>ライフライン等の状況</a:t>
            </a:r>
            <a:r>
              <a:rPr lang="en-US" altLang="ja-JP" dirty="0"/>
              <a:t>(</a:t>
            </a:r>
            <a:r>
              <a:rPr lang="ja-JP" altLang="en-US" dirty="0"/>
              <a:t>水道</a:t>
            </a:r>
            <a:r>
              <a:rPr lang="en-US" altLang="ja-JP" dirty="0"/>
              <a:t>)</a:t>
            </a:r>
            <a:endParaRPr kumimoji="1" lang="ja-JP" altLang="en-US" dirty="0"/>
          </a:p>
        </p:txBody>
      </p:sp>
      <p:pic>
        <p:nvPicPr>
          <p:cNvPr id="5" name="コンテンツ プレースホルダー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DC7F5A3F-9149-8158-3BFA-BC6825B916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595" y="1265239"/>
            <a:ext cx="4635353" cy="3939222"/>
          </a:xfrm>
        </p:spPr>
      </p:pic>
      <p:pic>
        <p:nvPicPr>
          <p:cNvPr id="7" name="図 6" descr="四角形&#10;&#10;AI 生成コンテンツは誤りを含む可能性があります。">
            <a:extLst>
              <a:ext uri="{FF2B5EF4-FFF2-40B4-BE49-F238E27FC236}">
                <a16:creationId xmlns:a16="http://schemas.microsoft.com/office/drawing/2014/main" id="{698D281B-18DA-B17A-FD27-64B278E23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95" y="5265282"/>
            <a:ext cx="4635353" cy="1154695"/>
          </a:xfrm>
          <a:prstGeom prst="rect">
            <a:avLst/>
          </a:prstGeom>
        </p:spPr>
      </p:pic>
    </p:spTree>
    <p:extLst>
      <p:ext uri="{BB962C8B-B14F-4D97-AF65-F5344CB8AC3E}">
        <p14:creationId xmlns:p14="http://schemas.microsoft.com/office/powerpoint/2010/main" val="94932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990EB8-ADE9-B273-8B8F-F0C06AD72D65}"/>
              </a:ext>
            </a:extLst>
          </p:cNvPr>
          <p:cNvSpPr>
            <a:spLocks noGrp="1"/>
          </p:cNvSpPr>
          <p:nvPr>
            <p:ph type="title"/>
          </p:nvPr>
        </p:nvSpPr>
        <p:spPr/>
        <p:txBody>
          <a:bodyPr/>
          <a:lstStyle/>
          <a:p>
            <a:r>
              <a:rPr lang="ja-JP" altLang="en-US" dirty="0"/>
              <a:t>ライフライン等の状況</a:t>
            </a:r>
            <a:r>
              <a:rPr lang="en-US" altLang="ja-JP" dirty="0"/>
              <a:t>(</a:t>
            </a:r>
            <a:r>
              <a:rPr lang="ja-JP" altLang="en-US" dirty="0"/>
              <a:t>ガス、冷暖房</a:t>
            </a:r>
            <a:r>
              <a:rPr lang="en-US" altLang="ja-JP" dirty="0"/>
              <a:t>)</a:t>
            </a:r>
            <a:endParaRPr kumimoji="1" lang="ja-JP" altLang="en-US" dirty="0"/>
          </a:p>
        </p:txBody>
      </p:sp>
      <p:pic>
        <p:nvPicPr>
          <p:cNvPr id="5" name="コンテンツ プレースホルダー 4" descr="グラフィカル ユーザー インターフェイス, アプリケーション&#10;&#10;AI 生成コンテンツは誤りを含む可能性があります。">
            <a:extLst>
              <a:ext uri="{FF2B5EF4-FFF2-40B4-BE49-F238E27FC236}">
                <a16:creationId xmlns:a16="http://schemas.microsoft.com/office/drawing/2014/main" id="{3C0A68A9-5E70-2149-2B31-AFC7E2427C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1775839"/>
            <a:ext cx="6492803" cy="2240474"/>
          </a:xfrm>
        </p:spPr>
      </p:pic>
    </p:spTree>
    <p:extLst>
      <p:ext uri="{BB962C8B-B14F-4D97-AF65-F5344CB8AC3E}">
        <p14:creationId xmlns:p14="http://schemas.microsoft.com/office/powerpoint/2010/main" val="324343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6B6102-7C2A-5647-D501-9B3033EAEA24}"/>
              </a:ext>
            </a:extLst>
          </p:cNvPr>
          <p:cNvSpPr>
            <a:spLocks noGrp="1"/>
          </p:cNvSpPr>
          <p:nvPr>
            <p:ph type="title"/>
          </p:nvPr>
        </p:nvSpPr>
        <p:spPr/>
        <p:txBody>
          <a:bodyPr/>
          <a:lstStyle/>
          <a:p>
            <a:r>
              <a:rPr kumimoji="1" lang="ja-JP" altLang="en-US" dirty="0"/>
              <a:t>物資の状況</a:t>
            </a:r>
          </a:p>
        </p:txBody>
      </p:sp>
      <p:pic>
        <p:nvPicPr>
          <p:cNvPr id="5" name="コンテンツ プレースホルダー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C9E8A4E-852E-CB32-00D3-6A438F3E98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421" y="1115811"/>
            <a:ext cx="4818819" cy="2968483"/>
          </a:xfrm>
        </p:spPr>
      </p:pic>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9A90DCA3-6C8E-6D75-AE2C-64F332943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1" y="4211198"/>
            <a:ext cx="4818819" cy="1845505"/>
          </a:xfrm>
          <a:prstGeom prst="rect">
            <a:avLst/>
          </a:prstGeom>
        </p:spPr>
      </p:pic>
      <p:sp>
        <p:nvSpPr>
          <p:cNvPr id="3" name="テキスト ボックス 2">
            <a:extLst>
              <a:ext uri="{FF2B5EF4-FFF2-40B4-BE49-F238E27FC236}">
                <a16:creationId xmlns:a16="http://schemas.microsoft.com/office/drawing/2014/main" id="{2AACBF96-A9E3-7388-5E3A-F11C944127FF}"/>
              </a:ext>
            </a:extLst>
          </p:cNvPr>
          <p:cNvSpPr txBox="1"/>
          <p:nvPr/>
        </p:nvSpPr>
        <p:spPr>
          <a:xfrm>
            <a:off x="5842000" y="3529393"/>
            <a:ext cx="3147805" cy="1569660"/>
          </a:xfrm>
          <a:prstGeom prst="rect">
            <a:avLst/>
          </a:prstGeom>
          <a:solidFill>
            <a:srgbClr val="FFFF99"/>
          </a:solidFill>
          <a:ln>
            <a:solidFill>
              <a:schemeClr val="tx1"/>
            </a:solidFill>
          </a:ln>
        </p:spPr>
        <p:txBody>
          <a:bodyPr wrap="square" rtlCol="0">
            <a:spAutoFit/>
          </a:bodyPr>
          <a:lstStyle/>
          <a:p>
            <a:r>
              <a:rPr lang="en-US" altLang="ja-JP" sz="1200" dirty="0">
                <a:latin typeface="Segoe UI" panose="020B0502040204020203" pitchFamily="34" charset="0"/>
              </a:rPr>
              <a:t>※</a:t>
            </a:r>
            <a:r>
              <a:rPr lang="ja-JP" altLang="en-US" sz="1200" dirty="0">
                <a:latin typeface="Segoe UI" panose="020B0502040204020203" pitchFamily="34" charset="0"/>
              </a:rPr>
              <a:t>支援が必要な物資の内容の詳細</a:t>
            </a:r>
            <a:endParaRPr lang="en-US" altLang="ja-JP" sz="1200" dirty="0">
              <a:latin typeface="Segoe UI" panose="020B0502040204020203" pitchFamily="34" charset="0"/>
            </a:endParaRPr>
          </a:p>
          <a:p>
            <a:endParaRPr lang="en-US" altLang="ja-JP" sz="1200" dirty="0">
              <a:latin typeface="Segoe UI" panose="020B0502040204020203" pitchFamily="34" charset="0"/>
            </a:endParaRPr>
          </a:p>
          <a:p>
            <a:r>
              <a:rPr lang="ja-JP" altLang="en-US" sz="1200" dirty="0">
                <a:latin typeface="Segoe UI" panose="020B0502040204020203" pitchFamily="34" charset="0"/>
              </a:rPr>
              <a:t>例</a:t>
            </a:r>
            <a:r>
              <a:rPr lang="en-US" altLang="ja-JP" sz="1200" dirty="0">
                <a:latin typeface="Segoe UI" panose="020B0502040204020203" pitchFamily="34" charset="0"/>
              </a:rPr>
              <a:t>)</a:t>
            </a:r>
            <a:r>
              <a:rPr lang="ja-JP" altLang="en-US" sz="1200" dirty="0">
                <a:latin typeface="Segoe UI" panose="020B0502040204020203" pitchFamily="34" charset="0"/>
              </a:rPr>
              <a:t>飲料水が不足（現在：</a:t>
            </a:r>
            <a:r>
              <a:rPr lang="en-US" altLang="ja-JP" sz="1200" dirty="0">
                <a:latin typeface="Segoe UI" panose="020B0502040204020203" pitchFamily="34" charset="0"/>
              </a:rPr>
              <a:t>1</a:t>
            </a:r>
            <a:r>
              <a:rPr lang="ja-JP" altLang="en-US" sz="1200" dirty="0">
                <a:latin typeface="Segoe UI" panose="020B0502040204020203" pitchFamily="34" charset="0"/>
              </a:rPr>
              <a:t>日分程度）。</a:t>
            </a:r>
            <a:endParaRPr lang="en-US" altLang="ja-JP" sz="1200" dirty="0">
              <a:latin typeface="Segoe UI" panose="020B0502040204020203" pitchFamily="34" charset="0"/>
            </a:endParaRPr>
          </a:p>
          <a:p>
            <a:r>
              <a:rPr lang="ja-JP" altLang="en-US" sz="1200" dirty="0">
                <a:latin typeface="Segoe UI" panose="020B0502040204020203" pitchFamily="34" charset="0"/>
              </a:rPr>
              <a:t>入所者</a:t>
            </a:r>
            <a:r>
              <a:rPr lang="en-US" altLang="ja-JP" sz="1200" dirty="0">
                <a:latin typeface="Segoe UI" panose="020B0502040204020203" pitchFamily="34" charset="0"/>
              </a:rPr>
              <a:t>40</a:t>
            </a:r>
            <a:r>
              <a:rPr lang="ja-JP" altLang="en-US" sz="1200" dirty="0">
                <a:latin typeface="Segoe UI" panose="020B0502040204020203" pitchFamily="34" charset="0"/>
              </a:rPr>
              <a:t>名分として、</a:t>
            </a:r>
            <a:r>
              <a:rPr lang="en-US" altLang="ja-JP" sz="1200" dirty="0">
                <a:latin typeface="Segoe UI" panose="020B0502040204020203" pitchFamily="34" charset="0"/>
              </a:rPr>
              <a:t>500ml</a:t>
            </a:r>
            <a:r>
              <a:rPr lang="ja-JP" altLang="en-US" sz="1200" dirty="0">
                <a:latin typeface="Segoe UI" panose="020B0502040204020203" pitchFamily="34" charset="0"/>
              </a:rPr>
              <a:t>ペットボトル約</a:t>
            </a:r>
            <a:r>
              <a:rPr lang="en-US" altLang="ja-JP" sz="1200" dirty="0">
                <a:latin typeface="Segoe UI" panose="020B0502040204020203" pitchFamily="34" charset="0"/>
              </a:rPr>
              <a:t>240</a:t>
            </a:r>
            <a:r>
              <a:rPr lang="ja-JP" altLang="en-US" sz="1200" dirty="0">
                <a:latin typeface="Segoe UI" panose="020B0502040204020203" pitchFamily="34" charset="0"/>
              </a:rPr>
              <a:t>本（</a:t>
            </a:r>
            <a:r>
              <a:rPr lang="en-US" altLang="ja-JP" sz="1200" dirty="0">
                <a:latin typeface="Segoe UI" panose="020B0502040204020203" pitchFamily="34" charset="0"/>
              </a:rPr>
              <a:t>3</a:t>
            </a:r>
            <a:r>
              <a:rPr lang="ja-JP" altLang="en-US" sz="1200" dirty="0">
                <a:latin typeface="Segoe UI" panose="020B0502040204020203" pitchFamily="34" charset="0"/>
              </a:rPr>
              <a:t>日分）が必要。</a:t>
            </a:r>
            <a:endParaRPr lang="en-US" altLang="ja-JP" sz="1200" dirty="0">
              <a:latin typeface="Segoe UI" panose="020B0502040204020203" pitchFamily="34" charset="0"/>
            </a:endParaRPr>
          </a:p>
          <a:p>
            <a:r>
              <a:rPr lang="ja-JP" altLang="en-US" sz="1200" dirty="0">
                <a:latin typeface="Segoe UI" panose="020B0502040204020203" pitchFamily="34" charset="0"/>
              </a:rPr>
              <a:t>紙おむつ（</a:t>
            </a:r>
            <a:r>
              <a:rPr lang="en-US" altLang="ja-JP" sz="1200" dirty="0">
                <a:latin typeface="Segoe UI" panose="020B0502040204020203" pitchFamily="34" charset="0"/>
              </a:rPr>
              <a:t>M</a:t>
            </a:r>
            <a:r>
              <a:rPr lang="ja-JP" altLang="en-US" sz="1200" dirty="0">
                <a:latin typeface="Segoe UI" panose="020B0502040204020203" pitchFamily="34" charset="0"/>
              </a:rPr>
              <a:t>サイズ）が不足。</a:t>
            </a:r>
            <a:endParaRPr lang="en-US" altLang="ja-JP" sz="1200" dirty="0">
              <a:latin typeface="Segoe UI" panose="020B0502040204020203" pitchFamily="34" charset="0"/>
            </a:endParaRPr>
          </a:p>
          <a:p>
            <a:r>
              <a:rPr lang="ja-JP" altLang="en-US" sz="1200" dirty="0">
                <a:latin typeface="Segoe UI" panose="020B0502040204020203" pitchFamily="34" charset="0"/>
              </a:rPr>
              <a:t>現在残り</a:t>
            </a:r>
            <a:r>
              <a:rPr lang="en-US" altLang="ja-JP" sz="1200" dirty="0">
                <a:latin typeface="Segoe UI" panose="020B0502040204020203" pitchFamily="34" charset="0"/>
              </a:rPr>
              <a:t>100</a:t>
            </a:r>
            <a:r>
              <a:rPr lang="ja-JP" altLang="en-US" sz="1200" dirty="0">
                <a:latin typeface="Segoe UI" panose="020B0502040204020203" pitchFamily="34" charset="0"/>
              </a:rPr>
              <a:t>枚程度のため、</a:t>
            </a:r>
            <a:r>
              <a:rPr lang="en-US" altLang="ja-JP" sz="1200" dirty="0">
                <a:latin typeface="Segoe UI" panose="020B0502040204020203" pitchFamily="34" charset="0"/>
              </a:rPr>
              <a:t>300</a:t>
            </a:r>
            <a:r>
              <a:rPr lang="ja-JP" altLang="en-US" sz="1200" dirty="0">
                <a:latin typeface="Segoe UI" panose="020B0502040204020203" pitchFamily="34" charset="0"/>
              </a:rPr>
              <a:t>枚程度（</a:t>
            </a:r>
            <a:r>
              <a:rPr lang="en-US" altLang="ja-JP" sz="1200" dirty="0">
                <a:latin typeface="Segoe UI" panose="020B0502040204020203" pitchFamily="34" charset="0"/>
              </a:rPr>
              <a:t>3</a:t>
            </a:r>
            <a:r>
              <a:rPr lang="ja-JP" altLang="en-US" sz="1200" dirty="0">
                <a:latin typeface="Segoe UI" panose="020B0502040204020203" pitchFamily="34" charset="0"/>
              </a:rPr>
              <a:t>日分）の補充が必要。</a:t>
            </a:r>
          </a:p>
        </p:txBody>
      </p:sp>
    </p:spTree>
    <p:extLst>
      <p:ext uri="{BB962C8B-B14F-4D97-AF65-F5344CB8AC3E}">
        <p14:creationId xmlns:p14="http://schemas.microsoft.com/office/powerpoint/2010/main" val="2958215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5CC05C-E03C-A153-0606-7EB55293CC8D}"/>
              </a:ext>
            </a:extLst>
          </p:cNvPr>
          <p:cNvSpPr>
            <a:spLocks noGrp="1"/>
          </p:cNvSpPr>
          <p:nvPr>
            <p:ph type="title"/>
          </p:nvPr>
        </p:nvSpPr>
        <p:spPr/>
        <p:txBody>
          <a:bodyPr/>
          <a:lstStyle/>
          <a:p>
            <a:r>
              <a:rPr kumimoji="1" lang="ja-JP" altLang="en-US" dirty="0"/>
              <a:t>医療機器等の故障の状況</a:t>
            </a:r>
          </a:p>
        </p:txBody>
      </p:sp>
      <p:pic>
        <p:nvPicPr>
          <p:cNvPr id="5" name="コンテンツ プレースホルダー 4" descr="グラフィカル ユーザー インターフェイス, アプリケーション&#10;&#10;AI 生成コンテンツは誤りを含む可能性があります。">
            <a:extLst>
              <a:ext uri="{FF2B5EF4-FFF2-40B4-BE49-F238E27FC236}">
                <a16:creationId xmlns:a16="http://schemas.microsoft.com/office/drawing/2014/main" id="{DFDC7D42-DBD4-ED3D-BCFA-9AC24A9148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1642529"/>
            <a:ext cx="6561389" cy="1318374"/>
          </a:xfrm>
        </p:spPr>
      </p:pic>
    </p:spTree>
    <p:extLst>
      <p:ext uri="{BB962C8B-B14F-4D97-AF65-F5344CB8AC3E}">
        <p14:creationId xmlns:p14="http://schemas.microsoft.com/office/powerpoint/2010/main" val="118684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2D4655-C9E1-C8F5-3212-071BD155C55E}"/>
              </a:ext>
            </a:extLst>
          </p:cNvPr>
          <p:cNvSpPr>
            <a:spLocks noGrp="1"/>
          </p:cNvSpPr>
          <p:nvPr>
            <p:ph type="title"/>
          </p:nvPr>
        </p:nvSpPr>
        <p:spPr/>
        <p:txBody>
          <a:bodyPr/>
          <a:lstStyle/>
          <a:p>
            <a:r>
              <a:rPr lang="ja-JP" altLang="en-US">
                <a:ea typeface="ＭＳ Ｐゴシック"/>
              </a:rPr>
              <a:t>概要</a:t>
            </a:r>
            <a:endParaRPr kumimoji="1" lang="ja-JP" altLang="en-US">
              <a:ea typeface="ＭＳ Ｐゴシック"/>
            </a:endParaRPr>
          </a:p>
        </p:txBody>
      </p:sp>
      <p:graphicFrame>
        <p:nvGraphicFramePr>
          <p:cNvPr id="5" name="表 5">
            <a:extLst>
              <a:ext uri="{FF2B5EF4-FFF2-40B4-BE49-F238E27FC236}">
                <a16:creationId xmlns:a16="http://schemas.microsoft.com/office/drawing/2014/main" id="{03785681-3623-F281-4FFB-29BF5BED6254}"/>
              </a:ext>
            </a:extLst>
          </p:cNvPr>
          <p:cNvGraphicFramePr>
            <a:graphicFrameLocks noGrp="1"/>
          </p:cNvGraphicFramePr>
          <p:nvPr>
            <p:extLst>
              <p:ext uri="{D42A27DB-BD31-4B8C-83A1-F6EECF244321}">
                <p14:modId xmlns:p14="http://schemas.microsoft.com/office/powerpoint/2010/main" val="2058017196"/>
              </p:ext>
            </p:extLst>
          </p:nvPr>
        </p:nvGraphicFramePr>
        <p:xfrm>
          <a:off x="687705" y="1257299"/>
          <a:ext cx="7814310" cy="4071003"/>
        </p:xfrm>
        <a:graphic>
          <a:graphicData uri="http://schemas.openxmlformats.org/drawingml/2006/table">
            <a:tbl>
              <a:tblPr firstRow="1" bandRow="1">
                <a:tableStyleId>{5C22544A-7EE6-4342-B048-85BDC9FD1C3A}</a:tableStyleId>
              </a:tblPr>
              <a:tblGrid>
                <a:gridCol w="1319117">
                  <a:extLst>
                    <a:ext uri="{9D8B030D-6E8A-4147-A177-3AD203B41FA5}">
                      <a16:colId xmlns:a16="http://schemas.microsoft.com/office/drawing/2014/main" val="213327163"/>
                    </a:ext>
                  </a:extLst>
                </a:gridCol>
                <a:gridCol w="6495193">
                  <a:extLst>
                    <a:ext uri="{9D8B030D-6E8A-4147-A177-3AD203B41FA5}">
                      <a16:colId xmlns:a16="http://schemas.microsoft.com/office/drawing/2014/main" val="1963446998"/>
                    </a:ext>
                  </a:extLst>
                </a:gridCol>
              </a:tblGrid>
              <a:tr h="639562">
                <a:tc>
                  <a:txBody>
                    <a:bodyPr/>
                    <a:lstStyle/>
                    <a:p>
                      <a:endParaRPr kumimoji="1" lang="ja-JP" altLang="en-US" sz="2000" dirty="0"/>
                    </a:p>
                  </a:txBody>
                  <a:tcPr/>
                </a:tc>
                <a:tc>
                  <a:txBody>
                    <a:bodyPr/>
                    <a:lstStyle/>
                    <a:p>
                      <a:endParaRPr kumimoji="1" lang="ja-JP" altLang="en-US" sz="2000" dirty="0"/>
                    </a:p>
                  </a:txBody>
                  <a:tcPr/>
                </a:tc>
                <a:extLst>
                  <a:ext uri="{0D108BD9-81ED-4DB2-BD59-A6C34878D82A}">
                    <a16:rowId xmlns:a16="http://schemas.microsoft.com/office/drawing/2014/main" val="4095925280"/>
                  </a:ext>
                </a:extLst>
              </a:tr>
              <a:tr h="1100545">
                <a:tc>
                  <a:txBody>
                    <a:bodyPr/>
                    <a:lstStyle/>
                    <a:p>
                      <a:r>
                        <a:rPr kumimoji="1" lang="ja-JP" altLang="en-US" sz="2000" dirty="0"/>
                        <a:t>目的</a:t>
                      </a:r>
                    </a:p>
                  </a:txBody>
                  <a:tcPr/>
                </a:tc>
                <a:tc>
                  <a:txBody>
                    <a:bodyPr/>
                    <a:lstStyle/>
                    <a:p>
                      <a:r>
                        <a:rPr kumimoji="1" lang="ja-JP" altLang="en-US" sz="2000" dirty="0"/>
                        <a:t>被災状況を確実・迅速に把握し、支援判断を早めること</a:t>
                      </a:r>
                      <a:endParaRPr kumimoji="1" lang="en-US" altLang="ja-JP" sz="2000" dirty="0"/>
                    </a:p>
                  </a:txBody>
                  <a:tcPr/>
                </a:tc>
                <a:extLst>
                  <a:ext uri="{0D108BD9-81ED-4DB2-BD59-A6C34878D82A}">
                    <a16:rowId xmlns:a16="http://schemas.microsoft.com/office/drawing/2014/main" val="861316375"/>
                  </a:ext>
                </a:extLst>
              </a:tr>
              <a:tr h="1352048">
                <a:tc>
                  <a:txBody>
                    <a:bodyPr/>
                    <a:lstStyle/>
                    <a:p>
                      <a:r>
                        <a:rPr kumimoji="1" lang="ja-JP" altLang="en-US" sz="2000" dirty="0"/>
                        <a:t>報告対象</a:t>
                      </a:r>
                    </a:p>
                  </a:txBody>
                  <a:tcPr/>
                </a:tc>
                <a:tc>
                  <a:txBody>
                    <a:bodyPr/>
                    <a:lstStyle/>
                    <a:p>
                      <a:r>
                        <a:rPr kumimoji="1" lang="ja-JP" altLang="en-US" sz="2000" dirty="0"/>
                        <a:t>システム対象のすべての事業所および施設</a:t>
                      </a:r>
                      <a:br>
                        <a:rPr kumimoji="1" lang="en-US" altLang="ja-JP" sz="2000" dirty="0"/>
                      </a:br>
                      <a:r>
                        <a:rPr kumimoji="1" lang="en-US" altLang="ja-JP" sz="2000" dirty="0"/>
                        <a:t>(</a:t>
                      </a:r>
                      <a:r>
                        <a:rPr kumimoji="1" lang="ja-JP" altLang="en-US" sz="2000" dirty="0"/>
                        <a:t>入所、居住系、通所、訪問など</a:t>
                      </a:r>
                      <a:r>
                        <a:rPr kumimoji="1" lang="en-US" altLang="ja-JP" sz="2000" dirty="0"/>
                        <a:t>)</a:t>
                      </a:r>
                    </a:p>
                    <a:p>
                      <a:r>
                        <a:rPr kumimoji="1" lang="en-US" altLang="ja-JP" sz="1800" dirty="0">
                          <a:solidFill>
                            <a:srgbClr val="FF0000"/>
                          </a:solidFill>
                        </a:rPr>
                        <a:t>※</a:t>
                      </a:r>
                      <a:r>
                        <a:rPr kumimoji="1" lang="ja-JP" altLang="en-US" sz="1800" dirty="0">
                          <a:solidFill>
                            <a:srgbClr val="FF0000"/>
                          </a:solidFill>
                        </a:rPr>
                        <a:t>　・サービス種別ごとの報告が必要</a:t>
                      </a:r>
                      <a:endParaRPr kumimoji="1" lang="en-US" altLang="ja-JP" sz="1800" dirty="0">
                        <a:solidFill>
                          <a:srgbClr val="FF0000"/>
                        </a:solidFill>
                      </a:endParaRPr>
                    </a:p>
                    <a:p>
                      <a:r>
                        <a:rPr kumimoji="1" lang="ja-JP" altLang="en-US" sz="1800" dirty="0">
                          <a:solidFill>
                            <a:srgbClr val="FF0000"/>
                          </a:solidFill>
                        </a:rPr>
                        <a:t>　  　・被害が無くても報告が必要</a:t>
                      </a:r>
                    </a:p>
                  </a:txBody>
                  <a:tcPr/>
                </a:tc>
                <a:extLst>
                  <a:ext uri="{0D108BD9-81ED-4DB2-BD59-A6C34878D82A}">
                    <a16:rowId xmlns:a16="http://schemas.microsoft.com/office/drawing/2014/main" val="758881967"/>
                  </a:ext>
                </a:extLst>
              </a:tr>
              <a:tr h="978848">
                <a:tc>
                  <a:txBody>
                    <a:bodyPr/>
                    <a:lstStyle/>
                    <a:p>
                      <a:r>
                        <a:rPr lang="ja-JP" altLang="en-US" sz="2000"/>
                        <a:t>報告</a:t>
                      </a:r>
                      <a:r>
                        <a:rPr kumimoji="1" lang="ja-JP" altLang="en-US" sz="2000"/>
                        <a:t>項目</a:t>
                      </a:r>
                    </a:p>
                  </a:txBody>
                  <a:tcPr/>
                </a:tc>
                <a:tc>
                  <a:txBody>
                    <a:bodyPr/>
                    <a:lstStyle/>
                    <a:p>
                      <a:r>
                        <a:rPr kumimoji="1" lang="ja-JP" altLang="en-US" sz="2000" dirty="0"/>
                        <a:t>➀人的被害②建物被害③ライフライン④避難・</a:t>
                      </a:r>
                      <a:r>
                        <a:rPr lang="ja-JP" altLang="en-US" sz="2000" dirty="0"/>
                        <a:t>開所の</a:t>
                      </a:r>
                      <a:r>
                        <a:rPr kumimoji="1" lang="ja-JP" altLang="en-US" sz="2000" dirty="0"/>
                        <a:t>状況</a:t>
                      </a:r>
                      <a:endParaRPr kumimoji="1" lang="en-US" altLang="ja-JP" sz="2000" dirty="0"/>
                    </a:p>
                    <a:p>
                      <a:r>
                        <a:rPr kumimoji="1" lang="ja-JP" altLang="en-US" sz="2000" dirty="0"/>
                        <a:t>⑤支援ニーズ⑥その他運営情報</a:t>
                      </a:r>
                    </a:p>
                  </a:txBody>
                  <a:tcPr/>
                </a:tc>
                <a:extLst>
                  <a:ext uri="{0D108BD9-81ED-4DB2-BD59-A6C34878D82A}">
                    <a16:rowId xmlns:a16="http://schemas.microsoft.com/office/drawing/2014/main" val="685694617"/>
                  </a:ext>
                </a:extLst>
              </a:tr>
            </a:tbl>
          </a:graphicData>
        </a:graphic>
      </p:graphicFrame>
      <p:sp>
        <p:nvSpPr>
          <p:cNvPr id="3" name="スライド番号プレースホルダー 2">
            <a:extLst>
              <a:ext uri="{FF2B5EF4-FFF2-40B4-BE49-F238E27FC236}">
                <a16:creationId xmlns:a16="http://schemas.microsoft.com/office/drawing/2014/main" id="{6E446E75-1466-5220-BC04-3BA331AFB5CC}"/>
              </a:ext>
            </a:extLst>
          </p:cNvPr>
          <p:cNvSpPr>
            <a:spLocks noGrp="1"/>
          </p:cNvSpPr>
          <p:nvPr>
            <p:ph type="sldNum" sz="quarter" idx="12"/>
          </p:nvPr>
        </p:nvSpPr>
        <p:spPr/>
        <p:txBody>
          <a:bodyPr/>
          <a:lstStyle/>
          <a:p>
            <a:fld id="{A99D720A-4AD5-4DCF-885F-DE5297996123}" type="slidenum">
              <a:rPr kumimoji="1" lang="ja-JP" altLang="en-US" smtClean="0"/>
              <a:t>3</a:t>
            </a:fld>
            <a:endParaRPr kumimoji="1" lang="ja-JP" altLang="en-US"/>
          </a:p>
        </p:txBody>
      </p:sp>
    </p:spTree>
    <p:extLst>
      <p:ext uri="{BB962C8B-B14F-4D97-AF65-F5344CB8AC3E}">
        <p14:creationId xmlns:p14="http://schemas.microsoft.com/office/powerpoint/2010/main" val="3883228204"/>
      </p:ext>
    </p:extLst>
  </p:cSld>
  <p:clrMapOvr>
    <a:masterClrMapping/>
  </p:clrMapOvr>
  <mc:AlternateContent xmlns:mc="http://schemas.openxmlformats.org/markup-compatibility/2006" xmlns:p14="http://schemas.microsoft.com/office/powerpoint/2010/main">
    <mc:Choice Requires="p14">
      <p:transition spd="slow" p14:dur="2000" advTm="49913"/>
    </mc:Choice>
    <mc:Fallback xmlns="">
      <p:transition spd="slow" advTm="499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B07D1-5A75-C65E-E285-1CBECF5203E4}"/>
              </a:ext>
            </a:extLst>
          </p:cNvPr>
          <p:cNvSpPr>
            <a:spLocks noGrp="1"/>
          </p:cNvSpPr>
          <p:nvPr>
            <p:ph type="title"/>
          </p:nvPr>
        </p:nvSpPr>
        <p:spPr/>
        <p:txBody>
          <a:bodyPr>
            <a:normAutofit/>
          </a:bodyPr>
          <a:lstStyle/>
          <a:p>
            <a:r>
              <a:rPr lang="ja-JP" altLang="en-US" dirty="0"/>
              <a:t>被災報告の流れ</a:t>
            </a:r>
            <a:endParaRPr kumimoji="1" lang="ja-JP" altLang="en-US" dirty="0"/>
          </a:p>
        </p:txBody>
      </p:sp>
      <p:sp>
        <p:nvSpPr>
          <p:cNvPr id="5" name="正方形/長方形 4">
            <a:extLst>
              <a:ext uri="{FF2B5EF4-FFF2-40B4-BE49-F238E27FC236}">
                <a16:creationId xmlns:a16="http://schemas.microsoft.com/office/drawing/2014/main" id="{CF3253B7-13A6-C6AA-6D88-4F9BE1B1A6D9}"/>
              </a:ext>
            </a:extLst>
          </p:cNvPr>
          <p:cNvSpPr/>
          <p:nvPr/>
        </p:nvSpPr>
        <p:spPr>
          <a:xfrm>
            <a:off x="183322" y="2612936"/>
            <a:ext cx="3491942" cy="1760349"/>
          </a:xfrm>
          <a:prstGeom prst="rect">
            <a:avLst/>
          </a:prstGeom>
          <a:solidFill>
            <a:schemeClr val="accent3">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14E7E170-ADA4-AC21-ABD3-B12E196ED37D}"/>
              </a:ext>
            </a:extLst>
          </p:cNvPr>
          <p:cNvSpPr txBox="1"/>
          <p:nvPr/>
        </p:nvSpPr>
        <p:spPr>
          <a:xfrm>
            <a:off x="237768" y="2625187"/>
            <a:ext cx="3448050" cy="307777"/>
          </a:xfrm>
          <a:prstGeom prst="rect">
            <a:avLst/>
          </a:prstGeom>
          <a:noFill/>
        </p:spPr>
        <p:txBody>
          <a:bodyPr wrap="square" rtlCol="0">
            <a:spAutoFit/>
          </a:bodyPr>
          <a:lstStyle/>
          <a:p>
            <a:r>
              <a:rPr kumimoji="1" lang="en-US" altLang="ja-JP" sz="1400" b="1" dirty="0"/>
              <a:t>【</a:t>
            </a:r>
            <a:r>
              <a:rPr kumimoji="1" lang="ja-JP" altLang="en-US" sz="1400" b="1" dirty="0"/>
              <a:t>介護サービス情報公表システム</a:t>
            </a:r>
            <a:r>
              <a:rPr kumimoji="1" lang="en-US" altLang="ja-JP" sz="1400" b="1" dirty="0"/>
              <a:t>】</a:t>
            </a:r>
            <a:endParaRPr kumimoji="1" lang="ja-JP" altLang="en-US" sz="1400" b="1" dirty="0"/>
          </a:p>
        </p:txBody>
      </p:sp>
      <p:sp>
        <p:nvSpPr>
          <p:cNvPr id="8" name="フローチャート: 磁気ディスク 7">
            <a:extLst>
              <a:ext uri="{FF2B5EF4-FFF2-40B4-BE49-F238E27FC236}">
                <a16:creationId xmlns:a16="http://schemas.microsoft.com/office/drawing/2014/main" id="{6CF9CBEE-C166-8AE2-61B6-3EA1DD488932}"/>
              </a:ext>
            </a:extLst>
          </p:cNvPr>
          <p:cNvSpPr/>
          <p:nvPr/>
        </p:nvSpPr>
        <p:spPr>
          <a:xfrm>
            <a:off x="1493476" y="3520352"/>
            <a:ext cx="762000" cy="523875"/>
          </a:xfrm>
          <a:prstGeom prst="flowChartMagneticDisk">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磁気ディスク 8">
            <a:extLst>
              <a:ext uri="{FF2B5EF4-FFF2-40B4-BE49-F238E27FC236}">
                <a16:creationId xmlns:a16="http://schemas.microsoft.com/office/drawing/2014/main" id="{45D53984-7715-2C3D-2434-B8482D55F317}"/>
              </a:ext>
            </a:extLst>
          </p:cNvPr>
          <p:cNvSpPr/>
          <p:nvPr/>
        </p:nvSpPr>
        <p:spPr>
          <a:xfrm>
            <a:off x="2337910" y="2925443"/>
            <a:ext cx="1254920" cy="1078810"/>
          </a:xfrm>
          <a:prstGeom prst="flowChartMagneticDisk">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67ABB9A-B683-0963-82C6-D920E973C245}"/>
              </a:ext>
            </a:extLst>
          </p:cNvPr>
          <p:cNvSpPr txBox="1"/>
          <p:nvPr/>
        </p:nvSpPr>
        <p:spPr>
          <a:xfrm>
            <a:off x="632946" y="3196247"/>
            <a:ext cx="762000" cy="338554"/>
          </a:xfrm>
          <a:prstGeom prst="rect">
            <a:avLst/>
          </a:prstGeom>
          <a:noFill/>
        </p:spPr>
        <p:txBody>
          <a:bodyPr wrap="square" rtlCol="0">
            <a:spAutoFit/>
          </a:bodyPr>
          <a:lstStyle/>
          <a:p>
            <a:r>
              <a:rPr kumimoji="1" lang="en-US" altLang="ja-JP" sz="1600" dirty="0"/>
              <a:t>A</a:t>
            </a:r>
            <a:r>
              <a:rPr kumimoji="1" lang="ja-JP" altLang="en-US" sz="1600" dirty="0"/>
              <a:t>機能</a:t>
            </a:r>
          </a:p>
        </p:txBody>
      </p:sp>
      <p:sp>
        <p:nvSpPr>
          <p:cNvPr id="11" name="テキスト ボックス 10">
            <a:extLst>
              <a:ext uri="{FF2B5EF4-FFF2-40B4-BE49-F238E27FC236}">
                <a16:creationId xmlns:a16="http://schemas.microsoft.com/office/drawing/2014/main" id="{C021EB71-0F2E-1E54-671F-F4ED553C35FE}"/>
              </a:ext>
            </a:extLst>
          </p:cNvPr>
          <p:cNvSpPr txBox="1"/>
          <p:nvPr/>
        </p:nvSpPr>
        <p:spPr>
          <a:xfrm>
            <a:off x="1513680" y="3176541"/>
            <a:ext cx="762000" cy="338554"/>
          </a:xfrm>
          <a:prstGeom prst="rect">
            <a:avLst/>
          </a:prstGeom>
          <a:noFill/>
        </p:spPr>
        <p:txBody>
          <a:bodyPr wrap="square" rtlCol="0">
            <a:spAutoFit/>
          </a:bodyPr>
          <a:lstStyle/>
          <a:p>
            <a:r>
              <a:rPr lang="en-US" altLang="ja-JP" sz="1600" dirty="0"/>
              <a:t>B</a:t>
            </a:r>
            <a:r>
              <a:rPr kumimoji="1" lang="ja-JP" altLang="en-US" sz="1600" dirty="0"/>
              <a:t>機能</a:t>
            </a:r>
          </a:p>
        </p:txBody>
      </p:sp>
      <p:sp>
        <p:nvSpPr>
          <p:cNvPr id="13" name="テキスト ボックス 12">
            <a:extLst>
              <a:ext uri="{FF2B5EF4-FFF2-40B4-BE49-F238E27FC236}">
                <a16:creationId xmlns:a16="http://schemas.microsoft.com/office/drawing/2014/main" id="{FCBF338A-724E-044E-FB84-865D433ACA12}"/>
              </a:ext>
            </a:extLst>
          </p:cNvPr>
          <p:cNvSpPr txBox="1"/>
          <p:nvPr/>
        </p:nvSpPr>
        <p:spPr>
          <a:xfrm>
            <a:off x="2022272" y="3387056"/>
            <a:ext cx="1771649" cy="523220"/>
          </a:xfrm>
          <a:prstGeom prst="rect">
            <a:avLst/>
          </a:prstGeom>
          <a:noFill/>
        </p:spPr>
        <p:txBody>
          <a:bodyPr wrap="square" rtlCol="0">
            <a:spAutoFit/>
          </a:bodyPr>
          <a:lstStyle/>
          <a:p>
            <a:pPr algn="ctr"/>
            <a:r>
              <a:rPr kumimoji="1" lang="ja-JP" altLang="en-US" sz="1400" b="1" dirty="0">
                <a:solidFill>
                  <a:srgbClr val="0000FF"/>
                </a:solidFill>
              </a:rPr>
              <a:t>災害時情報</a:t>
            </a:r>
            <a:endParaRPr kumimoji="1" lang="en-US" altLang="ja-JP" sz="1400" b="1" dirty="0">
              <a:solidFill>
                <a:srgbClr val="0000FF"/>
              </a:solidFill>
            </a:endParaRPr>
          </a:p>
          <a:p>
            <a:pPr algn="ctr"/>
            <a:r>
              <a:rPr kumimoji="1" lang="ja-JP" altLang="en-US" sz="1400" b="1" dirty="0">
                <a:solidFill>
                  <a:srgbClr val="0000FF"/>
                </a:solidFill>
              </a:rPr>
              <a:t>共有システム</a:t>
            </a:r>
          </a:p>
        </p:txBody>
      </p:sp>
      <p:grpSp>
        <p:nvGrpSpPr>
          <p:cNvPr id="33" name="グループ化 32">
            <a:extLst>
              <a:ext uri="{FF2B5EF4-FFF2-40B4-BE49-F238E27FC236}">
                <a16:creationId xmlns:a16="http://schemas.microsoft.com/office/drawing/2014/main" id="{12B6B13F-4C53-CCD0-EBDD-0524BD39F111}"/>
              </a:ext>
            </a:extLst>
          </p:cNvPr>
          <p:cNvGrpSpPr/>
          <p:nvPr/>
        </p:nvGrpSpPr>
        <p:grpSpPr>
          <a:xfrm>
            <a:off x="1313452" y="4696437"/>
            <a:ext cx="2204719" cy="1763351"/>
            <a:chOff x="5623384" y="1560347"/>
            <a:chExt cx="2643402" cy="1891986"/>
          </a:xfrm>
        </p:grpSpPr>
        <p:pic>
          <p:nvPicPr>
            <p:cNvPr id="27" name="図 26" descr="テーブル, 電車, 部屋, コンピュータ が含まれている画像&#10;&#10;自動的に生成された説明">
              <a:extLst>
                <a:ext uri="{FF2B5EF4-FFF2-40B4-BE49-F238E27FC236}">
                  <a16:creationId xmlns:a16="http://schemas.microsoft.com/office/drawing/2014/main" id="{5EB6053E-7B32-623C-4127-DEE45F769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721" y="2370885"/>
              <a:ext cx="1348065" cy="1081448"/>
            </a:xfrm>
            <a:prstGeom prst="rect">
              <a:avLst/>
            </a:prstGeom>
          </p:spPr>
        </p:pic>
        <p:sp>
          <p:nvSpPr>
            <p:cNvPr id="29" name="テキスト ボックス 28">
              <a:extLst>
                <a:ext uri="{FF2B5EF4-FFF2-40B4-BE49-F238E27FC236}">
                  <a16:creationId xmlns:a16="http://schemas.microsoft.com/office/drawing/2014/main" id="{1992F271-CDFD-A109-22B9-CE185F9B7E32}"/>
                </a:ext>
              </a:extLst>
            </p:cNvPr>
            <p:cNvSpPr txBox="1"/>
            <p:nvPr/>
          </p:nvSpPr>
          <p:spPr>
            <a:xfrm>
              <a:off x="5623384" y="1560347"/>
              <a:ext cx="2108459" cy="297206"/>
            </a:xfrm>
            <a:prstGeom prst="rect">
              <a:avLst/>
            </a:prstGeom>
            <a:noFill/>
          </p:spPr>
          <p:txBody>
            <a:bodyPr wrap="square" rtlCol="0">
              <a:spAutoFit/>
            </a:bodyPr>
            <a:lstStyle/>
            <a:p>
              <a:endParaRPr kumimoji="1" lang="en-US" altLang="ja-JP" sz="1200" dirty="0"/>
            </a:p>
          </p:txBody>
        </p:sp>
      </p:grpSp>
      <p:sp>
        <p:nvSpPr>
          <p:cNvPr id="35" name="正方形/長方形 34">
            <a:extLst>
              <a:ext uri="{FF2B5EF4-FFF2-40B4-BE49-F238E27FC236}">
                <a16:creationId xmlns:a16="http://schemas.microsoft.com/office/drawing/2014/main" id="{AB767803-6673-0E27-723A-9039D897BD7E}"/>
              </a:ext>
            </a:extLst>
          </p:cNvPr>
          <p:cNvSpPr/>
          <p:nvPr/>
        </p:nvSpPr>
        <p:spPr>
          <a:xfrm>
            <a:off x="1867732" y="1300154"/>
            <a:ext cx="2175039" cy="45306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国</a:t>
            </a:r>
          </a:p>
        </p:txBody>
      </p:sp>
      <p:sp>
        <p:nvSpPr>
          <p:cNvPr id="40" name="正方形/長方形 39">
            <a:extLst>
              <a:ext uri="{FF2B5EF4-FFF2-40B4-BE49-F238E27FC236}">
                <a16:creationId xmlns:a16="http://schemas.microsoft.com/office/drawing/2014/main" id="{3E9081EF-A516-1C30-C888-B8F5A8607B7A}"/>
              </a:ext>
            </a:extLst>
          </p:cNvPr>
          <p:cNvSpPr/>
          <p:nvPr/>
        </p:nvSpPr>
        <p:spPr>
          <a:xfrm>
            <a:off x="5158427" y="2571353"/>
            <a:ext cx="1479016" cy="447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県</a:t>
            </a:r>
            <a:endParaRPr kumimoji="1" lang="ja-JP" altLang="en-US" dirty="0"/>
          </a:p>
        </p:txBody>
      </p:sp>
      <p:sp>
        <p:nvSpPr>
          <p:cNvPr id="50" name="正方形/長方形 49">
            <a:extLst>
              <a:ext uri="{FF2B5EF4-FFF2-40B4-BE49-F238E27FC236}">
                <a16:creationId xmlns:a16="http://schemas.microsoft.com/office/drawing/2014/main" id="{06500CFB-3729-289C-43DC-6AD3FF34F806}"/>
              </a:ext>
            </a:extLst>
          </p:cNvPr>
          <p:cNvSpPr/>
          <p:nvPr/>
        </p:nvSpPr>
        <p:spPr>
          <a:xfrm>
            <a:off x="5157721" y="4031278"/>
            <a:ext cx="1503374" cy="45306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市町</a:t>
            </a:r>
          </a:p>
        </p:txBody>
      </p:sp>
      <p:sp>
        <p:nvSpPr>
          <p:cNvPr id="54" name="フローチャート: 磁気ディスク 53">
            <a:extLst>
              <a:ext uri="{FF2B5EF4-FFF2-40B4-BE49-F238E27FC236}">
                <a16:creationId xmlns:a16="http://schemas.microsoft.com/office/drawing/2014/main" id="{12095415-A1CB-70C7-D912-930A7200595C}"/>
              </a:ext>
            </a:extLst>
          </p:cNvPr>
          <p:cNvSpPr/>
          <p:nvPr/>
        </p:nvSpPr>
        <p:spPr>
          <a:xfrm>
            <a:off x="593501" y="3520351"/>
            <a:ext cx="762000" cy="523875"/>
          </a:xfrm>
          <a:prstGeom prst="flowChartMagneticDisk">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矢印: 下 55">
            <a:extLst>
              <a:ext uri="{FF2B5EF4-FFF2-40B4-BE49-F238E27FC236}">
                <a16:creationId xmlns:a16="http://schemas.microsoft.com/office/drawing/2014/main" id="{4D2D630E-5947-90C4-02EC-E44658B5034A}"/>
              </a:ext>
            </a:extLst>
          </p:cNvPr>
          <p:cNvSpPr/>
          <p:nvPr/>
        </p:nvSpPr>
        <p:spPr>
          <a:xfrm flipV="1">
            <a:off x="2680927" y="4223653"/>
            <a:ext cx="190218" cy="1234961"/>
          </a:xfrm>
          <a:prstGeom prst="downArrow">
            <a:avLst/>
          </a:prstGeom>
          <a:solidFill>
            <a:srgbClr val="FFC91D"/>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上向き折線 59">
            <a:extLst>
              <a:ext uri="{FF2B5EF4-FFF2-40B4-BE49-F238E27FC236}">
                <a16:creationId xmlns:a16="http://schemas.microsoft.com/office/drawing/2014/main" id="{87EADACE-1D74-F487-64BC-6B2D012673E7}"/>
              </a:ext>
            </a:extLst>
          </p:cNvPr>
          <p:cNvSpPr/>
          <p:nvPr/>
        </p:nvSpPr>
        <p:spPr>
          <a:xfrm flipV="1">
            <a:off x="4463294" y="1345184"/>
            <a:ext cx="1716204" cy="1191402"/>
          </a:xfrm>
          <a:prstGeom prst="bentUpArrow">
            <a:avLst>
              <a:gd name="adj1" fmla="val 8021"/>
              <a:gd name="adj2" fmla="val 11577"/>
              <a:gd name="adj3" fmla="val 1287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矢印: 下 60">
            <a:extLst>
              <a:ext uri="{FF2B5EF4-FFF2-40B4-BE49-F238E27FC236}">
                <a16:creationId xmlns:a16="http://schemas.microsoft.com/office/drawing/2014/main" id="{384D5683-FF09-9A05-2339-662689B3109B}"/>
              </a:ext>
            </a:extLst>
          </p:cNvPr>
          <p:cNvSpPr/>
          <p:nvPr/>
        </p:nvSpPr>
        <p:spPr>
          <a:xfrm>
            <a:off x="5915386" y="3113552"/>
            <a:ext cx="237117" cy="927249"/>
          </a:xfrm>
          <a:prstGeom prst="downArrow">
            <a:avLst/>
          </a:prstGeom>
          <a:solidFill>
            <a:schemeClr val="tx2">
              <a:lumMod val="40000"/>
              <a:lumOff val="6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上向き折線 61">
            <a:extLst>
              <a:ext uri="{FF2B5EF4-FFF2-40B4-BE49-F238E27FC236}">
                <a16:creationId xmlns:a16="http://schemas.microsoft.com/office/drawing/2014/main" id="{C2970648-25A3-0436-C1DE-031E463FEA2A}"/>
              </a:ext>
            </a:extLst>
          </p:cNvPr>
          <p:cNvSpPr/>
          <p:nvPr/>
        </p:nvSpPr>
        <p:spPr>
          <a:xfrm rot="5400000" flipV="1">
            <a:off x="4159700" y="4035168"/>
            <a:ext cx="1366038" cy="2511325"/>
          </a:xfrm>
          <a:prstGeom prst="bentUpArrow">
            <a:avLst>
              <a:gd name="adj1" fmla="val 9444"/>
              <a:gd name="adj2" fmla="val 9485"/>
              <a:gd name="adj3" fmla="val 729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8" name="グループ化 67">
            <a:extLst>
              <a:ext uri="{FF2B5EF4-FFF2-40B4-BE49-F238E27FC236}">
                <a16:creationId xmlns:a16="http://schemas.microsoft.com/office/drawing/2014/main" id="{440E5751-C9F2-4D7E-02F6-35D9978228A9}"/>
              </a:ext>
            </a:extLst>
          </p:cNvPr>
          <p:cNvGrpSpPr/>
          <p:nvPr/>
        </p:nvGrpSpPr>
        <p:grpSpPr>
          <a:xfrm>
            <a:off x="3518171" y="2712258"/>
            <a:ext cx="3907174" cy="3261595"/>
            <a:chOff x="4695037" y="2696158"/>
            <a:chExt cx="4069612" cy="3261595"/>
          </a:xfrm>
          <a:solidFill>
            <a:schemeClr val="tx2">
              <a:lumMod val="40000"/>
              <a:lumOff val="60000"/>
            </a:schemeClr>
          </a:solidFill>
        </p:grpSpPr>
        <p:sp>
          <p:nvSpPr>
            <p:cNvPr id="63" name="矢印: 上向き折線 62">
              <a:extLst>
                <a:ext uri="{FF2B5EF4-FFF2-40B4-BE49-F238E27FC236}">
                  <a16:creationId xmlns:a16="http://schemas.microsoft.com/office/drawing/2014/main" id="{E07A79E5-F81D-368B-928F-04E5EFA239B7}"/>
                </a:ext>
              </a:extLst>
            </p:cNvPr>
            <p:cNvSpPr/>
            <p:nvPr/>
          </p:nvSpPr>
          <p:spPr>
            <a:xfrm rot="5400000" flipV="1">
              <a:off x="5871824" y="3064929"/>
              <a:ext cx="1716037" cy="4069611"/>
            </a:xfrm>
            <a:prstGeom prst="bentUpArrow">
              <a:avLst>
                <a:gd name="adj1" fmla="val 6669"/>
                <a:gd name="adj2" fmla="val 7414"/>
                <a:gd name="adj3" fmla="val 101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FE49DB70-F767-360B-4177-82F7592E766B}"/>
                </a:ext>
              </a:extLst>
            </p:cNvPr>
            <p:cNvGrpSpPr/>
            <p:nvPr/>
          </p:nvGrpSpPr>
          <p:grpSpPr>
            <a:xfrm>
              <a:off x="7943990" y="2696158"/>
              <a:ext cx="820659" cy="1545554"/>
              <a:chOff x="7961997" y="2828143"/>
              <a:chExt cx="820659" cy="1545554"/>
            </a:xfrm>
            <a:grpFill/>
          </p:grpSpPr>
          <p:sp>
            <p:nvSpPr>
              <p:cNvPr id="65" name="正方形/長方形 64">
                <a:extLst>
                  <a:ext uri="{FF2B5EF4-FFF2-40B4-BE49-F238E27FC236}">
                    <a16:creationId xmlns:a16="http://schemas.microsoft.com/office/drawing/2014/main" id="{11261C1D-382C-E710-E3BD-6280D5242FAB}"/>
                  </a:ext>
                </a:extLst>
              </p:cNvPr>
              <p:cNvSpPr/>
              <p:nvPr/>
            </p:nvSpPr>
            <p:spPr>
              <a:xfrm>
                <a:off x="7961997" y="2828143"/>
                <a:ext cx="820659" cy="124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C76C60BC-5E0A-382D-CC89-70EE4A1B6924}"/>
                  </a:ext>
                </a:extLst>
              </p:cNvPr>
              <p:cNvSpPr/>
              <p:nvPr/>
            </p:nvSpPr>
            <p:spPr>
              <a:xfrm rot="5400000">
                <a:off x="7949667" y="3540709"/>
                <a:ext cx="1545550" cy="1204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77" name="グラフィックス 76" descr="封筒 枠線">
            <a:extLst>
              <a:ext uri="{FF2B5EF4-FFF2-40B4-BE49-F238E27FC236}">
                <a16:creationId xmlns:a16="http://schemas.microsoft.com/office/drawing/2014/main" id="{E7439E97-6161-A5F6-9504-F2087B287E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6812" y="3181445"/>
            <a:ext cx="300942" cy="328747"/>
          </a:xfrm>
          <a:prstGeom prst="rect">
            <a:avLst/>
          </a:prstGeom>
        </p:spPr>
      </p:pic>
      <p:sp>
        <p:nvSpPr>
          <p:cNvPr id="79" name="テキスト ボックス 78">
            <a:extLst>
              <a:ext uri="{FF2B5EF4-FFF2-40B4-BE49-F238E27FC236}">
                <a16:creationId xmlns:a16="http://schemas.microsoft.com/office/drawing/2014/main" id="{C0FF26F1-1602-E3DC-7BE9-8239852626B9}"/>
              </a:ext>
            </a:extLst>
          </p:cNvPr>
          <p:cNvSpPr txBox="1"/>
          <p:nvPr/>
        </p:nvSpPr>
        <p:spPr>
          <a:xfrm>
            <a:off x="6191216" y="1705085"/>
            <a:ext cx="1034260" cy="461665"/>
          </a:xfrm>
          <a:prstGeom prst="rect">
            <a:avLst/>
          </a:prstGeom>
          <a:noFill/>
        </p:spPr>
        <p:txBody>
          <a:bodyPr wrap="square" rtlCol="0">
            <a:spAutoFit/>
          </a:bodyPr>
          <a:lstStyle/>
          <a:p>
            <a:pPr algn="ctr"/>
            <a:r>
              <a:rPr lang="ja-JP" altLang="en-US" sz="1200" b="1" dirty="0"/>
              <a:t>②被災報告</a:t>
            </a:r>
            <a:endParaRPr lang="en-US" altLang="ja-JP" sz="1200" b="1" dirty="0"/>
          </a:p>
          <a:p>
            <a:pPr algn="ctr"/>
            <a:r>
              <a:rPr lang="ja-JP" altLang="en-US" sz="1200" b="1" dirty="0"/>
              <a:t>指示</a:t>
            </a:r>
            <a:endParaRPr kumimoji="1" lang="ja-JP" altLang="en-US" sz="1200" b="1" dirty="0"/>
          </a:p>
        </p:txBody>
      </p:sp>
      <p:sp>
        <p:nvSpPr>
          <p:cNvPr id="84" name="テキスト ボックス 83">
            <a:extLst>
              <a:ext uri="{FF2B5EF4-FFF2-40B4-BE49-F238E27FC236}">
                <a16:creationId xmlns:a16="http://schemas.microsoft.com/office/drawing/2014/main" id="{5F532494-68A9-4D4C-7E9F-5C7D29104D79}"/>
              </a:ext>
            </a:extLst>
          </p:cNvPr>
          <p:cNvSpPr txBox="1"/>
          <p:nvPr/>
        </p:nvSpPr>
        <p:spPr>
          <a:xfrm>
            <a:off x="3500373" y="3263943"/>
            <a:ext cx="1716204" cy="646331"/>
          </a:xfrm>
          <a:prstGeom prst="rect">
            <a:avLst/>
          </a:prstGeom>
          <a:noFill/>
        </p:spPr>
        <p:txBody>
          <a:bodyPr wrap="square" rtlCol="0">
            <a:spAutoFit/>
          </a:bodyPr>
          <a:lstStyle/>
          <a:p>
            <a:pPr algn="ctr"/>
            <a:r>
              <a:rPr lang="ja-JP" altLang="en-US" sz="1200" b="1" dirty="0"/>
              <a:t>④被災状況集計</a:t>
            </a:r>
            <a:endParaRPr lang="en-US" altLang="ja-JP" sz="1200" b="1" dirty="0"/>
          </a:p>
          <a:p>
            <a:pPr algn="ctr"/>
            <a:r>
              <a:rPr lang="ja-JP" altLang="en-US" sz="1200" b="1" dirty="0"/>
              <a:t>・</a:t>
            </a:r>
            <a:endParaRPr lang="en-US" altLang="ja-JP" sz="1200" b="1" dirty="0"/>
          </a:p>
          <a:p>
            <a:pPr algn="ctr"/>
            <a:r>
              <a:rPr kumimoji="1" lang="ja-JP" altLang="en-US" sz="1200" b="1" dirty="0"/>
              <a:t>代理入力</a:t>
            </a:r>
            <a:endParaRPr kumimoji="1" lang="ja-JP" altLang="en-US" sz="1400" b="1" dirty="0"/>
          </a:p>
        </p:txBody>
      </p:sp>
      <p:pic>
        <p:nvPicPr>
          <p:cNvPr id="85" name="グラフィックス 84" descr="転送 単色塗りつぶし">
            <a:extLst>
              <a:ext uri="{FF2B5EF4-FFF2-40B4-BE49-F238E27FC236}">
                <a16:creationId xmlns:a16="http://schemas.microsoft.com/office/drawing/2014/main" id="{DD26D0EB-31E9-FE0E-605E-B9706826E6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4902" y="2644187"/>
            <a:ext cx="875356" cy="634548"/>
          </a:xfrm>
          <a:prstGeom prst="rect">
            <a:avLst/>
          </a:prstGeom>
        </p:spPr>
      </p:pic>
      <p:sp>
        <p:nvSpPr>
          <p:cNvPr id="86" name="矢印: 下 85">
            <a:extLst>
              <a:ext uri="{FF2B5EF4-FFF2-40B4-BE49-F238E27FC236}">
                <a16:creationId xmlns:a16="http://schemas.microsoft.com/office/drawing/2014/main" id="{29C3CF00-D2BA-2D05-9056-5C8B5C8E87D5}"/>
              </a:ext>
            </a:extLst>
          </p:cNvPr>
          <p:cNvSpPr/>
          <p:nvPr/>
        </p:nvSpPr>
        <p:spPr>
          <a:xfrm flipV="1">
            <a:off x="5522718" y="3104027"/>
            <a:ext cx="215566" cy="865221"/>
          </a:xfrm>
          <a:prstGeom prst="downArrow">
            <a:avLst/>
          </a:prstGeom>
          <a:solidFill>
            <a:schemeClr val="tx1">
              <a:lumMod val="65000"/>
              <a:lumOff val="3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矢印: 上向き折線 87">
            <a:extLst>
              <a:ext uri="{FF2B5EF4-FFF2-40B4-BE49-F238E27FC236}">
                <a16:creationId xmlns:a16="http://schemas.microsoft.com/office/drawing/2014/main" id="{9F8B8B51-A046-81BA-BFCB-406F64520CBF}"/>
              </a:ext>
            </a:extLst>
          </p:cNvPr>
          <p:cNvSpPr/>
          <p:nvPr/>
        </p:nvSpPr>
        <p:spPr>
          <a:xfrm rot="16200000">
            <a:off x="4594351" y="1378940"/>
            <a:ext cx="952447" cy="1237998"/>
          </a:xfrm>
          <a:prstGeom prst="bentUpArrow">
            <a:avLst>
              <a:gd name="adj1" fmla="val 11219"/>
              <a:gd name="adj2" fmla="val 11577"/>
              <a:gd name="adj3" fmla="val 1287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矢印: 下 88">
            <a:extLst>
              <a:ext uri="{FF2B5EF4-FFF2-40B4-BE49-F238E27FC236}">
                <a16:creationId xmlns:a16="http://schemas.microsoft.com/office/drawing/2014/main" id="{CCEE1D81-30C8-3E98-ECE5-C4B0050DA2C1}"/>
              </a:ext>
            </a:extLst>
          </p:cNvPr>
          <p:cNvSpPr/>
          <p:nvPr/>
        </p:nvSpPr>
        <p:spPr>
          <a:xfrm flipV="1">
            <a:off x="5522719" y="3104027"/>
            <a:ext cx="215566" cy="865221"/>
          </a:xfrm>
          <a:prstGeom prst="downArrow">
            <a:avLst/>
          </a:prstGeom>
          <a:solidFill>
            <a:srgbClr val="FFCC66"/>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矢印: 上向き折線 89">
            <a:extLst>
              <a:ext uri="{FF2B5EF4-FFF2-40B4-BE49-F238E27FC236}">
                <a16:creationId xmlns:a16="http://schemas.microsoft.com/office/drawing/2014/main" id="{049EBE01-5CBE-7009-72F5-FEF971F86ED8}"/>
              </a:ext>
            </a:extLst>
          </p:cNvPr>
          <p:cNvSpPr/>
          <p:nvPr/>
        </p:nvSpPr>
        <p:spPr>
          <a:xfrm rot="16200000">
            <a:off x="4594352" y="1378940"/>
            <a:ext cx="952447" cy="1237998"/>
          </a:xfrm>
          <a:prstGeom prst="bentUpArrow">
            <a:avLst>
              <a:gd name="adj1" fmla="val 11219"/>
              <a:gd name="adj2" fmla="val 11577"/>
              <a:gd name="adj3" fmla="val 12876"/>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グラフィックス 90" descr="封筒 枠線">
            <a:extLst>
              <a:ext uri="{FF2B5EF4-FFF2-40B4-BE49-F238E27FC236}">
                <a16:creationId xmlns:a16="http://schemas.microsoft.com/office/drawing/2014/main" id="{4928D7C7-542F-C705-D69C-B8BB587E9F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9408" y="1756671"/>
            <a:ext cx="300942" cy="328747"/>
          </a:xfrm>
          <a:prstGeom prst="rect">
            <a:avLst/>
          </a:prstGeom>
        </p:spPr>
      </p:pic>
      <p:pic>
        <p:nvPicPr>
          <p:cNvPr id="92" name="グラフィックス 91" descr="封筒 枠線">
            <a:extLst>
              <a:ext uri="{FF2B5EF4-FFF2-40B4-BE49-F238E27FC236}">
                <a16:creationId xmlns:a16="http://schemas.microsoft.com/office/drawing/2014/main" id="{8ED53366-F36D-0541-5487-7FB3D43CC5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5412" y="2622376"/>
            <a:ext cx="300942" cy="328747"/>
          </a:xfrm>
          <a:prstGeom prst="rect">
            <a:avLst/>
          </a:prstGeom>
        </p:spPr>
      </p:pic>
      <p:pic>
        <p:nvPicPr>
          <p:cNvPr id="93" name="グラフィックス 92" descr="封筒 枠線">
            <a:extLst>
              <a:ext uri="{FF2B5EF4-FFF2-40B4-BE49-F238E27FC236}">
                <a16:creationId xmlns:a16="http://schemas.microsoft.com/office/drawing/2014/main" id="{2FAC80E2-51B9-BE66-C548-577032769F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3473" y="5005433"/>
            <a:ext cx="300942" cy="328747"/>
          </a:xfrm>
          <a:prstGeom prst="rect">
            <a:avLst/>
          </a:prstGeom>
        </p:spPr>
      </p:pic>
      <p:pic>
        <p:nvPicPr>
          <p:cNvPr id="94" name="グラフィックス 93" descr="封筒 枠線">
            <a:extLst>
              <a:ext uri="{FF2B5EF4-FFF2-40B4-BE49-F238E27FC236}">
                <a16:creationId xmlns:a16="http://schemas.microsoft.com/office/drawing/2014/main" id="{2E2CB93B-A735-D4A1-B8D1-F83DA52F1D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1789" y="3355979"/>
            <a:ext cx="300942" cy="328747"/>
          </a:xfrm>
          <a:prstGeom prst="rect">
            <a:avLst/>
          </a:prstGeom>
        </p:spPr>
      </p:pic>
      <p:pic>
        <p:nvPicPr>
          <p:cNvPr id="95" name="グラフィックス 94" descr="封筒 枠線">
            <a:extLst>
              <a:ext uri="{FF2B5EF4-FFF2-40B4-BE49-F238E27FC236}">
                <a16:creationId xmlns:a16="http://schemas.microsoft.com/office/drawing/2014/main" id="{68419409-F0A9-8B82-3940-954D739B75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7513" y="1749937"/>
            <a:ext cx="300942" cy="328747"/>
          </a:xfrm>
          <a:prstGeom prst="rect">
            <a:avLst/>
          </a:prstGeom>
        </p:spPr>
      </p:pic>
      <p:sp>
        <p:nvSpPr>
          <p:cNvPr id="99" name="テキスト ボックス 98">
            <a:extLst>
              <a:ext uri="{FF2B5EF4-FFF2-40B4-BE49-F238E27FC236}">
                <a16:creationId xmlns:a16="http://schemas.microsoft.com/office/drawing/2014/main" id="{0BB0CD3B-B9A1-8118-9220-CC06C2B83697}"/>
              </a:ext>
            </a:extLst>
          </p:cNvPr>
          <p:cNvSpPr txBox="1"/>
          <p:nvPr/>
        </p:nvSpPr>
        <p:spPr>
          <a:xfrm>
            <a:off x="4880228" y="3530838"/>
            <a:ext cx="753976" cy="276999"/>
          </a:xfrm>
          <a:prstGeom prst="rect">
            <a:avLst/>
          </a:prstGeom>
          <a:noFill/>
        </p:spPr>
        <p:txBody>
          <a:bodyPr wrap="square" rtlCol="0">
            <a:spAutoFit/>
          </a:bodyPr>
          <a:lstStyle/>
          <a:p>
            <a:r>
              <a:rPr lang="ja-JP" altLang="en-US" sz="1200" b="1" dirty="0"/>
              <a:t>⑤報告</a:t>
            </a:r>
            <a:endParaRPr lang="en-US" altLang="ja-JP" sz="1200" b="1" dirty="0"/>
          </a:p>
        </p:txBody>
      </p:sp>
      <p:sp>
        <p:nvSpPr>
          <p:cNvPr id="100" name="テキスト ボックス 99">
            <a:extLst>
              <a:ext uri="{FF2B5EF4-FFF2-40B4-BE49-F238E27FC236}">
                <a16:creationId xmlns:a16="http://schemas.microsoft.com/office/drawing/2014/main" id="{BA92F6C2-C357-D6B2-6F1A-CF0F51D110CE}"/>
              </a:ext>
            </a:extLst>
          </p:cNvPr>
          <p:cNvSpPr txBox="1"/>
          <p:nvPr/>
        </p:nvSpPr>
        <p:spPr>
          <a:xfrm>
            <a:off x="4787379" y="1835381"/>
            <a:ext cx="753976" cy="276999"/>
          </a:xfrm>
          <a:prstGeom prst="rect">
            <a:avLst/>
          </a:prstGeom>
          <a:noFill/>
        </p:spPr>
        <p:txBody>
          <a:bodyPr wrap="square" rtlCol="0">
            <a:spAutoFit/>
          </a:bodyPr>
          <a:lstStyle/>
          <a:p>
            <a:r>
              <a:rPr lang="ja-JP" altLang="en-US" sz="1200" b="1" dirty="0"/>
              <a:t>⑥報告</a:t>
            </a:r>
            <a:endParaRPr lang="en-US" altLang="ja-JP" sz="1200" b="1" dirty="0"/>
          </a:p>
        </p:txBody>
      </p:sp>
      <p:pic>
        <p:nvPicPr>
          <p:cNvPr id="101" name="グラフィックス 100" descr="転送 単色塗りつぶし">
            <a:extLst>
              <a:ext uri="{FF2B5EF4-FFF2-40B4-BE49-F238E27FC236}">
                <a16:creationId xmlns:a16="http://schemas.microsoft.com/office/drawing/2014/main" id="{39A6F324-7070-E6EA-EA70-6C486C9EC5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1577" y="3882706"/>
            <a:ext cx="875356" cy="634548"/>
          </a:xfrm>
          <a:prstGeom prst="rect">
            <a:avLst/>
          </a:prstGeom>
        </p:spPr>
      </p:pic>
      <p:sp>
        <p:nvSpPr>
          <p:cNvPr id="3" name="テキスト ボックス 2">
            <a:extLst>
              <a:ext uri="{FF2B5EF4-FFF2-40B4-BE49-F238E27FC236}">
                <a16:creationId xmlns:a16="http://schemas.microsoft.com/office/drawing/2014/main" id="{2F6C6EFB-AF7A-1B75-B64D-47EDB4425071}"/>
              </a:ext>
            </a:extLst>
          </p:cNvPr>
          <p:cNvSpPr txBox="1"/>
          <p:nvPr/>
        </p:nvSpPr>
        <p:spPr>
          <a:xfrm>
            <a:off x="2910238" y="2057034"/>
            <a:ext cx="1166092" cy="461665"/>
          </a:xfrm>
          <a:prstGeom prst="rect">
            <a:avLst/>
          </a:prstGeom>
          <a:noFill/>
        </p:spPr>
        <p:txBody>
          <a:bodyPr wrap="square" rtlCol="0">
            <a:spAutoFit/>
          </a:bodyPr>
          <a:lstStyle/>
          <a:p>
            <a:pPr algn="ctr"/>
            <a:r>
              <a:rPr lang="ja-JP" altLang="en-US" sz="1200" b="1" dirty="0"/>
              <a:t>➀災害情報</a:t>
            </a:r>
            <a:endParaRPr lang="en-US" altLang="ja-JP" sz="1200" b="1" dirty="0"/>
          </a:p>
          <a:p>
            <a:pPr algn="ctr"/>
            <a:r>
              <a:rPr lang="ja-JP" altLang="en-US" sz="1200" b="1" dirty="0"/>
              <a:t>登録</a:t>
            </a:r>
            <a:endParaRPr lang="en-US" altLang="ja-JP" sz="1200" b="1" dirty="0"/>
          </a:p>
        </p:txBody>
      </p:sp>
      <p:sp>
        <p:nvSpPr>
          <p:cNvPr id="12" name="矢印: 下 11">
            <a:extLst>
              <a:ext uri="{FF2B5EF4-FFF2-40B4-BE49-F238E27FC236}">
                <a16:creationId xmlns:a16="http://schemas.microsoft.com/office/drawing/2014/main" id="{A5452511-E975-D143-EBCC-9865727ECB70}"/>
              </a:ext>
            </a:extLst>
          </p:cNvPr>
          <p:cNvSpPr/>
          <p:nvPr/>
        </p:nvSpPr>
        <p:spPr>
          <a:xfrm>
            <a:off x="3016540" y="4232846"/>
            <a:ext cx="177296" cy="1234961"/>
          </a:xfrm>
          <a:prstGeom prst="downArrow">
            <a:avLst/>
          </a:prstGeom>
          <a:solidFill>
            <a:schemeClr val="tx2">
              <a:lumMod val="40000"/>
              <a:lumOff val="6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91C8CE0-29DB-5037-9025-FDBD05837E3A}"/>
              </a:ext>
            </a:extLst>
          </p:cNvPr>
          <p:cNvSpPr txBox="1"/>
          <p:nvPr/>
        </p:nvSpPr>
        <p:spPr>
          <a:xfrm>
            <a:off x="3062272" y="4520534"/>
            <a:ext cx="1352215" cy="830997"/>
          </a:xfrm>
          <a:prstGeom prst="rect">
            <a:avLst/>
          </a:prstGeom>
          <a:noFill/>
        </p:spPr>
        <p:txBody>
          <a:bodyPr wrap="square" rtlCol="0">
            <a:spAutoFit/>
          </a:bodyPr>
          <a:lstStyle/>
          <a:p>
            <a:pPr algn="ctr"/>
            <a:r>
              <a:rPr lang="ja-JP" altLang="en-US" sz="1200" b="1" dirty="0"/>
              <a:t>②被災報告</a:t>
            </a:r>
            <a:endParaRPr lang="en-US" altLang="ja-JP" sz="1200" b="1" dirty="0"/>
          </a:p>
          <a:p>
            <a:pPr algn="ctr"/>
            <a:r>
              <a:rPr lang="ja-JP" altLang="en-US" sz="1200" b="1" dirty="0"/>
              <a:t>指示</a:t>
            </a:r>
            <a:endParaRPr lang="en-US" altLang="ja-JP" sz="1200" b="1" dirty="0"/>
          </a:p>
          <a:p>
            <a:pPr algn="ctr"/>
            <a:r>
              <a:rPr kumimoji="1" lang="en-US" altLang="ja-JP" sz="1200" b="1" dirty="0"/>
              <a:t>※</a:t>
            </a:r>
            <a:r>
              <a:rPr kumimoji="1" lang="ja-JP" altLang="en-US" sz="1200" b="1" dirty="0"/>
              <a:t>県社協より</a:t>
            </a:r>
            <a:endParaRPr kumimoji="1" lang="en-US" altLang="ja-JP" sz="1200" b="1" dirty="0"/>
          </a:p>
          <a:p>
            <a:pPr algn="ctr"/>
            <a:r>
              <a:rPr kumimoji="1" lang="ja-JP" altLang="en-US" sz="1200" b="1" dirty="0"/>
              <a:t>メール</a:t>
            </a:r>
          </a:p>
        </p:txBody>
      </p:sp>
      <p:sp>
        <p:nvSpPr>
          <p:cNvPr id="15" name="矢印: 下 14">
            <a:extLst>
              <a:ext uri="{FF2B5EF4-FFF2-40B4-BE49-F238E27FC236}">
                <a16:creationId xmlns:a16="http://schemas.microsoft.com/office/drawing/2014/main" id="{7372FC8C-E37D-3F0D-615C-96B31E5A4A48}"/>
              </a:ext>
            </a:extLst>
          </p:cNvPr>
          <p:cNvSpPr/>
          <p:nvPr/>
        </p:nvSpPr>
        <p:spPr>
          <a:xfrm>
            <a:off x="2863315" y="1795032"/>
            <a:ext cx="259126" cy="1129016"/>
          </a:xfrm>
          <a:prstGeom prst="downArrow">
            <a:avLst/>
          </a:prstGeom>
          <a:solidFill>
            <a:schemeClr val="tx1">
              <a:lumMod val="50000"/>
              <a:lumOff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グラフィックス 15" descr="封筒 枠線">
            <a:extLst>
              <a:ext uri="{FF2B5EF4-FFF2-40B4-BE49-F238E27FC236}">
                <a16:creationId xmlns:a16="http://schemas.microsoft.com/office/drawing/2014/main" id="{8C985F7B-7CE4-4B48-FEF2-09648BF144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6856" y="4758902"/>
            <a:ext cx="300942" cy="328747"/>
          </a:xfrm>
          <a:prstGeom prst="rect">
            <a:avLst/>
          </a:prstGeom>
        </p:spPr>
      </p:pic>
      <p:sp>
        <p:nvSpPr>
          <p:cNvPr id="17" name="テキスト ボックス 16">
            <a:extLst>
              <a:ext uri="{FF2B5EF4-FFF2-40B4-BE49-F238E27FC236}">
                <a16:creationId xmlns:a16="http://schemas.microsoft.com/office/drawing/2014/main" id="{4B2465D3-2EEC-0479-7AFB-BACEB64C8FB8}"/>
              </a:ext>
            </a:extLst>
          </p:cNvPr>
          <p:cNvSpPr txBox="1"/>
          <p:nvPr/>
        </p:nvSpPr>
        <p:spPr>
          <a:xfrm>
            <a:off x="980699" y="4989704"/>
            <a:ext cx="1906272" cy="646331"/>
          </a:xfrm>
          <a:prstGeom prst="rect">
            <a:avLst/>
          </a:prstGeom>
          <a:noFill/>
        </p:spPr>
        <p:txBody>
          <a:bodyPr wrap="square" rtlCol="0">
            <a:spAutoFit/>
          </a:bodyPr>
          <a:lstStyle/>
          <a:p>
            <a:r>
              <a:rPr kumimoji="1" lang="ja-JP" altLang="en-US" sz="1200" dirty="0"/>
              <a:t>システムを使えない場合、別途エクセル様式に入力して県へメール</a:t>
            </a:r>
            <a:endParaRPr kumimoji="1" lang="en-US" altLang="ja-JP" sz="1200" dirty="0"/>
          </a:p>
        </p:txBody>
      </p:sp>
      <p:sp>
        <p:nvSpPr>
          <p:cNvPr id="18" name="スライド番号プレースホルダー 17">
            <a:extLst>
              <a:ext uri="{FF2B5EF4-FFF2-40B4-BE49-F238E27FC236}">
                <a16:creationId xmlns:a16="http://schemas.microsoft.com/office/drawing/2014/main" id="{28523DE4-97C8-BB41-B949-A5BFBFA75111}"/>
              </a:ext>
            </a:extLst>
          </p:cNvPr>
          <p:cNvSpPr>
            <a:spLocks noGrp="1"/>
          </p:cNvSpPr>
          <p:nvPr>
            <p:ph type="sldNum" sz="quarter" idx="12"/>
          </p:nvPr>
        </p:nvSpPr>
        <p:spPr/>
        <p:txBody>
          <a:bodyPr/>
          <a:lstStyle/>
          <a:p>
            <a:fld id="{A99D720A-4AD5-4DCF-885F-DE5297996123}" type="slidenum">
              <a:rPr kumimoji="1" lang="ja-JP" altLang="en-US" smtClean="0"/>
              <a:t>4</a:t>
            </a:fld>
            <a:endParaRPr kumimoji="1" lang="ja-JP" altLang="en-US"/>
          </a:p>
        </p:txBody>
      </p:sp>
      <p:sp>
        <p:nvSpPr>
          <p:cNvPr id="7" name="矢印: 右 6">
            <a:extLst>
              <a:ext uri="{FF2B5EF4-FFF2-40B4-BE49-F238E27FC236}">
                <a16:creationId xmlns:a16="http://schemas.microsoft.com/office/drawing/2014/main" id="{7A9A6058-2D2A-B392-A47E-BD833CC25367}"/>
              </a:ext>
            </a:extLst>
          </p:cNvPr>
          <p:cNvSpPr/>
          <p:nvPr/>
        </p:nvSpPr>
        <p:spPr>
          <a:xfrm>
            <a:off x="7574283" y="1323566"/>
            <a:ext cx="387299" cy="198149"/>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3E6D81D-A0CD-BBC8-C1C4-DCC8FB4E2445}"/>
              </a:ext>
            </a:extLst>
          </p:cNvPr>
          <p:cNvSpPr txBox="1"/>
          <p:nvPr/>
        </p:nvSpPr>
        <p:spPr>
          <a:xfrm>
            <a:off x="7961582" y="1259398"/>
            <a:ext cx="1142826" cy="430887"/>
          </a:xfrm>
          <a:prstGeom prst="rect">
            <a:avLst/>
          </a:prstGeom>
          <a:noFill/>
        </p:spPr>
        <p:txBody>
          <a:bodyPr wrap="square" rtlCol="0">
            <a:spAutoFit/>
          </a:bodyPr>
          <a:lstStyle/>
          <a:p>
            <a:r>
              <a:rPr lang="ja-JP" altLang="en-US" sz="1050" dirty="0"/>
              <a:t>被災報告指示</a:t>
            </a:r>
            <a:endParaRPr lang="en-US" altLang="ja-JP" sz="1050" dirty="0"/>
          </a:p>
          <a:p>
            <a:r>
              <a:rPr lang="ja-JP" altLang="en-US" sz="1050" dirty="0"/>
              <a:t>ながれ</a:t>
            </a:r>
            <a:endParaRPr kumimoji="1" lang="ja-JP" altLang="en-US" sz="1400" dirty="0"/>
          </a:p>
        </p:txBody>
      </p:sp>
      <p:pic>
        <p:nvPicPr>
          <p:cNvPr id="20" name="グラフィックス 19" descr="封筒 枠線">
            <a:extLst>
              <a:ext uri="{FF2B5EF4-FFF2-40B4-BE49-F238E27FC236}">
                <a16:creationId xmlns:a16="http://schemas.microsoft.com/office/drawing/2014/main" id="{1FDC3169-E6C8-408F-06AC-1BBEF5CF5F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0921" y="5679292"/>
            <a:ext cx="300942" cy="328747"/>
          </a:xfrm>
          <a:prstGeom prst="rect">
            <a:avLst/>
          </a:prstGeom>
        </p:spPr>
      </p:pic>
      <p:sp>
        <p:nvSpPr>
          <p:cNvPr id="22" name="矢印: 下 21">
            <a:extLst>
              <a:ext uri="{FF2B5EF4-FFF2-40B4-BE49-F238E27FC236}">
                <a16:creationId xmlns:a16="http://schemas.microsoft.com/office/drawing/2014/main" id="{28A8729D-7923-2B2A-1586-A16273EC5101}"/>
              </a:ext>
            </a:extLst>
          </p:cNvPr>
          <p:cNvSpPr/>
          <p:nvPr/>
        </p:nvSpPr>
        <p:spPr>
          <a:xfrm rot="5400000" flipV="1">
            <a:off x="7660280" y="1624385"/>
            <a:ext cx="229059" cy="401053"/>
          </a:xfrm>
          <a:prstGeom prst="downArrow">
            <a:avLst/>
          </a:prstGeom>
          <a:solidFill>
            <a:srgbClr val="FFCC66"/>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FBDC6DF2-6B41-2BBE-1251-D176BC8A3CFD}"/>
              </a:ext>
            </a:extLst>
          </p:cNvPr>
          <p:cNvSpPr txBox="1"/>
          <p:nvPr/>
        </p:nvSpPr>
        <p:spPr>
          <a:xfrm>
            <a:off x="7961582" y="1714946"/>
            <a:ext cx="1142826" cy="253916"/>
          </a:xfrm>
          <a:prstGeom prst="rect">
            <a:avLst/>
          </a:prstGeom>
          <a:noFill/>
        </p:spPr>
        <p:txBody>
          <a:bodyPr wrap="square" rtlCol="0">
            <a:spAutoFit/>
          </a:bodyPr>
          <a:lstStyle/>
          <a:p>
            <a:r>
              <a:rPr lang="ja-JP" altLang="en-US" sz="1050" dirty="0"/>
              <a:t>被災報告ながれ</a:t>
            </a:r>
            <a:endParaRPr kumimoji="1" lang="ja-JP" altLang="en-US" sz="1400" dirty="0"/>
          </a:p>
        </p:txBody>
      </p:sp>
      <p:sp>
        <p:nvSpPr>
          <p:cNvPr id="24" name="テキスト ボックス 23">
            <a:extLst>
              <a:ext uri="{FF2B5EF4-FFF2-40B4-BE49-F238E27FC236}">
                <a16:creationId xmlns:a16="http://schemas.microsoft.com/office/drawing/2014/main" id="{C14FC69B-54D9-4CF3-697D-CEED0FB51DD7}"/>
              </a:ext>
            </a:extLst>
          </p:cNvPr>
          <p:cNvSpPr txBox="1"/>
          <p:nvPr/>
        </p:nvSpPr>
        <p:spPr>
          <a:xfrm>
            <a:off x="1211941" y="4737503"/>
            <a:ext cx="1326329" cy="276999"/>
          </a:xfrm>
          <a:prstGeom prst="rect">
            <a:avLst/>
          </a:prstGeom>
          <a:noFill/>
        </p:spPr>
        <p:txBody>
          <a:bodyPr wrap="square" rtlCol="0">
            <a:spAutoFit/>
          </a:bodyPr>
          <a:lstStyle/>
          <a:p>
            <a:pPr algn="ctr"/>
            <a:r>
              <a:rPr lang="ja-JP" altLang="en-US" sz="1200" b="1" dirty="0"/>
              <a:t>③被災状況入力</a:t>
            </a:r>
            <a:endParaRPr lang="en-US" altLang="ja-JP" sz="1200" b="1" dirty="0"/>
          </a:p>
        </p:txBody>
      </p:sp>
    </p:spTree>
    <p:extLst>
      <p:ext uri="{BB962C8B-B14F-4D97-AF65-F5344CB8AC3E}">
        <p14:creationId xmlns:p14="http://schemas.microsoft.com/office/powerpoint/2010/main" val="3916506501"/>
      </p:ext>
    </p:extLst>
  </p:cSld>
  <p:clrMapOvr>
    <a:masterClrMapping/>
  </p:clrMapOvr>
  <mc:AlternateContent xmlns:mc="http://schemas.openxmlformats.org/markup-compatibility/2006" xmlns:p14="http://schemas.microsoft.com/office/powerpoint/2010/main">
    <mc:Choice Requires="p14">
      <p:transition spd="slow" p14:dur="2000" advTm="68489"/>
    </mc:Choice>
    <mc:Fallback xmlns="">
      <p:transition spd="slow" advTm="6848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24E6B9-2D5C-8245-B5AA-1F4006A0A4E8}"/>
              </a:ext>
            </a:extLst>
          </p:cNvPr>
          <p:cNvSpPr>
            <a:spLocks noGrp="1"/>
          </p:cNvSpPr>
          <p:nvPr>
            <p:ph type="title"/>
          </p:nvPr>
        </p:nvSpPr>
        <p:spPr/>
        <p:txBody>
          <a:bodyPr>
            <a:normAutofit/>
          </a:bodyPr>
          <a:lstStyle/>
          <a:p>
            <a:r>
              <a:rPr kumimoji="1" lang="ja-JP" altLang="en-US" sz="3200" dirty="0"/>
              <a:t>報告対象サービス一覧</a:t>
            </a:r>
          </a:p>
        </p:txBody>
      </p:sp>
      <p:sp>
        <p:nvSpPr>
          <p:cNvPr id="6" name="テキスト ボックス 5">
            <a:extLst>
              <a:ext uri="{FF2B5EF4-FFF2-40B4-BE49-F238E27FC236}">
                <a16:creationId xmlns:a16="http://schemas.microsoft.com/office/drawing/2014/main" id="{8DFAF9EA-91EB-8516-4D2C-32AC1D45B5A4}"/>
              </a:ext>
            </a:extLst>
          </p:cNvPr>
          <p:cNvSpPr txBox="1"/>
          <p:nvPr/>
        </p:nvSpPr>
        <p:spPr>
          <a:xfrm>
            <a:off x="5257800" y="1828131"/>
            <a:ext cx="3063239" cy="2800767"/>
          </a:xfrm>
          <a:prstGeom prst="rect">
            <a:avLst/>
          </a:prstGeom>
          <a:solidFill>
            <a:srgbClr val="FFFF99"/>
          </a:solidFill>
          <a:ln>
            <a:solidFill>
              <a:schemeClr val="tx1"/>
            </a:solidFill>
          </a:ln>
        </p:spPr>
        <p:txBody>
          <a:bodyPr wrap="square" rtlCol="0">
            <a:spAutoFit/>
          </a:bodyPr>
          <a:lstStyle/>
          <a:p>
            <a:r>
              <a:rPr lang="ja-JP" altLang="en-US" sz="1600" dirty="0"/>
              <a:t>〇のついているサービスが入力対象になります。</a:t>
            </a:r>
            <a:endParaRPr lang="en-US" altLang="ja-JP" sz="1600" dirty="0"/>
          </a:p>
          <a:p>
            <a:endParaRPr lang="en-US" altLang="ja-JP" sz="1600" dirty="0"/>
          </a:p>
          <a:p>
            <a:r>
              <a:rPr lang="ja-JP" altLang="en-US" sz="1600" dirty="0"/>
              <a:t>サービスごとの避難・開所の状況を把握するため、</a:t>
            </a:r>
            <a:r>
              <a:rPr lang="ja-JP" altLang="en-US" sz="1600" b="1" dirty="0">
                <a:solidFill>
                  <a:srgbClr val="3333FF"/>
                </a:solidFill>
              </a:rPr>
              <a:t>サービス単位で入力が必要です。</a:t>
            </a:r>
            <a:endParaRPr lang="en-US" altLang="ja-JP" sz="1600" b="1" dirty="0">
              <a:solidFill>
                <a:srgbClr val="3333FF"/>
              </a:solidFill>
            </a:endParaRPr>
          </a:p>
          <a:p>
            <a:endParaRPr lang="en-US" altLang="ja-JP" sz="1600" dirty="0"/>
          </a:p>
          <a:p>
            <a:r>
              <a:rPr lang="ja-JP" altLang="en-US" sz="1600" dirty="0"/>
              <a:t>また、この表内にサービス名が記載されていない場合、入力対象外です。</a:t>
            </a:r>
            <a:endParaRPr lang="en-US" altLang="ja-JP" sz="1600" dirty="0"/>
          </a:p>
          <a:p>
            <a:endParaRPr lang="en-US" altLang="ja-JP" sz="1600" dirty="0"/>
          </a:p>
        </p:txBody>
      </p:sp>
      <p:pic>
        <p:nvPicPr>
          <p:cNvPr id="9" name="コンテンツ プレースホルダー 8" descr="テーブル&#10;&#10;AI 生成コンテンツは誤りを含む可能性があります。">
            <a:extLst>
              <a:ext uri="{FF2B5EF4-FFF2-40B4-BE49-F238E27FC236}">
                <a16:creationId xmlns:a16="http://schemas.microsoft.com/office/drawing/2014/main" id="{E401E105-C4B3-39F9-FA54-AE49FDF5A5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1307571"/>
            <a:ext cx="3749040" cy="5041537"/>
          </a:xfrm>
        </p:spPr>
      </p:pic>
      <p:sp>
        <p:nvSpPr>
          <p:cNvPr id="3" name="正方形/長方形 2">
            <a:extLst>
              <a:ext uri="{FF2B5EF4-FFF2-40B4-BE49-F238E27FC236}">
                <a16:creationId xmlns:a16="http://schemas.microsoft.com/office/drawing/2014/main" id="{30FF51FA-C12B-B80C-1760-A94FB028B0D2}"/>
              </a:ext>
            </a:extLst>
          </p:cNvPr>
          <p:cNvSpPr/>
          <p:nvPr/>
        </p:nvSpPr>
        <p:spPr>
          <a:xfrm>
            <a:off x="3784600" y="1307571"/>
            <a:ext cx="762001" cy="505089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384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46CA4-EFF9-8C58-C2E9-7E7AEAF606C5}"/>
              </a:ext>
            </a:extLst>
          </p:cNvPr>
          <p:cNvSpPr>
            <a:spLocks noGrp="1"/>
          </p:cNvSpPr>
          <p:nvPr>
            <p:ph type="title"/>
          </p:nvPr>
        </p:nvSpPr>
        <p:spPr/>
        <p:txBody>
          <a:bodyPr/>
          <a:lstStyle/>
          <a:p>
            <a:r>
              <a:rPr lang="ja-JP" altLang="en-US" dirty="0"/>
              <a:t>報告</a:t>
            </a:r>
            <a:r>
              <a:rPr kumimoji="1" lang="ja-JP" altLang="en-US" dirty="0"/>
              <a:t>対象項目一覧</a:t>
            </a:r>
          </a:p>
        </p:txBody>
      </p:sp>
      <p:sp>
        <p:nvSpPr>
          <p:cNvPr id="7" name="テキスト ボックス 6">
            <a:extLst>
              <a:ext uri="{FF2B5EF4-FFF2-40B4-BE49-F238E27FC236}">
                <a16:creationId xmlns:a16="http://schemas.microsoft.com/office/drawing/2014/main" id="{CEB5F76B-81EB-D5CF-F0D5-6860D6822C4C}"/>
              </a:ext>
            </a:extLst>
          </p:cNvPr>
          <p:cNvSpPr txBox="1"/>
          <p:nvPr/>
        </p:nvSpPr>
        <p:spPr>
          <a:xfrm>
            <a:off x="899160" y="4928082"/>
            <a:ext cx="7126318" cy="646331"/>
          </a:xfrm>
          <a:prstGeom prst="rect">
            <a:avLst/>
          </a:prstGeom>
          <a:solidFill>
            <a:srgbClr val="FFFF99"/>
          </a:solidFill>
          <a:ln>
            <a:solidFill>
              <a:schemeClr val="tx1"/>
            </a:solidFill>
          </a:ln>
        </p:spPr>
        <p:txBody>
          <a:bodyPr wrap="square" rtlCol="0">
            <a:spAutoFit/>
          </a:bodyPr>
          <a:lstStyle/>
          <a:p>
            <a:r>
              <a:rPr kumimoji="1" lang="ja-JP" altLang="en-US" dirty="0"/>
              <a:t>・</a:t>
            </a:r>
            <a:r>
              <a:rPr kumimoji="1" lang="ja-JP" altLang="en-US" dirty="0">
                <a:solidFill>
                  <a:srgbClr val="FF0000"/>
                </a:solidFill>
              </a:rPr>
              <a:t>必須</a:t>
            </a:r>
            <a:r>
              <a:rPr kumimoji="1" lang="ja-JP" altLang="en-US" dirty="0"/>
              <a:t>となっている項目は</a:t>
            </a:r>
            <a:r>
              <a:rPr lang="ja-JP" altLang="en-US" dirty="0"/>
              <a:t>報告</a:t>
            </a:r>
            <a:r>
              <a:rPr kumimoji="1" lang="ja-JP" altLang="en-US" dirty="0"/>
              <a:t>必須の項目</a:t>
            </a:r>
            <a:endParaRPr kumimoji="1" lang="en-US" altLang="ja-JP" dirty="0"/>
          </a:p>
          <a:p>
            <a:r>
              <a:rPr lang="ja-JP" altLang="en-US" dirty="0"/>
              <a:t>⇒身の安全を確保した上で必須項目の状況を確認する</a:t>
            </a:r>
            <a:endParaRPr kumimoji="1" lang="en-US" altLang="ja-JP" dirty="0"/>
          </a:p>
        </p:txBody>
      </p:sp>
      <p:sp>
        <p:nvSpPr>
          <p:cNvPr id="10" name="タイトル 1">
            <a:extLst>
              <a:ext uri="{FF2B5EF4-FFF2-40B4-BE49-F238E27FC236}">
                <a16:creationId xmlns:a16="http://schemas.microsoft.com/office/drawing/2014/main" id="{951C128A-AA6D-A2CE-2AB8-0425AF62AF6A}"/>
              </a:ext>
            </a:extLst>
          </p:cNvPr>
          <p:cNvSpPr txBox="1">
            <a:spLocks/>
          </p:cNvSpPr>
          <p:nvPr/>
        </p:nvSpPr>
        <p:spPr>
          <a:xfrm>
            <a:off x="899160" y="1473176"/>
            <a:ext cx="5196840" cy="301020"/>
          </a:xfrm>
          <a:prstGeom prst="rect">
            <a:avLst/>
          </a:prstGeom>
        </p:spPr>
        <p:txBody>
          <a:bodyPr vert="horz" lIns="91440" tIns="45720" rIns="91440" bIns="45720" rtlCol="0" anchor="b">
            <a:normAutofit fontScale="92500" lnSpcReduction="20000"/>
          </a:bodyPr>
          <a:lstStyle>
            <a:lvl1pPr marL="0" algn="l" defTabSz="685800" rtl="0" eaLnBrk="1" latinLnBrk="0" hangingPunct="1">
              <a:lnSpc>
                <a:spcPct val="85000"/>
              </a:lnSpc>
              <a:spcBef>
                <a:spcPct val="0"/>
              </a:spcBef>
              <a:buNone/>
              <a:defRPr kumimoji="1" sz="3600" kern="1200" spc="-38" baseline="0">
                <a:solidFill>
                  <a:schemeClr val="tx1">
                    <a:lumMod val="75000"/>
                    <a:lumOff val="25000"/>
                  </a:schemeClr>
                </a:solidFill>
                <a:latin typeface="+mj-lt"/>
                <a:ea typeface="+mj-ea"/>
                <a:cs typeface="+mj-cs"/>
              </a:defRPr>
            </a:lvl1pPr>
          </a:lstStyle>
          <a:p>
            <a:r>
              <a:rPr lang="ja-JP" altLang="en-US" sz="2000" dirty="0"/>
              <a:t>報告対象項目一覧</a:t>
            </a:r>
            <a:endParaRPr lang="ja-JP" altLang="en-US" dirty="0"/>
          </a:p>
        </p:txBody>
      </p:sp>
      <p:sp>
        <p:nvSpPr>
          <p:cNvPr id="11" name="スライド番号プレースホルダー 10">
            <a:extLst>
              <a:ext uri="{FF2B5EF4-FFF2-40B4-BE49-F238E27FC236}">
                <a16:creationId xmlns:a16="http://schemas.microsoft.com/office/drawing/2014/main" id="{806C458C-504B-54FB-2ADC-3941440F409E}"/>
              </a:ext>
            </a:extLst>
          </p:cNvPr>
          <p:cNvSpPr>
            <a:spLocks noGrp="1"/>
          </p:cNvSpPr>
          <p:nvPr>
            <p:ph type="sldNum" sz="quarter" idx="12"/>
          </p:nvPr>
        </p:nvSpPr>
        <p:spPr/>
        <p:txBody>
          <a:bodyPr/>
          <a:lstStyle/>
          <a:p>
            <a:fld id="{A99D720A-4AD5-4DCF-885F-DE5297996123}" type="slidenum">
              <a:rPr kumimoji="1" lang="ja-JP" altLang="en-US" smtClean="0"/>
              <a:t>6</a:t>
            </a:fld>
            <a:endParaRPr kumimoji="1" lang="ja-JP" altLang="en-US"/>
          </a:p>
        </p:txBody>
      </p:sp>
      <p:pic>
        <p:nvPicPr>
          <p:cNvPr id="3" name="Picture 2">
            <a:extLst>
              <a:ext uri="{FF2B5EF4-FFF2-40B4-BE49-F238E27FC236}">
                <a16:creationId xmlns:a16="http://schemas.microsoft.com/office/drawing/2014/main" id="{A935AA17-6884-B0CF-64CC-22D23337FB3C}"/>
              </a:ext>
            </a:extLst>
          </p:cNvPr>
          <p:cNvPicPr>
            <a:picLocks noChangeAspect="1"/>
          </p:cNvPicPr>
          <p:nvPr/>
        </p:nvPicPr>
        <p:blipFill>
          <a:blip r:embed="rId3"/>
          <a:stretch>
            <a:fillRect/>
          </a:stretch>
        </p:blipFill>
        <p:spPr>
          <a:xfrm>
            <a:off x="827620" y="1893902"/>
            <a:ext cx="6619875" cy="2428875"/>
          </a:xfrm>
          <a:prstGeom prst="rect">
            <a:avLst/>
          </a:prstGeom>
        </p:spPr>
      </p:pic>
    </p:spTree>
    <p:extLst>
      <p:ext uri="{BB962C8B-B14F-4D97-AF65-F5344CB8AC3E}">
        <p14:creationId xmlns:p14="http://schemas.microsoft.com/office/powerpoint/2010/main" val="1071880265"/>
      </p:ext>
    </p:extLst>
  </p:cSld>
  <p:clrMapOvr>
    <a:masterClrMapping/>
  </p:clrMapOvr>
  <mc:AlternateContent xmlns:mc="http://schemas.openxmlformats.org/markup-compatibility/2006" xmlns:p14="http://schemas.microsoft.com/office/powerpoint/2010/main">
    <mc:Choice Requires="p14">
      <p:transition spd="slow" p14:dur="2000" advTm="12754"/>
    </mc:Choice>
    <mc:Fallback xmlns="">
      <p:transition spd="slow" advTm="127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7D65727-C9CC-F787-0945-75118E13EFBE}"/>
              </a:ext>
            </a:extLst>
          </p:cNvPr>
          <p:cNvSpPr>
            <a:spLocks noGrp="1"/>
          </p:cNvSpPr>
          <p:nvPr>
            <p:ph type="title"/>
          </p:nvPr>
        </p:nvSpPr>
        <p:spPr/>
        <p:txBody>
          <a:bodyPr>
            <a:normAutofit/>
          </a:bodyPr>
          <a:lstStyle/>
          <a:p>
            <a:r>
              <a:rPr lang="ja-JP" altLang="en-US" sz="4800" dirty="0"/>
              <a:t>報告方法</a:t>
            </a:r>
          </a:p>
        </p:txBody>
      </p:sp>
      <p:sp>
        <p:nvSpPr>
          <p:cNvPr id="5" name="テキスト プレースホルダー 4">
            <a:extLst>
              <a:ext uri="{FF2B5EF4-FFF2-40B4-BE49-F238E27FC236}">
                <a16:creationId xmlns:a16="http://schemas.microsoft.com/office/drawing/2014/main" id="{3D237ECC-5E55-E2E4-C82F-A5EF10A360F2}"/>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416392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7BA51-D19F-71D9-4E79-6C559745B879}"/>
              </a:ext>
            </a:extLst>
          </p:cNvPr>
          <p:cNvSpPr>
            <a:spLocks noGrp="1"/>
          </p:cNvSpPr>
          <p:nvPr>
            <p:ph type="title"/>
          </p:nvPr>
        </p:nvSpPr>
        <p:spPr/>
        <p:txBody>
          <a:bodyPr/>
          <a:lstStyle/>
          <a:p>
            <a:r>
              <a:rPr kumimoji="1" lang="ja-JP" altLang="en-US" dirty="0"/>
              <a:t>ログインする</a:t>
            </a:r>
          </a:p>
        </p:txBody>
      </p:sp>
      <p:sp>
        <p:nvSpPr>
          <p:cNvPr id="3" name="コンテンツ プレースホルダー 2">
            <a:extLst>
              <a:ext uri="{FF2B5EF4-FFF2-40B4-BE49-F238E27FC236}">
                <a16:creationId xmlns:a16="http://schemas.microsoft.com/office/drawing/2014/main" id="{C07D5282-6AA6-8F65-CAE9-748D1AFA9C3F}"/>
              </a:ext>
            </a:extLst>
          </p:cNvPr>
          <p:cNvSpPr>
            <a:spLocks noGrp="1"/>
          </p:cNvSpPr>
          <p:nvPr>
            <p:ph idx="1"/>
          </p:nvPr>
        </p:nvSpPr>
        <p:spPr/>
        <p:txBody>
          <a:bodyPr>
            <a:normAutofit/>
          </a:bodyPr>
          <a:lstStyle/>
          <a:p>
            <a:r>
              <a:rPr kumimoji="1" lang="ja-JP" altLang="en-US" sz="2000" dirty="0"/>
              <a:t>施設、事業所の分類によってログインに使う</a:t>
            </a:r>
            <a:r>
              <a:rPr kumimoji="1" lang="en-US" altLang="ja-JP" sz="2000" dirty="0"/>
              <a:t>ID</a:t>
            </a:r>
            <a:r>
              <a:rPr lang="ja-JP" altLang="en-US" sz="2000" dirty="0"/>
              <a:t>が異なります</a:t>
            </a:r>
            <a:endParaRPr kumimoji="1" lang="ja-JP" altLang="en-US" sz="2000" dirty="0"/>
          </a:p>
        </p:txBody>
      </p:sp>
      <p:graphicFrame>
        <p:nvGraphicFramePr>
          <p:cNvPr id="4" name="表 4">
            <a:extLst>
              <a:ext uri="{FF2B5EF4-FFF2-40B4-BE49-F238E27FC236}">
                <a16:creationId xmlns:a16="http://schemas.microsoft.com/office/drawing/2014/main" id="{6C45A1C8-9FF0-65C0-F3C4-648F88ACA6FF}"/>
              </a:ext>
            </a:extLst>
          </p:cNvPr>
          <p:cNvGraphicFramePr>
            <a:graphicFrameLocks noGrp="1"/>
          </p:cNvGraphicFramePr>
          <p:nvPr/>
        </p:nvGraphicFramePr>
        <p:xfrm>
          <a:off x="924831" y="1982286"/>
          <a:ext cx="7149465" cy="3343699"/>
        </p:xfrm>
        <a:graphic>
          <a:graphicData uri="http://schemas.openxmlformats.org/drawingml/2006/table">
            <a:tbl>
              <a:tblPr firstRow="1" bandRow="1">
                <a:tableStyleId>{5C22544A-7EE6-4342-B048-85BDC9FD1C3A}</a:tableStyleId>
              </a:tblPr>
              <a:tblGrid>
                <a:gridCol w="3482341">
                  <a:extLst>
                    <a:ext uri="{9D8B030D-6E8A-4147-A177-3AD203B41FA5}">
                      <a16:colId xmlns:a16="http://schemas.microsoft.com/office/drawing/2014/main" val="1088471708"/>
                    </a:ext>
                  </a:extLst>
                </a:gridCol>
                <a:gridCol w="3667124">
                  <a:extLst>
                    <a:ext uri="{9D8B030D-6E8A-4147-A177-3AD203B41FA5}">
                      <a16:colId xmlns:a16="http://schemas.microsoft.com/office/drawing/2014/main" val="3218844334"/>
                    </a:ext>
                  </a:extLst>
                </a:gridCol>
              </a:tblGrid>
              <a:tr h="445288">
                <a:tc>
                  <a:txBody>
                    <a:bodyPr/>
                    <a:lstStyle/>
                    <a:p>
                      <a:pPr algn="l"/>
                      <a:r>
                        <a:rPr kumimoji="1" lang="ja-JP" altLang="en-US" sz="1800" dirty="0"/>
                        <a:t>施設等分類</a:t>
                      </a:r>
                      <a:endParaRPr kumimoji="1" lang="ja-JP" altLang="en-US" sz="1200" dirty="0"/>
                    </a:p>
                  </a:txBody>
                  <a:tcPr/>
                </a:tc>
                <a:tc>
                  <a:txBody>
                    <a:bodyPr/>
                    <a:lstStyle/>
                    <a:p>
                      <a:r>
                        <a:rPr kumimoji="1" lang="ja-JP" altLang="en-US" sz="1800" dirty="0"/>
                        <a:t>使用するＩＤ、</a:t>
                      </a:r>
                      <a:r>
                        <a:rPr kumimoji="1" lang="en-US" altLang="ja-JP" sz="1800" dirty="0"/>
                        <a:t>PW</a:t>
                      </a:r>
                      <a:endParaRPr kumimoji="1" lang="ja-JP" altLang="en-US" dirty="0"/>
                    </a:p>
                  </a:txBody>
                  <a:tcPr/>
                </a:tc>
                <a:extLst>
                  <a:ext uri="{0D108BD9-81ED-4DB2-BD59-A6C34878D82A}">
                    <a16:rowId xmlns:a16="http://schemas.microsoft.com/office/drawing/2014/main" val="689717760"/>
                  </a:ext>
                </a:extLst>
              </a:tr>
              <a:tr h="867492">
                <a:tc>
                  <a:txBody>
                    <a:bodyPr/>
                    <a:lstStyle/>
                    <a:p>
                      <a:r>
                        <a:rPr kumimoji="1" lang="ja-JP" altLang="en-US" sz="1600" dirty="0"/>
                        <a:t>➀介護サービス情報公表の報告対象</a:t>
                      </a:r>
                      <a:endParaRPr kumimoji="1" lang="en-US" altLang="ja-JP" sz="1600" dirty="0"/>
                    </a:p>
                  </a:txBody>
                  <a:tcPr/>
                </a:tc>
                <a:tc>
                  <a:txBody>
                    <a:bodyPr/>
                    <a:lstStyle/>
                    <a:p>
                      <a:r>
                        <a:rPr kumimoji="1" lang="ja-JP" altLang="en-US" sz="1600" dirty="0"/>
                        <a:t>介護サービス情報公表の</a:t>
                      </a:r>
                      <a:r>
                        <a:rPr kumimoji="1" lang="en-US" altLang="ja-JP" sz="1600" dirty="0"/>
                        <a:t>ID</a:t>
                      </a:r>
                      <a:r>
                        <a:rPr kumimoji="1" lang="ja-JP" altLang="en-US" sz="1600" dirty="0"/>
                        <a:t>、</a:t>
                      </a:r>
                      <a:r>
                        <a:rPr kumimoji="1" lang="en-US" altLang="ja-JP" sz="1600" dirty="0"/>
                        <a:t>PW</a:t>
                      </a:r>
                      <a:endParaRPr kumimoji="1" lang="ja-JP" altLang="en-US" sz="1600" dirty="0"/>
                    </a:p>
                  </a:txBody>
                  <a:tcPr/>
                </a:tc>
                <a:extLst>
                  <a:ext uri="{0D108BD9-81ED-4DB2-BD59-A6C34878D82A}">
                    <a16:rowId xmlns:a16="http://schemas.microsoft.com/office/drawing/2014/main" val="1485122963"/>
                  </a:ext>
                </a:extLst>
              </a:tr>
              <a:tr h="867492">
                <a:tc>
                  <a:txBody>
                    <a:bodyPr/>
                    <a:lstStyle/>
                    <a:p>
                      <a:r>
                        <a:rPr kumimoji="1" lang="ja-JP" altLang="en-US" sz="1600" dirty="0"/>
                        <a:t>②➀の報告対象外</a:t>
                      </a:r>
                      <a:endParaRPr kumimoji="1" lang="en-US" altLang="ja-JP" sz="1600" dirty="0"/>
                    </a:p>
                  </a:txBody>
                  <a:tcPr/>
                </a:tc>
                <a:tc>
                  <a:txBody>
                    <a:bodyPr/>
                    <a:lstStyle/>
                    <a:p>
                      <a:r>
                        <a:rPr kumimoji="1" lang="ja-JP" altLang="en-US" sz="1600" dirty="0"/>
                        <a:t>被災確認対象事業所番号、</a:t>
                      </a:r>
                      <a:r>
                        <a:rPr kumimoji="1" lang="en-US" altLang="ja-JP" sz="1600" dirty="0"/>
                        <a:t>PW</a:t>
                      </a:r>
                    </a:p>
                    <a:p>
                      <a:r>
                        <a:rPr kumimoji="1" lang="en-US" altLang="ja-JP" sz="1600" dirty="0"/>
                        <a:t>※</a:t>
                      </a:r>
                      <a:r>
                        <a:rPr kumimoji="1" lang="ja-JP" altLang="en-US" sz="1600" dirty="0"/>
                        <a:t>都道府県が個別に発行</a:t>
                      </a:r>
                      <a:endParaRPr kumimoji="1" lang="ja-JP" altLang="en-US" dirty="0"/>
                    </a:p>
                  </a:txBody>
                  <a:tcPr/>
                </a:tc>
                <a:extLst>
                  <a:ext uri="{0D108BD9-81ED-4DB2-BD59-A6C34878D82A}">
                    <a16:rowId xmlns:a16="http://schemas.microsoft.com/office/drawing/2014/main" val="1838163006"/>
                  </a:ext>
                </a:extLst>
              </a:tr>
              <a:tr h="1163427">
                <a:tc>
                  <a:txBody>
                    <a:bodyPr/>
                    <a:lstStyle/>
                    <a:p>
                      <a:r>
                        <a:rPr kumimoji="1" lang="ja-JP" altLang="en-US" sz="1600" dirty="0"/>
                        <a:t>③特定のサービス</a:t>
                      </a:r>
                      <a:endParaRPr kumimoji="1" lang="en-US" altLang="ja-JP" sz="1600" dirty="0"/>
                    </a:p>
                    <a:p>
                      <a:r>
                        <a:rPr kumimoji="1" lang="en-US" altLang="ja-JP" sz="1600" dirty="0"/>
                        <a:t>※</a:t>
                      </a:r>
                      <a:r>
                        <a:rPr kumimoji="1" lang="ja-JP" altLang="en-US" sz="1600" dirty="0"/>
                        <a:t>特定施設入居者生活介護、有料、サ高住、軽費、養護、生活支援ハウス</a:t>
                      </a:r>
                      <a:endParaRPr kumimoji="1" lang="en-US" altLang="ja-JP" sz="1600" dirty="0"/>
                    </a:p>
                  </a:txBody>
                  <a:tcPr/>
                </a:tc>
                <a:tc>
                  <a:txBody>
                    <a:bodyPr/>
                    <a:lstStyle/>
                    <a:p>
                      <a:r>
                        <a:rPr kumimoji="1" lang="ja-JP" altLang="en-US" sz="1600" dirty="0"/>
                        <a:t>被災確認対象事業所番号、</a:t>
                      </a:r>
                      <a:r>
                        <a:rPr kumimoji="1" lang="en-US" altLang="ja-JP" sz="1600" dirty="0"/>
                        <a:t>PW</a:t>
                      </a:r>
                    </a:p>
                    <a:p>
                      <a:r>
                        <a:rPr kumimoji="1" lang="en-US" altLang="ja-JP" sz="1600" dirty="0"/>
                        <a:t>※</a:t>
                      </a:r>
                      <a:r>
                        <a:rPr kumimoji="1" lang="ja-JP" altLang="en-US" sz="1600" dirty="0"/>
                        <a:t>都道府県が個別に発行</a:t>
                      </a:r>
                      <a:endParaRPr kumimoji="1" lang="ja-JP" altLang="en-US" dirty="0"/>
                    </a:p>
                  </a:txBody>
                  <a:tcPr/>
                </a:tc>
                <a:extLst>
                  <a:ext uri="{0D108BD9-81ED-4DB2-BD59-A6C34878D82A}">
                    <a16:rowId xmlns:a16="http://schemas.microsoft.com/office/drawing/2014/main" val="1294327299"/>
                  </a:ext>
                </a:extLst>
              </a:tr>
            </a:tbl>
          </a:graphicData>
        </a:graphic>
      </p:graphicFrame>
      <p:sp>
        <p:nvSpPr>
          <p:cNvPr id="5" name="スライド番号プレースホルダー 4">
            <a:extLst>
              <a:ext uri="{FF2B5EF4-FFF2-40B4-BE49-F238E27FC236}">
                <a16:creationId xmlns:a16="http://schemas.microsoft.com/office/drawing/2014/main" id="{91202E78-1BCF-5BDF-DC0E-BBFF298883BA}"/>
              </a:ext>
            </a:extLst>
          </p:cNvPr>
          <p:cNvSpPr>
            <a:spLocks noGrp="1"/>
          </p:cNvSpPr>
          <p:nvPr>
            <p:ph type="sldNum" sz="quarter" idx="12"/>
          </p:nvPr>
        </p:nvSpPr>
        <p:spPr/>
        <p:txBody>
          <a:bodyPr/>
          <a:lstStyle/>
          <a:p>
            <a:fld id="{A99D720A-4AD5-4DCF-885F-DE5297996123}" type="slidenum">
              <a:rPr kumimoji="1" lang="ja-JP" altLang="en-US" smtClean="0"/>
              <a:t>8</a:t>
            </a:fld>
            <a:endParaRPr kumimoji="1" lang="ja-JP" altLang="en-US"/>
          </a:p>
        </p:txBody>
      </p:sp>
    </p:spTree>
    <p:extLst>
      <p:ext uri="{BB962C8B-B14F-4D97-AF65-F5344CB8AC3E}">
        <p14:creationId xmlns:p14="http://schemas.microsoft.com/office/powerpoint/2010/main" val="73171666"/>
      </p:ext>
    </p:extLst>
  </p:cSld>
  <p:clrMapOvr>
    <a:masterClrMapping/>
  </p:clrMapOvr>
  <mc:AlternateContent xmlns:mc="http://schemas.openxmlformats.org/markup-compatibility/2006" xmlns:p14="http://schemas.microsoft.com/office/powerpoint/2010/main">
    <mc:Choice Requires="p14">
      <p:transition spd="slow" p14:dur="2000" advTm="43128"/>
    </mc:Choice>
    <mc:Fallback xmlns="">
      <p:transition spd="slow" advTm="4312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3251C0-2AA7-DA86-35DD-9014473FC79A}"/>
              </a:ext>
            </a:extLst>
          </p:cNvPr>
          <p:cNvSpPr>
            <a:spLocks noGrp="1"/>
          </p:cNvSpPr>
          <p:nvPr>
            <p:ph type="title"/>
          </p:nvPr>
        </p:nvSpPr>
        <p:spPr/>
        <p:txBody>
          <a:bodyPr/>
          <a:lstStyle/>
          <a:p>
            <a:r>
              <a:rPr kumimoji="1" lang="ja-JP" altLang="en-US"/>
              <a:t>ログイン方法</a:t>
            </a:r>
          </a:p>
        </p:txBody>
      </p:sp>
      <p:sp>
        <p:nvSpPr>
          <p:cNvPr id="8" name="テキスト ボックス 7">
            <a:extLst>
              <a:ext uri="{FF2B5EF4-FFF2-40B4-BE49-F238E27FC236}">
                <a16:creationId xmlns:a16="http://schemas.microsoft.com/office/drawing/2014/main" id="{A3A23BFD-1866-1A65-9D9A-3963CED225F5}"/>
              </a:ext>
            </a:extLst>
          </p:cNvPr>
          <p:cNvSpPr txBox="1"/>
          <p:nvPr/>
        </p:nvSpPr>
        <p:spPr>
          <a:xfrm>
            <a:off x="822960" y="1341476"/>
            <a:ext cx="4572000" cy="369332"/>
          </a:xfrm>
          <a:prstGeom prst="rect">
            <a:avLst/>
          </a:prstGeom>
          <a:noFill/>
        </p:spPr>
        <p:txBody>
          <a:bodyPr wrap="square">
            <a:spAutoFit/>
          </a:bodyPr>
          <a:lstStyle/>
          <a:p>
            <a:r>
              <a:rPr lang="ja-JP" altLang="en-US">
                <a:solidFill>
                  <a:schemeClr val="tx2">
                    <a:lumMod val="60000"/>
                    <a:lumOff val="40000"/>
                  </a:schemeClr>
                </a:solidFill>
                <a:hlinkClick r:id="rId3">
                  <a:extLst>
                    <a:ext uri="{A12FA001-AC4F-418D-AE19-62706E023703}">
                      <ahyp:hlinkClr xmlns:ahyp="http://schemas.microsoft.com/office/drawing/2018/hyperlinkcolor" val="tx"/>
                    </a:ext>
                  </a:extLst>
                </a:hlinkClick>
              </a:rPr>
              <a:t>介護サービス情報報告システム ログイン</a:t>
            </a:r>
            <a:endParaRPr lang="ja-JP" altLang="en-US">
              <a:solidFill>
                <a:schemeClr val="tx2">
                  <a:lumMod val="60000"/>
                  <a:lumOff val="40000"/>
                </a:schemeClr>
              </a:solidFill>
            </a:endParaRPr>
          </a:p>
        </p:txBody>
      </p:sp>
      <p:sp>
        <p:nvSpPr>
          <p:cNvPr id="9" name="テキスト ボックス 8">
            <a:extLst>
              <a:ext uri="{FF2B5EF4-FFF2-40B4-BE49-F238E27FC236}">
                <a16:creationId xmlns:a16="http://schemas.microsoft.com/office/drawing/2014/main" id="{698040F6-3E64-7DB1-650C-91B3698FA1C6}"/>
              </a:ext>
            </a:extLst>
          </p:cNvPr>
          <p:cNvSpPr txBox="1"/>
          <p:nvPr/>
        </p:nvSpPr>
        <p:spPr>
          <a:xfrm>
            <a:off x="822960" y="4509996"/>
            <a:ext cx="6844665" cy="1261884"/>
          </a:xfrm>
          <a:prstGeom prst="rect">
            <a:avLst/>
          </a:prstGeom>
          <a:solidFill>
            <a:srgbClr val="FFFF99"/>
          </a:solidFill>
          <a:ln>
            <a:solidFill>
              <a:schemeClr val="tx1"/>
            </a:solidFill>
          </a:ln>
        </p:spPr>
        <p:txBody>
          <a:bodyPr wrap="square" lIns="91440" tIns="45720" rIns="91440" bIns="45720" rtlCol="0" anchor="t">
            <a:spAutoFit/>
          </a:bodyPr>
          <a:lstStyle/>
          <a:p>
            <a:r>
              <a:rPr kumimoji="1" lang="ja-JP" altLang="en-US" sz="1600"/>
              <a:t>・以下のログイン情報を入力</a:t>
            </a:r>
            <a:endParaRPr kumimoji="1" lang="en-US" altLang="ja-JP" sz="1600"/>
          </a:p>
          <a:p>
            <a:r>
              <a:rPr kumimoji="1" lang="en-US" altLang="ja-JP" sz="1600"/>
              <a:t>1)ID</a:t>
            </a:r>
            <a:r>
              <a:rPr kumimoji="1" lang="ja-JP" altLang="en-US" sz="1600"/>
              <a:t>もしくは被災確認対象事業所番号</a:t>
            </a:r>
            <a:endParaRPr kumimoji="1" lang="en-US" altLang="ja-JP" sz="1600"/>
          </a:p>
          <a:p>
            <a:r>
              <a:rPr kumimoji="1" lang="en-US" altLang="ja-JP" sz="1600"/>
              <a:t>2)</a:t>
            </a:r>
            <a:r>
              <a:rPr kumimoji="1" lang="ja-JP" altLang="en-US" sz="1600"/>
              <a:t>パスワード</a:t>
            </a:r>
            <a:endParaRPr kumimoji="1" lang="en-US" altLang="ja-JP" sz="1600"/>
          </a:p>
          <a:p>
            <a:r>
              <a:rPr kumimoji="1" lang="en-US" altLang="ja-JP" sz="1600"/>
              <a:t>3)</a:t>
            </a:r>
            <a:r>
              <a:rPr kumimoji="1" lang="ja-JP" altLang="en-US" sz="1600"/>
              <a:t>サービスコード</a:t>
            </a:r>
            <a:endParaRPr kumimoji="1" lang="en-US" altLang="ja-JP" sz="1600"/>
          </a:p>
          <a:p>
            <a:endParaRPr lang="en-US" altLang="ja-JP" sz="1200"/>
          </a:p>
        </p:txBody>
      </p:sp>
      <p:pic>
        <p:nvPicPr>
          <p:cNvPr id="14" name="図 13">
            <a:extLst>
              <a:ext uri="{FF2B5EF4-FFF2-40B4-BE49-F238E27FC236}">
                <a16:creationId xmlns:a16="http://schemas.microsoft.com/office/drawing/2014/main" id="{07E07A1D-D8F8-8CD8-7D40-5B2B61933B39}"/>
              </a:ext>
              <a:ext uri="{147F2762-F138-4A5C-976F-8EAC2B608ADB}">
                <a16:predDERef xmlns:a16="http://schemas.microsoft.com/office/drawing/2014/main" pred="{97A7D279-6E9C-802D-F889-B4CFE6E6DC5B}"/>
              </a:ext>
            </a:extLst>
          </p:cNvPr>
          <p:cNvPicPr>
            <a:picLocks noChangeAspect="1"/>
          </p:cNvPicPr>
          <p:nvPr/>
        </p:nvPicPr>
        <p:blipFill>
          <a:blip r:embed="rId4"/>
          <a:stretch>
            <a:fillRect/>
          </a:stretch>
        </p:blipFill>
        <p:spPr>
          <a:xfrm>
            <a:off x="995469" y="1710808"/>
            <a:ext cx="5092065" cy="2101244"/>
          </a:xfrm>
          <a:prstGeom prst="rect">
            <a:avLst/>
          </a:prstGeom>
        </p:spPr>
      </p:pic>
      <p:sp>
        <p:nvSpPr>
          <p:cNvPr id="15" name="スライド番号プレースホルダー 14">
            <a:extLst>
              <a:ext uri="{FF2B5EF4-FFF2-40B4-BE49-F238E27FC236}">
                <a16:creationId xmlns:a16="http://schemas.microsoft.com/office/drawing/2014/main" id="{3D9FE3C7-5B12-0DE0-B728-7A69D47C3759}"/>
              </a:ext>
            </a:extLst>
          </p:cNvPr>
          <p:cNvSpPr>
            <a:spLocks noGrp="1"/>
          </p:cNvSpPr>
          <p:nvPr>
            <p:ph type="sldNum" sz="quarter" idx="12"/>
          </p:nvPr>
        </p:nvSpPr>
        <p:spPr/>
        <p:txBody>
          <a:bodyPr/>
          <a:lstStyle/>
          <a:p>
            <a:fld id="{A99D720A-4AD5-4DCF-885F-DE5297996123}" type="slidenum">
              <a:rPr kumimoji="1" lang="ja-JP" altLang="en-US" smtClean="0"/>
              <a:t>9</a:t>
            </a:fld>
            <a:endParaRPr kumimoji="1" lang="ja-JP" altLang="en-US"/>
          </a:p>
        </p:txBody>
      </p:sp>
      <p:sp>
        <p:nvSpPr>
          <p:cNvPr id="3" name="テキスト ボックス 2">
            <a:extLst>
              <a:ext uri="{FF2B5EF4-FFF2-40B4-BE49-F238E27FC236}">
                <a16:creationId xmlns:a16="http://schemas.microsoft.com/office/drawing/2014/main" id="{74E657C9-2F0E-00A8-9846-2CC31925E47A}"/>
              </a:ext>
            </a:extLst>
          </p:cNvPr>
          <p:cNvSpPr txBox="1"/>
          <p:nvPr/>
        </p:nvSpPr>
        <p:spPr>
          <a:xfrm>
            <a:off x="4870155" y="1358239"/>
            <a:ext cx="1389888" cy="369332"/>
          </a:xfrm>
          <a:prstGeom prst="rect">
            <a:avLst/>
          </a:prstGeom>
          <a:noFill/>
        </p:spPr>
        <p:txBody>
          <a:bodyPr wrap="square" rtlCol="0">
            <a:spAutoFit/>
          </a:bodyPr>
          <a:lstStyle/>
          <a:p>
            <a:r>
              <a:rPr kumimoji="1" lang="ja-JP" altLang="en-US"/>
              <a:t>←リンク</a:t>
            </a:r>
          </a:p>
        </p:txBody>
      </p:sp>
    </p:spTree>
    <p:extLst>
      <p:ext uri="{BB962C8B-B14F-4D97-AF65-F5344CB8AC3E}">
        <p14:creationId xmlns:p14="http://schemas.microsoft.com/office/powerpoint/2010/main" val="1776534137"/>
      </p:ext>
    </p:extLst>
  </p:cSld>
  <p:clrMapOvr>
    <a:masterClrMapping/>
  </p:clrMapOvr>
  <mc:AlternateContent xmlns:mc="http://schemas.openxmlformats.org/markup-compatibility/2006" xmlns:p14="http://schemas.microsoft.com/office/powerpoint/2010/main">
    <mc:Choice Requires="p14">
      <p:transition spd="slow" p14:dur="2000" advTm="15518"/>
    </mc:Choice>
    <mc:Fallback xmlns="">
      <p:transition spd="slow" advTm="15518"/>
    </mc:Fallback>
  </mc:AlternateContent>
</p:sld>
</file>

<file path=ppt/theme/theme1.xml><?xml version="1.0" encoding="utf-8"?>
<a:theme xmlns:a="http://schemas.openxmlformats.org/drawingml/2006/main" name="レトロスペクト">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テーマ1">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テーマ1" id="{459396FF-2EC2-4A76-834E-32A379DF1D66}" vid="{812E47D8-B157-4A8D-8913-E228BB0A4D66}"/>
    </a:ext>
  </a:extLst>
</a:theme>
</file>

<file path=ppt/theme/theme3.xml><?xml version="1.0" encoding="utf-8"?>
<a:theme xmlns:a="http://schemas.openxmlformats.org/drawingml/2006/main" name="1_レトロスペクト">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e49a10-5534-40bf-acdb-9b19aa574da9" xsi:nil="true"/>
    <lcf76f155ced4ddcb4097134ff3c332f xmlns="b6547e79-d9ee-4730-8242-66c78d0050c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030E614E5A1C24F9D39E4B40997018A" ma:contentTypeVersion="12" ma:contentTypeDescription="新しいドキュメントを作成します。" ma:contentTypeScope="" ma:versionID="1eb57012437f0668ef1d19a531e3c47f">
  <xsd:schema xmlns:xsd="http://www.w3.org/2001/XMLSchema" xmlns:xs="http://www.w3.org/2001/XMLSchema" xmlns:p="http://schemas.microsoft.com/office/2006/metadata/properties" xmlns:ns2="b6547e79-d9ee-4730-8242-66c78d0050c5" xmlns:ns3="f1e49a10-5534-40bf-acdb-9b19aa574da9" targetNamespace="http://schemas.microsoft.com/office/2006/metadata/properties" ma:root="true" ma:fieldsID="883b7596b9500c06547b7d2a935dd621" ns2:_="" ns3:_="">
    <xsd:import namespace="b6547e79-d9ee-4730-8242-66c78d0050c5"/>
    <xsd:import namespace="f1e49a10-5534-40bf-acdb-9b19aa574d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547e79-d9ee-4730-8242-66c78d005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5f17c7ce-d49b-420f-98be-9ce655d2e41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49a10-5534-40bf-acdb-9b19aa574da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8501388-114f-497a-9422-0f19984b854b}" ma:internalName="TaxCatchAll" ma:showField="CatchAllData" ma:web="f1e49a10-5534-40bf-acdb-9b19aa574d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ED9DC0-711D-4737-B3F5-0BAD61CDE4D2}">
  <ds:schemaRefs>
    <ds:schemaRef ds:uri="http://purl.org/dc/terms/"/>
    <ds:schemaRef ds:uri="http://schemas.openxmlformats.org/package/2006/metadata/core-properties"/>
    <ds:schemaRef ds:uri="http://purl.org/dc/elements/1.1/"/>
    <ds:schemaRef ds:uri="http://schemas.microsoft.com/office/infopath/2007/PartnerControls"/>
    <ds:schemaRef ds:uri="b6547e79-d9ee-4730-8242-66c78d0050c5"/>
    <ds:schemaRef ds:uri="http://schemas.microsoft.com/office/2006/documentManagement/types"/>
    <ds:schemaRef ds:uri="f1e49a10-5534-40bf-acdb-9b19aa574da9"/>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F602891-5302-44BA-9208-9D30A1EC6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547e79-d9ee-4730-8242-66c78d0050c5"/>
    <ds:schemaRef ds:uri="f1e49a10-5534-40bf-acdb-9b19aa574d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06D872-7136-4122-873D-AEADF61AEA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既定のデザイン</Template>
  <TotalTime>677</TotalTime>
  <Words>1446</Words>
  <Application>Microsoft Office PowerPoint</Application>
  <PresentationFormat>画面に合わせる (4:3)</PresentationFormat>
  <Paragraphs>185</Paragraphs>
  <Slides>23</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3</vt:i4>
      </vt:variant>
      <vt:variant>
        <vt:lpstr>スライド タイトル</vt:lpstr>
      </vt:variant>
      <vt:variant>
        <vt:i4>23</vt:i4>
      </vt:variant>
    </vt:vector>
  </HeadingPairs>
  <TitlesOfParts>
    <vt:vector size="31" baseType="lpstr">
      <vt:lpstr>ＭＳ Ｐゴシック</vt:lpstr>
      <vt:lpstr>游ゴシック</vt:lpstr>
      <vt:lpstr>Calibri</vt:lpstr>
      <vt:lpstr>Calibri Light</vt:lpstr>
      <vt:lpstr>Segoe UI</vt:lpstr>
      <vt:lpstr>レトロスペクト</vt:lpstr>
      <vt:lpstr>テーマ1</vt:lpstr>
      <vt:lpstr>1_レトロスペクト</vt:lpstr>
      <vt:lpstr>災害時情報共有システム 入力マニュアル  被災報告編 </vt:lpstr>
      <vt:lpstr>目次</vt:lpstr>
      <vt:lpstr>概要</vt:lpstr>
      <vt:lpstr>被災報告の流れ</vt:lpstr>
      <vt:lpstr>報告対象サービス一覧</vt:lpstr>
      <vt:lpstr>報告対象項目一覧</vt:lpstr>
      <vt:lpstr>報告方法</vt:lpstr>
      <vt:lpstr>ログインする</vt:lpstr>
      <vt:lpstr>ログイン方法</vt:lpstr>
      <vt:lpstr>パスワードがわからない場合</vt:lpstr>
      <vt:lpstr>➀報告する災害を選択する</vt:lpstr>
      <vt:lpstr>②被災状況を報告する</vt:lpstr>
      <vt:lpstr>入力画面</vt:lpstr>
      <vt:lpstr>人的被害</vt:lpstr>
      <vt:lpstr>建物被害</vt:lpstr>
      <vt:lpstr>避難・開所の状況(入所施設)</vt:lpstr>
      <vt:lpstr>避難・開所の状況(入所施設以外)</vt:lpstr>
      <vt:lpstr>必要な人的支援の状況</vt:lpstr>
      <vt:lpstr>ライフライン等の状況(電気)</vt:lpstr>
      <vt:lpstr>ライフライン等の状況(水道)</vt:lpstr>
      <vt:lpstr>ライフライン等の状況(ガス、冷暖房)</vt:lpstr>
      <vt:lpstr>物資の状況</vt:lpstr>
      <vt:lpstr>医療機器等の故障の状況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洋介</dc:creator>
  <cp:lastModifiedBy>佐藤 洋介</cp:lastModifiedBy>
  <cp:revision>45</cp:revision>
  <dcterms:created xsi:type="dcterms:W3CDTF">2025-09-26T01:56:09Z</dcterms:created>
  <dcterms:modified xsi:type="dcterms:W3CDTF">2026-06-17T02:50:12Z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0x010100A030E614E5A1C24F9D39E4B40997018A</vt:lpwstr>
  </property>
  <property fmtid="{D5CDD505-2E9C-101B-9397-08002B2CF9AE}" pid="3" name="MediaServiceImageTags">
    <vt:lpwstr/>
  </property>
</Properties>
</file>