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7" r:id="rId5"/>
    <p:sldId id="298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A9D18E"/>
    <a:srgbClr val="C5E0B4"/>
    <a:srgbClr val="000000"/>
    <a:srgbClr val="FF99CC"/>
    <a:srgbClr val="FFFFFF"/>
    <a:srgbClr val="FFCCFF"/>
    <a:srgbClr val="FFD966"/>
    <a:srgbClr val="FFF2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7" d="100"/>
          <a:sy n="77" d="100"/>
        </p:scale>
        <p:origin x="3546" y="9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牧田 依里" userId="4ca3b9d1-5dda-4ed8-a9bb-7006dad85a38" providerId="ADAL" clId="{49142EFC-85B8-4337-BDA9-96EA8B625C9D}"/>
    <pc:docChg chg="custSel modSld">
      <pc:chgData name="牧田 依里" userId="4ca3b9d1-5dda-4ed8-a9bb-7006dad85a38" providerId="ADAL" clId="{49142EFC-85B8-4337-BDA9-96EA8B625C9D}" dt="2024-06-25T06:17:00.230" v="8" actId="478"/>
      <pc:docMkLst>
        <pc:docMk/>
      </pc:docMkLst>
      <pc:sldChg chg="delSp modSp mod">
        <pc:chgData name="牧田 依里" userId="4ca3b9d1-5dda-4ed8-a9bb-7006dad85a38" providerId="ADAL" clId="{49142EFC-85B8-4337-BDA9-96EA8B625C9D}" dt="2024-06-25T06:16:52.667" v="4" actId="478"/>
        <pc:sldMkLst>
          <pc:docMk/>
          <pc:sldMk cId="3539707125" sldId="297"/>
        </pc:sldMkLst>
        <pc:spChg chg="del">
          <ac:chgData name="牧田 依里" userId="4ca3b9d1-5dda-4ed8-a9bb-7006dad85a38" providerId="ADAL" clId="{49142EFC-85B8-4337-BDA9-96EA8B625C9D}" dt="2024-06-25T06:16:52.667" v="4" actId="478"/>
          <ac:spMkLst>
            <pc:docMk/>
            <pc:sldMk cId="3539707125" sldId="297"/>
            <ac:spMk id="13" creationId="{00000000-0000-0000-0000-000000000000}"/>
          </ac:spMkLst>
        </pc:spChg>
        <pc:grpChg chg="del">
          <ac:chgData name="牧田 依里" userId="4ca3b9d1-5dda-4ed8-a9bb-7006dad85a38" providerId="ADAL" clId="{49142EFC-85B8-4337-BDA9-96EA8B625C9D}" dt="2024-06-25T06:16:51.180" v="3" actId="478"/>
          <ac:grpSpMkLst>
            <pc:docMk/>
            <pc:sldMk cId="3539707125" sldId="297"/>
            <ac:grpSpMk id="324" creationId="{A65FBB38-2DDB-D507-84B9-DAF59F5ACB61}"/>
          </ac:grpSpMkLst>
        </pc:grpChg>
        <pc:grpChg chg="del">
          <ac:chgData name="牧田 依里" userId="4ca3b9d1-5dda-4ed8-a9bb-7006dad85a38" providerId="ADAL" clId="{49142EFC-85B8-4337-BDA9-96EA8B625C9D}" dt="2024-06-25T06:16:49.891" v="2" actId="478"/>
          <ac:grpSpMkLst>
            <pc:docMk/>
            <pc:sldMk cId="3539707125" sldId="297"/>
            <ac:grpSpMk id="327" creationId="{A65FBB38-2DDB-D507-84B9-DAF59F5ACB61}"/>
          </ac:grpSpMkLst>
        </pc:grpChg>
        <pc:grpChg chg="del">
          <ac:chgData name="牧田 依里" userId="4ca3b9d1-5dda-4ed8-a9bb-7006dad85a38" providerId="ADAL" clId="{49142EFC-85B8-4337-BDA9-96EA8B625C9D}" dt="2024-06-25T06:16:48.241" v="1" actId="478"/>
          <ac:grpSpMkLst>
            <pc:docMk/>
            <pc:sldMk cId="3539707125" sldId="297"/>
            <ac:grpSpMk id="609" creationId="{2857C01A-E12B-F0A2-4BD4-6BB6C567F341}"/>
          </ac:grpSpMkLst>
        </pc:grpChg>
        <pc:picChg chg="del">
          <ac:chgData name="牧田 依里" userId="4ca3b9d1-5dda-4ed8-a9bb-7006dad85a38" providerId="ADAL" clId="{49142EFC-85B8-4337-BDA9-96EA8B625C9D}" dt="2024-06-25T06:16:46.449" v="0" actId="478"/>
          <ac:picMkLst>
            <pc:docMk/>
            <pc:sldMk cId="3539707125" sldId="297"/>
            <ac:picMk id="3" creationId="{00000000-0000-0000-0000-000000000000}"/>
          </ac:picMkLst>
        </pc:picChg>
        <pc:cxnChg chg="mod">
          <ac:chgData name="牧田 依里" userId="4ca3b9d1-5dda-4ed8-a9bb-7006dad85a38" providerId="ADAL" clId="{49142EFC-85B8-4337-BDA9-96EA8B625C9D}" dt="2024-06-25T06:16:48.241" v="1" actId="478"/>
          <ac:cxnSpMkLst>
            <pc:docMk/>
            <pc:sldMk cId="3539707125" sldId="297"/>
            <ac:cxnSpMk id="636" creationId="{C6C03556-1CC1-F03D-570E-32C55EB6C98A}"/>
          </ac:cxnSpMkLst>
        </pc:cxnChg>
      </pc:sldChg>
      <pc:sldChg chg="delSp modSp mod">
        <pc:chgData name="牧田 依里" userId="4ca3b9d1-5dda-4ed8-a9bb-7006dad85a38" providerId="ADAL" clId="{49142EFC-85B8-4337-BDA9-96EA8B625C9D}" dt="2024-06-25T06:17:00.230" v="8" actId="478"/>
        <pc:sldMkLst>
          <pc:docMk/>
          <pc:sldMk cId="2052494898" sldId="298"/>
        </pc:sldMkLst>
        <pc:spChg chg="del">
          <ac:chgData name="牧田 依里" userId="4ca3b9d1-5dda-4ed8-a9bb-7006dad85a38" providerId="ADAL" clId="{49142EFC-85B8-4337-BDA9-96EA8B625C9D}" dt="2024-06-25T06:16:57.302" v="7" actId="478"/>
          <ac:spMkLst>
            <pc:docMk/>
            <pc:sldMk cId="2052494898" sldId="298"/>
            <ac:spMk id="20" creationId="{00000000-0000-0000-0000-000000000000}"/>
          </ac:spMkLst>
        </pc:spChg>
        <pc:spChg chg="del">
          <ac:chgData name="牧田 依里" userId="4ca3b9d1-5dda-4ed8-a9bb-7006dad85a38" providerId="ADAL" clId="{49142EFC-85B8-4337-BDA9-96EA8B625C9D}" dt="2024-06-25T06:16:55.873" v="6" actId="478"/>
          <ac:spMkLst>
            <pc:docMk/>
            <pc:sldMk cId="2052494898" sldId="298"/>
            <ac:spMk id="27" creationId="{00000000-0000-0000-0000-000000000000}"/>
          </ac:spMkLst>
        </pc:spChg>
        <pc:spChg chg="del">
          <ac:chgData name="牧田 依里" userId="4ca3b9d1-5dda-4ed8-a9bb-7006dad85a38" providerId="ADAL" clId="{49142EFC-85B8-4337-BDA9-96EA8B625C9D}" dt="2024-06-25T06:16:57.302" v="7" actId="478"/>
          <ac:spMkLst>
            <pc:docMk/>
            <pc:sldMk cId="2052494898" sldId="298"/>
            <ac:spMk id="31" creationId="{00000000-0000-0000-0000-000000000000}"/>
          </ac:spMkLst>
        </pc:spChg>
        <pc:spChg chg="del">
          <ac:chgData name="牧田 依里" userId="4ca3b9d1-5dda-4ed8-a9bb-7006dad85a38" providerId="ADAL" clId="{49142EFC-85B8-4337-BDA9-96EA8B625C9D}" dt="2024-06-25T06:16:57.302" v="7" actId="478"/>
          <ac:spMkLst>
            <pc:docMk/>
            <pc:sldMk cId="2052494898" sldId="298"/>
            <ac:spMk id="32" creationId="{00000000-0000-0000-0000-000000000000}"/>
          </ac:spMkLst>
        </pc:spChg>
        <pc:spChg chg="del">
          <ac:chgData name="牧田 依里" userId="4ca3b9d1-5dda-4ed8-a9bb-7006dad85a38" providerId="ADAL" clId="{49142EFC-85B8-4337-BDA9-96EA8B625C9D}" dt="2024-06-25T06:16:57.302" v="7" actId="478"/>
          <ac:spMkLst>
            <pc:docMk/>
            <pc:sldMk cId="2052494898" sldId="298"/>
            <ac:spMk id="33" creationId="{00000000-0000-0000-0000-000000000000}"/>
          </ac:spMkLst>
        </pc:spChg>
        <pc:grpChg chg="del">
          <ac:chgData name="牧田 依里" userId="4ca3b9d1-5dda-4ed8-a9bb-7006dad85a38" providerId="ADAL" clId="{49142EFC-85B8-4337-BDA9-96EA8B625C9D}" dt="2024-06-25T06:17:00.230" v="8" actId="478"/>
          <ac:grpSpMkLst>
            <pc:docMk/>
            <pc:sldMk cId="2052494898" sldId="298"/>
            <ac:grpSpMk id="10" creationId="{00000000-0000-0000-0000-000000000000}"/>
          </ac:grpSpMkLst>
        </pc:grpChg>
        <pc:grpChg chg="del">
          <ac:chgData name="牧田 依里" userId="4ca3b9d1-5dda-4ed8-a9bb-7006dad85a38" providerId="ADAL" clId="{49142EFC-85B8-4337-BDA9-96EA8B625C9D}" dt="2024-06-25T06:16:57.302" v="7" actId="478"/>
          <ac:grpSpMkLst>
            <pc:docMk/>
            <pc:sldMk cId="2052494898" sldId="298"/>
            <ac:grpSpMk id="19" creationId="{00000000-0000-0000-0000-000000000000}"/>
          </ac:grpSpMkLst>
        </pc:grpChg>
        <pc:grpChg chg="del">
          <ac:chgData name="牧田 依里" userId="4ca3b9d1-5dda-4ed8-a9bb-7006dad85a38" providerId="ADAL" clId="{49142EFC-85B8-4337-BDA9-96EA8B625C9D}" dt="2024-06-25T06:16:57.302" v="7" actId="478"/>
          <ac:grpSpMkLst>
            <pc:docMk/>
            <pc:sldMk cId="2052494898" sldId="298"/>
            <ac:grpSpMk id="24" creationId="{00000000-0000-0000-0000-000000000000}"/>
          </ac:grpSpMkLst>
        </pc:grpChg>
        <pc:picChg chg="del">
          <ac:chgData name="牧田 依里" userId="4ca3b9d1-5dda-4ed8-a9bb-7006dad85a38" providerId="ADAL" clId="{49142EFC-85B8-4337-BDA9-96EA8B625C9D}" dt="2024-06-25T06:16:54.534" v="5" actId="478"/>
          <ac:picMkLst>
            <pc:docMk/>
            <pc:sldMk cId="2052494898" sldId="298"/>
            <ac:picMk id="6" creationId="{00000000-0000-0000-0000-000000000000}"/>
          </ac:picMkLst>
        </pc:picChg>
        <pc:cxnChg chg="del">
          <ac:chgData name="牧田 依里" userId="4ca3b9d1-5dda-4ed8-a9bb-7006dad85a38" providerId="ADAL" clId="{49142EFC-85B8-4337-BDA9-96EA8B625C9D}" dt="2024-06-25T06:16:57.302" v="7" actId="478"/>
          <ac:cxnSpMkLst>
            <pc:docMk/>
            <pc:sldMk cId="2052494898" sldId="298"/>
            <ac:cxnSpMk id="15" creationId="{00000000-0000-0000-0000-000000000000}"/>
          </ac:cxnSpMkLst>
        </pc:cxnChg>
        <pc:cxnChg chg="mod">
          <ac:chgData name="牧田 依里" userId="4ca3b9d1-5dda-4ed8-a9bb-7006dad85a38" providerId="ADAL" clId="{49142EFC-85B8-4337-BDA9-96EA8B625C9D}" dt="2024-06-25T06:16:57.302" v="7" actId="478"/>
          <ac:cxnSpMkLst>
            <pc:docMk/>
            <pc:sldMk cId="2052494898" sldId="298"/>
            <ac:cxnSpMk id="16" creationId="{00000000-0000-0000-0000-000000000000}"/>
          </ac:cxnSpMkLst>
        </pc:cxnChg>
        <pc:cxnChg chg="mod">
          <ac:chgData name="牧田 依里" userId="4ca3b9d1-5dda-4ed8-a9bb-7006dad85a38" providerId="ADAL" clId="{49142EFC-85B8-4337-BDA9-96EA8B625C9D}" dt="2024-06-25T06:16:57.302" v="7" actId="478"/>
          <ac:cxnSpMkLst>
            <pc:docMk/>
            <pc:sldMk cId="2052494898" sldId="298"/>
            <ac:cxnSpMk id="29" creationId="{00000000-0000-0000-0000-000000000000}"/>
          </ac:cxnSpMkLst>
        </pc:cxnChg>
        <pc:cxnChg chg="del mod">
          <ac:chgData name="牧田 依里" userId="4ca3b9d1-5dda-4ed8-a9bb-7006dad85a38" providerId="ADAL" clId="{49142EFC-85B8-4337-BDA9-96EA8B625C9D}" dt="2024-06-25T06:16:57.302" v="7" actId="478"/>
          <ac:cxnSpMkLst>
            <pc:docMk/>
            <pc:sldMk cId="2052494898" sldId="298"/>
            <ac:cxnSpMk id="35" creationId="{00000000-0000-0000-0000-000000000000}"/>
          </ac:cxnSpMkLst>
        </pc:cxnChg>
      </pc:sldChg>
    </pc:docChg>
  </pc:docChgLst>
  <pc:docChgLst>
    <pc:chgData name="木原 翔太" userId="3a0c2bc4-7249-4f8d-adca-b0fdd41eb65b" providerId="ADAL" clId="{93A54D5C-116A-476B-9090-BF872E1F357E}"/>
    <pc:docChg chg="modSld">
      <pc:chgData name="木原 翔太" userId="3a0c2bc4-7249-4f8d-adca-b0fdd41eb65b" providerId="ADAL" clId="{93A54D5C-116A-476B-9090-BF872E1F357E}" dt="2024-03-05T01:28:32.070" v="6" actId="122"/>
      <pc:docMkLst>
        <pc:docMk/>
      </pc:docMkLst>
      <pc:sldChg chg="modSp mod">
        <pc:chgData name="木原 翔太" userId="3a0c2bc4-7249-4f8d-adca-b0fdd41eb65b" providerId="ADAL" clId="{93A54D5C-116A-476B-9090-BF872E1F357E}" dt="2024-03-05T01:28:32.070" v="6" actId="122"/>
        <pc:sldMkLst>
          <pc:docMk/>
          <pc:sldMk cId="3539707125" sldId="297"/>
        </pc:sldMkLst>
        <pc:graphicFrameChg chg="mod modGraphic">
          <ac:chgData name="木原 翔太" userId="3a0c2bc4-7249-4f8d-adca-b0fdd41eb65b" providerId="ADAL" clId="{93A54D5C-116A-476B-9090-BF872E1F357E}" dt="2024-03-05T01:28:32.070" v="6" actId="122"/>
          <ac:graphicFrameMkLst>
            <pc:docMk/>
            <pc:sldMk cId="3539707125" sldId="297"/>
            <ac:graphicFrameMk id="4" creationId="{00000000-0000-0000-0000-000000000000}"/>
          </ac:graphicFrameMkLst>
        </pc:graphicFrameChg>
      </pc:sldChg>
    </pc:docChg>
  </pc:docChgLst>
  <pc:docChgLst>
    <pc:chgData name="TANAKA,Takahiro/田中 高弘" userId="S::tanaka_takahiro@global.kawasaki.com::4ffd743e-a490-48e6-81b2-0855368316db" providerId="AD" clId="Web-{E4F0BE6F-1C81-582C-7E24-EE0243B61AC2}"/>
    <pc:docChg chg="delSld">
      <pc:chgData name="TANAKA,Takahiro/田中 高弘" userId="S::tanaka_takahiro@global.kawasaki.com::4ffd743e-a490-48e6-81b2-0855368316db" providerId="AD" clId="Web-{E4F0BE6F-1C81-582C-7E24-EE0243B61AC2}" dt="2024-02-26T09:30:21.087" v="0"/>
      <pc:docMkLst>
        <pc:docMk/>
      </pc:docMkLst>
      <pc:sldChg chg="del">
        <pc:chgData name="TANAKA,Takahiro/田中 高弘" userId="S::tanaka_takahiro@global.kawasaki.com::4ffd743e-a490-48e6-81b2-0855368316db" providerId="AD" clId="Web-{E4F0BE6F-1C81-582C-7E24-EE0243B61AC2}" dt="2024-02-26T09:30:21.087" v="0"/>
        <pc:sldMkLst>
          <pc:docMk/>
          <pc:sldMk cId="2498419192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1A0CB3DA-4901-1062-260C-056A221F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7" y="1800907"/>
            <a:ext cx="6087973" cy="4659227"/>
          </a:xfrm>
          <a:prstGeom prst="rect">
            <a:avLst/>
          </a:prstGeom>
        </p:spPr>
      </p:pic>
      <p:sp>
        <p:nvSpPr>
          <p:cNvPr id="21" name="フリーフォーム 20"/>
          <p:cNvSpPr/>
          <p:nvPr/>
        </p:nvSpPr>
        <p:spPr>
          <a:xfrm>
            <a:off x="23267564" y="73700"/>
            <a:ext cx="8040914" cy="3904343"/>
          </a:xfrm>
          <a:custGeom>
            <a:avLst/>
            <a:gdLst>
              <a:gd name="connsiteX0" fmla="*/ 8040914 w 8040914"/>
              <a:gd name="connsiteY0" fmla="*/ 3904343 h 3904343"/>
              <a:gd name="connsiteX1" fmla="*/ 8040914 w 8040914"/>
              <a:gd name="connsiteY1" fmla="*/ 0 h 3904343"/>
              <a:gd name="connsiteX2" fmla="*/ 4223657 w 8040914"/>
              <a:gd name="connsiteY2" fmla="*/ 72571 h 3904343"/>
              <a:gd name="connsiteX3" fmla="*/ 1219200 w 8040914"/>
              <a:gd name="connsiteY3" fmla="*/ 188686 h 3904343"/>
              <a:gd name="connsiteX4" fmla="*/ 14514 w 8040914"/>
              <a:gd name="connsiteY4" fmla="*/ 116114 h 3904343"/>
              <a:gd name="connsiteX5" fmla="*/ 0 w 8040914"/>
              <a:gd name="connsiteY5" fmla="*/ 3875314 h 3904343"/>
              <a:gd name="connsiteX6" fmla="*/ 8040914 w 8040914"/>
              <a:gd name="connsiteY6" fmla="*/ 3904343 h 39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0914" h="3904343">
                <a:moveTo>
                  <a:pt x="8040914" y="3904343"/>
                </a:moveTo>
                <a:lnTo>
                  <a:pt x="8040914" y="0"/>
                </a:lnTo>
                <a:lnTo>
                  <a:pt x="4223657" y="72571"/>
                </a:lnTo>
                <a:lnTo>
                  <a:pt x="1219200" y="188686"/>
                </a:lnTo>
                <a:lnTo>
                  <a:pt x="14514" y="116114"/>
                </a:lnTo>
                <a:lnTo>
                  <a:pt x="0" y="3875314"/>
                </a:lnTo>
                <a:lnTo>
                  <a:pt x="8040914" y="3904343"/>
                </a:lnTo>
                <a:close/>
              </a:path>
            </a:pathLst>
          </a:custGeom>
          <a:solidFill>
            <a:srgbClr val="A9D1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16626"/>
              </p:ext>
            </p:extLst>
          </p:nvPr>
        </p:nvGraphicFramePr>
        <p:xfrm>
          <a:off x="91350" y="242689"/>
          <a:ext cx="4279767" cy="148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057238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239814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286440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700978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5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えいへいじちょうかせんじき</a:t>
                      </a:r>
                      <a:endParaRPr kumimoji="1" lang="en-US" altLang="ja-JP" sz="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永平寺町河川敷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福井県吉田郡永平寺町下浄法寺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永平寺町役場　建設課　（</a:t>
                      </a:r>
                      <a:r>
                        <a:rPr kumimoji="1" lang="en-US" altLang="zh-TW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0776-61-3948</a:t>
                      </a:r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N36° 5' 44.10"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80°/274°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 20' 43.60"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260°/94°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6652"/>
              </p:ext>
            </p:extLst>
          </p:nvPr>
        </p:nvGraphicFramePr>
        <p:xfrm>
          <a:off x="4188334" y="246691"/>
          <a:ext cx="2010900" cy="155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58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134ft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40.9m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58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</a:t>
                      </a:r>
                      <a:r>
                        <a:rPr kumimoji="1" lang="ja-JP" altLang="en-US" sz="1050" b="0" dirty="0" err="1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ｍ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×20.0m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58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砂利・草地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58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58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58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5785"/>
              </p:ext>
            </p:extLst>
          </p:nvPr>
        </p:nvGraphicFramePr>
        <p:xfrm>
          <a:off x="94525" y="1800941"/>
          <a:ext cx="6101970" cy="7609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97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685584">
                <a:tc>
                  <a:txBody>
                    <a:bodyPr/>
                    <a:lstStyle/>
                    <a:p>
                      <a:endParaRPr kumimoji="1" lang="ja-JP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171" marR="91171" marT="45585" marB="45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378643">
                <a:tc>
                  <a:txBody>
                    <a:bodyPr/>
                    <a:lstStyle/>
                    <a:p>
                      <a:endParaRPr kumimoji="1" lang="ja-JP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171" marR="91171" marT="45585" marB="45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545722">
                <a:tc>
                  <a:txBody>
                    <a:bodyPr/>
                    <a:lstStyle/>
                    <a:p>
                      <a:endParaRPr kumimoji="1" lang="ja-JP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171" marR="91171" marT="45585" marB="45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864421"/>
                  </a:ext>
                </a:extLst>
              </a:tr>
            </a:tbl>
          </a:graphicData>
        </a:graphic>
      </p:graphicFrame>
      <p:pic>
        <p:nvPicPr>
          <p:cNvPr id="80" name="図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3" y="8148149"/>
            <a:ext cx="5956522" cy="1028775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FCE2B-4CD8-5B0C-2E16-41A0C6C93997}"/>
              </a:ext>
            </a:extLst>
          </p:cNvPr>
          <p:cNvSpPr/>
          <p:nvPr/>
        </p:nvSpPr>
        <p:spPr>
          <a:xfrm>
            <a:off x="161135" y="5983123"/>
            <a:ext cx="1080000" cy="18811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30m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77A17D35-516D-B6AC-3993-AA4569521C8D}"/>
              </a:ext>
            </a:extLst>
          </p:cNvPr>
          <p:cNvSpPr/>
          <p:nvPr/>
        </p:nvSpPr>
        <p:spPr>
          <a:xfrm>
            <a:off x="2528510" y="1854704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5" name="正方形/長方形 274">
            <a:extLst>
              <a:ext uri="{FF2B5EF4-FFF2-40B4-BE49-F238E27FC236}">
                <a16:creationId xmlns:a16="http://schemas.microsoft.com/office/drawing/2014/main" id="{D39CE2CA-1C84-0DEF-A292-98B7AD3D88A3}"/>
              </a:ext>
            </a:extLst>
          </p:cNvPr>
          <p:cNvSpPr/>
          <p:nvPr/>
        </p:nvSpPr>
        <p:spPr>
          <a:xfrm>
            <a:off x="5966529" y="410585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6" name="正方形/長方形 275">
            <a:extLst>
              <a:ext uri="{FF2B5EF4-FFF2-40B4-BE49-F238E27FC236}">
                <a16:creationId xmlns:a16="http://schemas.microsoft.com/office/drawing/2014/main" id="{A12947D7-7001-22B4-5B0D-17D478740C15}"/>
              </a:ext>
            </a:extLst>
          </p:cNvPr>
          <p:cNvSpPr/>
          <p:nvPr/>
        </p:nvSpPr>
        <p:spPr>
          <a:xfrm>
            <a:off x="2935868" y="628035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67457809-4477-D4D0-5E0C-221F41E17195}"/>
              </a:ext>
            </a:extLst>
          </p:cNvPr>
          <p:cNvSpPr/>
          <p:nvPr/>
        </p:nvSpPr>
        <p:spPr>
          <a:xfrm>
            <a:off x="135735" y="438190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10D75D3B-424B-216B-F80B-B72F3B4F278B}"/>
              </a:ext>
            </a:extLst>
          </p:cNvPr>
          <p:cNvSpPr/>
          <p:nvPr/>
        </p:nvSpPr>
        <p:spPr>
          <a:xfrm>
            <a:off x="135735" y="823424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2" name="正方形/長方形 281">
            <a:extLst>
              <a:ext uri="{FF2B5EF4-FFF2-40B4-BE49-F238E27FC236}">
                <a16:creationId xmlns:a16="http://schemas.microsoft.com/office/drawing/2014/main" id="{ED90C6DE-5735-880C-1126-A63C5AF20AA6}"/>
              </a:ext>
            </a:extLst>
          </p:cNvPr>
          <p:cNvSpPr/>
          <p:nvPr/>
        </p:nvSpPr>
        <p:spPr>
          <a:xfrm>
            <a:off x="5960611" y="826115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3" name="テキスト ボックス 282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317290" y="7933245"/>
            <a:ext cx="3166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0F07A840-08F0-64EB-D699-1433FECE46AE}"/>
              </a:ext>
            </a:extLst>
          </p:cNvPr>
          <p:cNvSpPr txBox="1"/>
          <p:nvPr/>
        </p:nvSpPr>
        <p:spPr>
          <a:xfrm>
            <a:off x="161135" y="7650078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CB2A01C4-09B4-6AFF-7BFC-81382E0205EF}"/>
              </a:ext>
            </a:extLst>
          </p:cNvPr>
          <p:cNvSpPr txBox="1"/>
          <p:nvPr/>
        </p:nvSpPr>
        <p:spPr>
          <a:xfrm>
            <a:off x="120210" y="916754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2E5186EF-3109-E876-971C-AD408AE6B74A}"/>
              </a:ext>
            </a:extLst>
          </p:cNvPr>
          <p:cNvSpPr/>
          <p:nvPr/>
        </p:nvSpPr>
        <p:spPr>
          <a:xfrm>
            <a:off x="5994533" y="68057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608DF7B8-D4B3-68AF-A987-B7F79FCDDAB7}"/>
              </a:ext>
            </a:extLst>
          </p:cNvPr>
          <p:cNvSpPr/>
          <p:nvPr/>
        </p:nvSpPr>
        <p:spPr>
          <a:xfrm>
            <a:off x="309340" y="680614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0" name="テキスト ボックス 299">
            <a:extLst>
              <a:ext uri="{FF2B5EF4-FFF2-40B4-BE49-F238E27FC236}">
                <a16:creationId xmlns:a16="http://schemas.microsoft.com/office/drawing/2014/main" id="{5111A1F4-6C4E-A187-EE50-7470BB584F29}"/>
              </a:ext>
            </a:extLst>
          </p:cNvPr>
          <p:cNvSpPr txBox="1"/>
          <p:nvPr/>
        </p:nvSpPr>
        <p:spPr>
          <a:xfrm>
            <a:off x="1973445" y="6498261"/>
            <a:ext cx="204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及び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1" name="図 300">
            <a:extLst>
              <a:ext uri="{FF2B5EF4-FFF2-40B4-BE49-F238E27FC236}">
                <a16:creationId xmlns:a16="http://schemas.microsoft.com/office/drawing/2014/main" id="{72AF5D31-1B32-E2EB-CA47-1B1F5857F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133" y="2037416"/>
            <a:ext cx="385228" cy="629387"/>
          </a:xfrm>
          <a:prstGeom prst="rect">
            <a:avLst/>
          </a:prstGeom>
        </p:spPr>
      </p:pic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1851319" y="20274419"/>
            <a:ext cx="355265" cy="529906"/>
            <a:chOff x="4974618" y="3487737"/>
            <a:chExt cx="637521" cy="950913"/>
          </a:xfrm>
        </p:grpSpPr>
        <p:sp>
          <p:nvSpPr>
            <p:cNvPr id="449" name="雲 448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8" name="正方形/長方形 177"/>
          <p:cNvSpPr/>
          <p:nvPr/>
        </p:nvSpPr>
        <p:spPr>
          <a:xfrm>
            <a:off x="25181930" y="-694510"/>
            <a:ext cx="61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3332440" y="1287780"/>
            <a:ext cx="1866900" cy="2065020"/>
          </a:xfrm>
          <a:custGeom>
            <a:avLst/>
            <a:gdLst>
              <a:gd name="connsiteX0" fmla="*/ 99060 w 1866900"/>
              <a:gd name="connsiteY0" fmla="*/ 99060 h 2026920"/>
              <a:gd name="connsiteX1" fmla="*/ 822960 w 1866900"/>
              <a:gd name="connsiteY1" fmla="*/ 106680 h 2026920"/>
              <a:gd name="connsiteX2" fmla="*/ 1257300 w 1866900"/>
              <a:gd name="connsiteY2" fmla="*/ 0 h 2026920"/>
              <a:gd name="connsiteX3" fmla="*/ 1676400 w 1866900"/>
              <a:gd name="connsiteY3" fmla="*/ 30480 h 2026920"/>
              <a:gd name="connsiteX4" fmla="*/ 1851660 w 1866900"/>
              <a:gd name="connsiteY4" fmla="*/ 198120 h 2026920"/>
              <a:gd name="connsiteX5" fmla="*/ 1866900 w 1866900"/>
              <a:gd name="connsiteY5" fmla="*/ 297180 h 2026920"/>
              <a:gd name="connsiteX6" fmla="*/ 1752600 w 1866900"/>
              <a:gd name="connsiteY6" fmla="*/ 960120 h 2026920"/>
              <a:gd name="connsiteX7" fmla="*/ 1706880 w 1866900"/>
              <a:gd name="connsiteY7" fmla="*/ 1082040 h 2026920"/>
              <a:gd name="connsiteX8" fmla="*/ 1767840 w 1866900"/>
              <a:gd name="connsiteY8" fmla="*/ 1173480 h 2026920"/>
              <a:gd name="connsiteX9" fmla="*/ 1729740 w 1866900"/>
              <a:gd name="connsiteY9" fmla="*/ 1524000 h 2026920"/>
              <a:gd name="connsiteX10" fmla="*/ 1706880 w 1866900"/>
              <a:gd name="connsiteY10" fmla="*/ 1836420 h 2026920"/>
              <a:gd name="connsiteX11" fmla="*/ 1699260 w 1866900"/>
              <a:gd name="connsiteY11" fmla="*/ 1882140 h 2026920"/>
              <a:gd name="connsiteX12" fmla="*/ 1348740 w 1866900"/>
              <a:gd name="connsiteY12" fmla="*/ 2026920 h 2026920"/>
              <a:gd name="connsiteX13" fmla="*/ 701040 w 1866900"/>
              <a:gd name="connsiteY13" fmla="*/ 1790700 h 2026920"/>
              <a:gd name="connsiteX14" fmla="*/ 426720 w 1866900"/>
              <a:gd name="connsiteY14" fmla="*/ 1706880 h 2026920"/>
              <a:gd name="connsiteX15" fmla="*/ 403860 w 1866900"/>
              <a:gd name="connsiteY15" fmla="*/ 1219200 h 2026920"/>
              <a:gd name="connsiteX16" fmla="*/ 335280 w 1866900"/>
              <a:gd name="connsiteY16" fmla="*/ 906780 h 2026920"/>
              <a:gd name="connsiteX17" fmla="*/ 114300 w 1866900"/>
              <a:gd name="connsiteY17" fmla="*/ 662940 h 2026920"/>
              <a:gd name="connsiteX18" fmla="*/ 0 w 1866900"/>
              <a:gd name="connsiteY18" fmla="*/ 396240 h 2026920"/>
              <a:gd name="connsiteX19" fmla="*/ 15240 w 1866900"/>
              <a:gd name="connsiteY19" fmla="*/ 182880 h 2026920"/>
              <a:gd name="connsiteX20" fmla="*/ 99060 w 1866900"/>
              <a:gd name="connsiteY20" fmla="*/ 99060 h 2026920"/>
              <a:gd name="connsiteX0" fmla="*/ 99060 w 1866900"/>
              <a:gd name="connsiteY0" fmla="*/ 99060 h 2026920"/>
              <a:gd name="connsiteX1" fmla="*/ 822960 w 1866900"/>
              <a:gd name="connsiteY1" fmla="*/ 106680 h 2026920"/>
              <a:gd name="connsiteX2" fmla="*/ 1257300 w 1866900"/>
              <a:gd name="connsiteY2" fmla="*/ 0 h 2026920"/>
              <a:gd name="connsiteX3" fmla="*/ 1682750 w 1866900"/>
              <a:gd name="connsiteY3" fmla="*/ 11430 h 2026920"/>
              <a:gd name="connsiteX4" fmla="*/ 1851660 w 1866900"/>
              <a:gd name="connsiteY4" fmla="*/ 198120 h 2026920"/>
              <a:gd name="connsiteX5" fmla="*/ 1866900 w 1866900"/>
              <a:gd name="connsiteY5" fmla="*/ 297180 h 2026920"/>
              <a:gd name="connsiteX6" fmla="*/ 1752600 w 1866900"/>
              <a:gd name="connsiteY6" fmla="*/ 960120 h 2026920"/>
              <a:gd name="connsiteX7" fmla="*/ 1706880 w 1866900"/>
              <a:gd name="connsiteY7" fmla="*/ 1082040 h 2026920"/>
              <a:gd name="connsiteX8" fmla="*/ 1767840 w 1866900"/>
              <a:gd name="connsiteY8" fmla="*/ 1173480 h 2026920"/>
              <a:gd name="connsiteX9" fmla="*/ 1729740 w 1866900"/>
              <a:gd name="connsiteY9" fmla="*/ 1524000 h 2026920"/>
              <a:gd name="connsiteX10" fmla="*/ 1706880 w 1866900"/>
              <a:gd name="connsiteY10" fmla="*/ 1836420 h 2026920"/>
              <a:gd name="connsiteX11" fmla="*/ 1699260 w 1866900"/>
              <a:gd name="connsiteY11" fmla="*/ 1882140 h 2026920"/>
              <a:gd name="connsiteX12" fmla="*/ 1348740 w 1866900"/>
              <a:gd name="connsiteY12" fmla="*/ 2026920 h 2026920"/>
              <a:gd name="connsiteX13" fmla="*/ 701040 w 1866900"/>
              <a:gd name="connsiteY13" fmla="*/ 1790700 h 2026920"/>
              <a:gd name="connsiteX14" fmla="*/ 426720 w 1866900"/>
              <a:gd name="connsiteY14" fmla="*/ 1706880 h 2026920"/>
              <a:gd name="connsiteX15" fmla="*/ 403860 w 1866900"/>
              <a:gd name="connsiteY15" fmla="*/ 1219200 h 2026920"/>
              <a:gd name="connsiteX16" fmla="*/ 335280 w 1866900"/>
              <a:gd name="connsiteY16" fmla="*/ 906780 h 2026920"/>
              <a:gd name="connsiteX17" fmla="*/ 114300 w 1866900"/>
              <a:gd name="connsiteY17" fmla="*/ 662940 h 2026920"/>
              <a:gd name="connsiteX18" fmla="*/ 0 w 1866900"/>
              <a:gd name="connsiteY18" fmla="*/ 396240 h 2026920"/>
              <a:gd name="connsiteX19" fmla="*/ 15240 w 1866900"/>
              <a:gd name="connsiteY19" fmla="*/ 182880 h 2026920"/>
              <a:gd name="connsiteX20" fmla="*/ 99060 w 1866900"/>
              <a:gd name="connsiteY20" fmla="*/ 99060 h 2026920"/>
              <a:gd name="connsiteX0" fmla="*/ 99060 w 1866900"/>
              <a:gd name="connsiteY0" fmla="*/ 137160 h 2065020"/>
              <a:gd name="connsiteX1" fmla="*/ 822960 w 1866900"/>
              <a:gd name="connsiteY1" fmla="*/ 144780 h 2065020"/>
              <a:gd name="connsiteX2" fmla="*/ 1270000 w 1866900"/>
              <a:gd name="connsiteY2" fmla="*/ 0 h 2065020"/>
              <a:gd name="connsiteX3" fmla="*/ 1682750 w 1866900"/>
              <a:gd name="connsiteY3" fmla="*/ 49530 h 2065020"/>
              <a:gd name="connsiteX4" fmla="*/ 1851660 w 1866900"/>
              <a:gd name="connsiteY4" fmla="*/ 236220 h 2065020"/>
              <a:gd name="connsiteX5" fmla="*/ 1866900 w 1866900"/>
              <a:gd name="connsiteY5" fmla="*/ 335280 h 2065020"/>
              <a:gd name="connsiteX6" fmla="*/ 1752600 w 1866900"/>
              <a:gd name="connsiteY6" fmla="*/ 998220 h 2065020"/>
              <a:gd name="connsiteX7" fmla="*/ 1706880 w 1866900"/>
              <a:gd name="connsiteY7" fmla="*/ 1120140 h 2065020"/>
              <a:gd name="connsiteX8" fmla="*/ 1767840 w 1866900"/>
              <a:gd name="connsiteY8" fmla="*/ 1211580 h 2065020"/>
              <a:gd name="connsiteX9" fmla="*/ 1729740 w 1866900"/>
              <a:gd name="connsiteY9" fmla="*/ 1562100 h 2065020"/>
              <a:gd name="connsiteX10" fmla="*/ 1706880 w 1866900"/>
              <a:gd name="connsiteY10" fmla="*/ 1874520 h 2065020"/>
              <a:gd name="connsiteX11" fmla="*/ 1699260 w 1866900"/>
              <a:gd name="connsiteY11" fmla="*/ 1920240 h 2065020"/>
              <a:gd name="connsiteX12" fmla="*/ 1348740 w 1866900"/>
              <a:gd name="connsiteY12" fmla="*/ 2065020 h 2065020"/>
              <a:gd name="connsiteX13" fmla="*/ 701040 w 1866900"/>
              <a:gd name="connsiteY13" fmla="*/ 1828800 h 2065020"/>
              <a:gd name="connsiteX14" fmla="*/ 426720 w 1866900"/>
              <a:gd name="connsiteY14" fmla="*/ 1744980 h 2065020"/>
              <a:gd name="connsiteX15" fmla="*/ 403860 w 1866900"/>
              <a:gd name="connsiteY15" fmla="*/ 1257300 h 2065020"/>
              <a:gd name="connsiteX16" fmla="*/ 335280 w 1866900"/>
              <a:gd name="connsiteY16" fmla="*/ 944880 h 2065020"/>
              <a:gd name="connsiteX17" fmla="*/ 114300 w 1866900"/>
              <a:gd name="connsiteY17" fmla="*/ 701040 h 2065020"/>
              <a:gd name="connsiteX18" fmla="*/ 0 w 1866900"/>
              <a:gd name="connsiteY18" fmla="*/ 434340 h 2065020"/>
              <a:gd name="connsiteX19" fmla="*/ 15240 w 1866900"/>
              <a:gd name="connsiteY19" fmla="*/ 220980 h 2065020"/>
              <a:gd name="connsiteX20" fmla="*/ 99060 w 1866900"/>
              <a:gd name="connsiteY20" fmla="*/ 137160 h 2065020"/>
              <a:gd name="connsiteX0" fmla="*/ 99060 w 1866900"/>
              <a:gd name="connsiteY0" fmla="*/ 137160 h 2065020"/>
              <a:gd name="connsiteX1" fmla="*/ 403860 w 1866900"/>
              <a:gd name="connsiteY1" fmla="*/ 210820 h 2065020"/>
              <a:gd name="connsiteX2" fmla="*/ 822960 w 1866900"/>
              <a:gd name="connsiteY2" fmla="*/ 144780 h 2065020"/>
              <a:gd name="connsiteX3" fmla="*/ 1270000 w 1866900"/>
              <a:gd name="connsiteY3" fmla="*/ 0 h 2065020"/>
              <a:gd name="connsiteX4" fmla="*/ 1682750 w 1866900"/>
              <a:gd name="connsiteY4" fmla="*/ 49530 h 2065020"/>
              <a:gd name="connsiteX5" fmla="*/ 1851660 w 1866900"/>
              <a:gd name="connsiteY5" fmla="*/ 236220 h 2065020"/>
              <a:gd name="connsiteX6" fmla="*/ 1866900 w 1866900"/>
              <a:gd name="connsiteY6" fmla="*/ 335280 h 2065020"/>
              <a:gd name="connsiteX7" fmla="*/ 1752600 w 1866900"/>
              <a:gd name="connsiteY7" fmla="*/ 998220 h 2065020"/>
              <a:gd name="connsiteX8" fmla="*/ 1706880 w 1866900"/>
              <a:gd name="connsiteY8" fmla="*/ 1120140 h 2065020"/>
              <a:gd name="connsiteX9" fmla="*/ 1767840 w 1866900"/>
              <a:gd name="connsiteY9" fmla="*/ 1211580 h 2065020"/>
              <a:gd name="connsiteX10" fmla="*/ 1729740 w 1866900"/>
              <a:gd name="connsiteY10" fmla="*/ 1562100 h 2065020"/>
              <a:gd name="connsiteX11" fmla="*/ 1706880 w 1866900"/>
              <a:gd name="connsiteY11" fmla="*/ 1874520 h 2065020"/>
              <a:gd name="connsiteX12" fmla="*/ 1699260 w 1866900"/>
              <a:gd name="connsiteY12" fmla="*/ 1920240 h 2065020"/>
              <a:gd name="connsiteX13" fmla="*/ 1348740 w 1866900"/>
              <a:gd name="connsiteY13" fmla="*/ 2065020 h 2065020"/>
              <a:gd name="connsiteX14" fmla="*/ 701040 w 1866900"/>
              <a:gd name="connsiteY14" fmla="*/ 1828800 h 2065020"/>
              <a:gd name="connsiteX15" fmla="*/ 426720 w 1866900"/>
              <a:gd name="connsiteY15" fmla="*/ 1744980 h 2065020"/>
              <a:gd name="connsiteX16" fmla="*/ 403860 w 1866900"/>
              <a:gd name="connsiteY16" fmla="*/ 1257300 h 2065020"/>
              <a:gd name="connsiteX17" fmla="*/ 335280 w 1866900"/>
              <a:gd name="connsiteY17" fmla="*/ 944880 h 2065020"/>
              <a:gd name="connsiteX18" fmla="*/ 114300 w 1866900"/>
              <a:gd name="connsiteY18" fmla="*/ 701040 h 2065020"/>
              <a:gd name="connsiteX19" fmla="*/ 0 w 1866900"/>
              <a:gd name="connsiteY19" fmla="*/ 434340 h 2065020"/>
              <a:gd name="connsiteX20" fmla="*/ 15240 w 1866900"/>
              <a:gd name="connsiteY20" fmla="*/ 220980 h 2065020"/>
              <a:gd name="connsiteX21" fmla="*/ 99060 w 1866900"/>
              <a:gd name="connsiteY21" fmla="*/ 1371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66900" h="2065020">
                <a:moveTo>
                  <a:pt x="99060" y="137160"/>
                </a:moveTo>
                <a:cubicBezTo>
                  <a:pt x="209127" y="140547"/>
                  <a:pt x="293793" y="207433"/>
                  <a:pt x="403860" y="210820"/>
                </a:cubicBezTo>
                <a:lnTo>
                  <a:pt x="822960" y="144780"/>
                </a:lnTo>
                <a:lnTo>
                  <a:pt x="1270000" y="0"/>
                </a:lnTo>
                <a:lnTo>
                  <a:pt x="1682750" y="49530"/>
                </a:lnTo>
                <a:lnTo>
                  <a:pt x="1851660" y="236220"/>
                </a:lnTo>
                <a:lnTo>
                  <a:pt x="1866900" y="335280"/>
                </a:lnTo>
                <a:lnTo>
                  <a:pt x="1752600" y="998220"/>
                </a:lnTo>
                <a:lnTo>
                  <a:pt x="1706880" y="1120140"/>
                </a:lnTo>
                <a:lnTo>
                  <a:pt x="1767840" y="1211580"/>
                </a:lnTo>
                <a:lnTo>
                  <a:pt x="1729740" y="1562100"/>
                </a:lnTo>
                <a:lnTo>
                  <a:pt x="1706880" y="1874520"/>
                </a:lnTo>
                <a:lnTo>
                  <a:pt x="1699260" y="1920240"/>
                </a:lnTo>
                <a:lnTo>
                  <a:pt x="1348740" y="2065020"/>
                </a:lnTo>
                <a:lnTo>
                  <a:pt x="701040" y="1828800"/>
                </a:lnTo>
                <a:lnTo>
                  <a:pt x="426720" y="1744980"/>
                </a:lnTo>
                <a:lnTo>
                  <a:pt x="403860" y="1257300"/>
                </a:lnTo>
                <a:lnTo>
                  <a:pt x="335280" y="944880"/>
                </a:lnTo>
                <a:lnTo>
                  <a:pt x="114300" y="701040"/>
                </a:lnTo>
                <a:lnTo>
                  <a:pt x="0" y="434340"/>
                </a:lnTo>
                <a:lnTo>
                  <a:pt x="15240" y="220980"/>
                </a:lnTo>
                <a:lnTo>
                  <a:pt x="99060" y="137160"/>
                </a:ln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5206960" y="1211580"/>
            <a:ext cx="4198620" cy="2545080"/>
          </a:xfrm>
          <a:custGeom>
            <a:avLst/>
            <a:gdLst>
              <a:gd name="connsiteX0" fmla="*/ 76200 w 4198620"/>
              <a:gd name="connsiteY0" fmla="*/ 1965960 h 2545080"/>
              <a:gd name="connsiteX1" fmla="*/ 7620 w 4198620"/>
              <a:gd name="connsiteY1" fmla="*/ 1836420 h 2545080"/>
              <a:gd name="connsiteX2" fmla="*/ 0 w 4198620"/>
              <a:gd name="connsiteY2" fmla="*/ 1501140 h 2545080"/>
              <a:gd name="connsiteX3" fmla="*/ 220980 w 4198620"/>
              <a:gd name="connsiteY3" fmla="*/ 975360 h 2545080"/>
              <a:gd name="connsiteX4" fmla="*/ 358140 w 4198620"/>
              <a:gd name="connsiteY4" fmla="*/ 320040 h 2545080"/>
              <a:gd name="connsiteX5" fmla="*/ 1059180 w 4198620"/>
              <a:gd name="connsiteY5" fmla="*/ 190500 h 2545080"/>
              <a:gd name="connsiteX6" fmla="*/ 1645920 w 4198620"/>
              <a:gd name="connsiteY6" fmla="*/ 114300 h 2545080"/>
              <a:gd name="connsiteX7" fmla="*/ 2065020 w 4198620"/>
              <a:gd name="connsiteY7" fmla="*/ 0 h 2545080"/>
              <a:gd name="connsiteX8" fmla="*/ 2362200 w 4198620"/>
              <a:gd name="connsiteY8" fmla="*/ 144780 h 2545080"/>
              <a:gd name="connsiteX9" fmla="*/ 2385060 w 4198620"/>
              <a:gd name="connsiteY9" fmla="*/ 327660 h 2545080"/>
              <a:gd name="connsiteX10" fmla="*/ 2834640 w 4198620"/>
              <a:gd name="connsiteY10" fmla="*/ 297180 h 2545080"/>
              <a:gd name="connsiteX11" fmla="*/ 3208020 w 4198620"/>
              <a:gd name="connsiteY11" fmla="*/ 251460 h 2545080"/>
              <a:gd name="connsiteX12" fmla="*/ 3573780 w 4198620"/>
              <a:gd name="connsiteY12" fmla="*/ 373380 h 2545080"/>
              <a:gd name="connsiteX13" fmla="*/ 4145280 w 4198620"/>
              <a:gd name="connsiteY13" fmla="*/ 365760 h 2545080"/>
              <a:gd name="connsiteX14" fmla="*/ 4175760 w 4198620"/>
              <a:gd name="connsiteY14" fmla="*/ 502920 h 2545080"/>
              <a:gd name="connsiteX15" fmla="*/ 4198620 w 4198620"/>
              <a:gd name="connsiteY15" fmla="*/ 495300 h 2545080"/>
              <a:gd name="connsiteX16" fmla="*/ 4168140 w 4198620"/>
              <a:gd name="connsiteY16" fmla="*/ 632460 h 2545080"/>
              <a:gd name="connsiteX17" fmla="*/ 3429000 w 4198620"/>
              <a:gd name="connsiteY17" fmla="*/ 838200 h 2545080"/>
              <a:gd name="connsiteX18" fmla="*/ 3268980 w 4198620"/>
              <a:gd name="connsiteY18" fmla="*/ 1021080 h 2545080"/>
              <a:gd name="connsiteX19" fmla="*/ 3108960 w 4198620"/>
              <a:gd name="connsiteY19" fmla="*/ 1417320 h 2545080"/>
              <a:gd name="connsiteX20" fmla="*/ 2964180 w 4198620"/>
              <a:gd name="connsiteY20" fmla="*/ 1905000 h 2545080"/>
              <a:gd name="connsiteX21" fmla="*/ 2994660 w 4198620"/>
              <a:gd name="connsiteY21" fmla="*/ 2110740 h 2545080"/>
              <a:gd name="connsiteX22" fmla="*/ 3048000 w 4198620"/>
              <a:gd name="connsiteY22" fmla="*/ 2225040 h 2545080"/>
              <a:gd name="connsiteX23" fmla="*/ 2933700 w 4198620"/>
              <a:gd name="connsiteY23" fmla="*/ 2362200 h 2545080"/>
              <a:gd name="connsiteX24" fmla="*/ 2872740 w 4198620"/>
              <a:gd name="connsiteY24" fmla="*/ 2476500 h 2545080"/>
              <a:gd name="connsiteX25" fmla="*/ 2857500 w 4198620"/>
              <a:gd name="connsiteY25" fmla="*/ 2545080 h 2545080"/>
              <a:gd name="connsiteX26" fmla="*/ 1965960 w 4198620"/>
              <a:gd name="connsiteY26" fmla="*/ 2461260 h 2545080"/>
              <a:gd name="connsiteX27" fmla="*/ 1082040 w 4198620"/>
              <a:gd name="connsiteY27" fmla="*/ 2156460 h 2545080"/>
              <a:gd name="connsiteX28" fmla="*/ 441960 w 4198620"/>
              <a:gd name="connsiteY28" fmla="*/ 1927860 h 2545080"/>
              <a:gd name="connsiteX29" fmla="*/ 76200 w 4198620"/>
              <a:gd name="connsiteY29" fmla="*/ 1965960 h 2545080"/>
              <a:gd name="connsiteX0" fmla="*/ 76200 w 4198620"/>
              <a:gd name="connsiteY0" fmla="*/ 1965960 h 2545080"/>
              <a:gd name="connsiteX1" fmla="*/ 7620 w 4198620"/>
              <a:gd name="connsiteY1" fmla="*/ 1836420 h 2545080"/>
              <a:gd name="connsiteX2" fmla="*/ 0 w 4198620"/>
              <a:gd name="connsiteY2" fmla="*/ 1501140 h 2545080"/>
              <a:gd name="connsiteX3" fmla="*/ 220980 w 4198620"/>
              <a:gd name="connsiteY3" fmla="*/ 975360 h 2545080"/>
              <a:gd name="connsiteX4" fmla="*/ 408940 w 4198620"/>
              <a:gd name="connsiteY4" fmla="*/ 199390 h 2545080"/>
              <a:gd name="connsiteX5" fmla="*/ 1059180 w 4198620"/>
              <a:gd name="connsiteY5" fmla="*/ 190500 h 2545080"/>
              <a:gd name="connsiteX6" fmla="*/ 1645920 w 4198620"/>
              <a:gd name="connsiteY6" fmla="*/ 114300 h 2545080"/>
              <a:gd name="connsiteX7" fmla="*/ 2065020 w 4198620"/>
              <a:gd name="connsiteY7" fmla="*/ 0 h 2545080"/>
              <a:gd name="connsiteX8" fmla="*/ 2362200 w 4198620"/>
              <a:gd name="connsiteY8" fmla="*/ 144780 h 2545080"/>
              <a:gd name="connsiteX9" fmla="*/ 2385060 w 4198620"/>
              <a:gd name="connsiteY9" fmla="*/ 327660 h 2545080"/>
              <a:gd name="connsiteX10" fmla="*/ 2834640 w 4198620"/>
              <a:gd name="connsiteY10" fmla="*/ 297180 h 2545080"/>
              <a:gd name="connsiteX11" fmla="*/ 3208020 w 4198620"/>
              <a:gd name="connsiteY11" fmla="*/ 251460 h 2545080"/>
              <a:gd name="connsiteX12" fmla="*/ 3573780 w 4198620"/>
              <a:gd name="connsiteY12" fmla="*/ 373380 h 2545080"/>
              <a:gd name="connsiteX13" fmla="*/ 4145280 w 4198620"/>
              <a:gd name="connsiteY13" fmla="*/ 365760 h 2545080"/>
              <a:gd name="connsiteX14" fmla="*/ 4175760 w 4198620"/>
              <a:gd name="connsiteY14" fmla="*/ 502920 h 2545080"/>
              <a:gd name="connsiteX15" fmla="*/ 4198620 w 4198620"/>
              <a:gd name="connsiteY15" fmla="*/ 495300 h 2545080"/>
              <a:gd name="connsiteX16" fmla="*/ 4168140 w 4198620"/>
              <a:gd name="connsiteY16" fmla="*/ 632460 h 2545080"/>
              <a:gd name="connsiteX17" fmla="*/ 3429000 w 4198620"/>
              <a:gd name="connsiteY17" fmla="*/ 838200 h 2545080"/>
              <a:gd name="connsiteX18" fmla="*/ 3268980 w 4198620"/>
              <a:gd name="connsiteY18" fmla="*/ 1021080 h 2545080"/>
              <a:gd name="connsiteX19" fmla="*/ 3108960 w 4198620"/>
              <a:gd name="connsiteY19" fmla="*/ 1417320 h 2545080"/>
              <a:gd name="connsiteX20" fmla="*/ 2964180 w 4198620"/>
              <a:gd name="connsiteY20" fmla="*/ 1905000 h 2545080"/>
              <a:gd name="connsiteX21" fmla="*/ 2994660 w 4198620"/>
              <a:gd name="connsiteY21" fmla="*/ 2110740 h 2545080"/>
              <a:gd name="connsiteX22" fmla="*/ 3048000 w 4198620"/>
              <a:gd name="connsiteY22" fmla="*/ 2225040 h 2545080"/>
              <a:gd name="connsiteX23" fmla="*/ 2933700 w 4198620"/>
              <a:gd name="connsiteY23" fmla="*/ 2362200 h 2545080"/>
              <a:gd name="connsiteX24" fmla="*/ 2872740 w 4198620"/>
              <a:gd name="connsiteY24" fmla="*/ 2476500 h 2545080"/>
              <a:gd name="connsiteX25" fmla="*/ 2857500 w 4198620"/>
              <a:gd name="connsiteY25" fmla="*/ 2545080 h 2545080"/>
              <a:gd name="connsiteX26" fmla="*/ 1965960 w 4198620"/>
              <a:gd name="connsiteY26" fmla="*/ 2461260 h 2545080"/>
              <a:gd name="connsiteX27" fmla="*/ 1082040 w 4198620"/>
              <a:gd name="connsiteY27" fmla="*/ 2156460 h 2545080"/>
              <a:gd name="connsiteX28" fmla="*/ 441960 w 4198620"/>
              <a:gd name="connsiteY28" fmla="*/ 1927860 h 2545080"/>
              <a:gd name="connsiteX29" fmla="*/ 76200 w 4198620"/>
              <a:gd name="connsiteY29" fmla="*/ 1965960 h 2545080"/>
              <a:gd name="connsiteX0" fmla="*/ 76200 w 4198620"/>
              <a:gd name="connsiteY0" fmla="*/ 1965960 h 2545080"/>
              <a:gd name="connsiteX1" fmla="*/ 7620 w 4198620"/>
              <a:gd name="connsiteY1" fmla="*/ 1836420 h 2545080"/>
              <a:gd name="connsiteX2" fmla="*/ 0 w 4198620"/>
              <a:gd name="connsiteY2" fmla="*/ 1501140 h 2545080"/>
              <a:gd name="connsiteX3" fmla="*/ 220980 w 4198620"/>
              <a:gd name="connsiteY3" fmla="*/ 975360 h 2545080"/>
              <a:gd name="connsiteX4" fmla="*/ 408940 w 4198620"/>
              <a:gd name="connsiteY4" fmla="*/ 199390 h 2545080"/>
              <a:gd name="connsiteX5" fmla="*/ 1021080 w 4198620"/>
              <a:gd name="connsiteY5" fmla="*/ 139700 h 2545080"/>
              <a:gd name="connsiteX6" fmla="*/ 1645920 w 4198620"/>
              <a:gd name="connsiteY6" fmla="*/ 114300 h 2545080"/>
              <a:gd name="connsiteX7" fmla="*/ 2065020 w 4198620"/>
              <a:gd name="connsiteY7" fmla="*/ 0 h 2545080"/>
              <a:gd name="connsiteX8" fmla="*/ 2362200 w 4198620"/>
              <a:gd name="connsiteY8" fmla="*/ 144780 h 2545080"/>
              <a:gd name="connsiteX9" fmla="*/ 2385060 w 4198620"/>
              <a:gd name="connsiteY9" fmla="*/ 327660 h 2545080"/>
              <a:gd name="connsiteX10" fmla="*/ 2834640 w 4198620"/>
              <a:gd name="connsiteY10" fmla="*/ 297180 h 2545080"/>
              <a:gd name="connsiteX11" fmla="*/ 3208020 w 4198620"/>
              <a:gd name="connsiteY11" fmla="*/ 251460 h 2545080"/>
              <a:gd name="connsiteX12" fmla="*/ 3573780 w 4198620"/>
              <a:gd name="connsiteY12" fmla="*/ 373380 h 2545080"/>
              <a:gd name="connsiteX13" fmla="*/ 4145280 w 4198620"/>
              <a:gd name="connsiteY13" fmla="*/ 365760 h 2545080"/>
              <a:gd name="connsiteX14" fmla="*/ 4175760 w 4198620"/>
              <a:gd name="connsiteY14" fmla="*/ 502920 h 2545080"/>
              <a:gd name="connsiteX15" fmla="*/ 4198620 w 4198620"/>
              <a:gd name="connsiteY15" fmla="*/ 495300 h 2545080"/>
              <a:gd name="connsiteX16" fmla="*/ 4168140 w 4198620"/>
              <a:gd name="connsiteY16" fmla="*/ 632460 h 2545080"/>
              <a:gd name="connsiteX17" fmla="*/ 3429000 w 4198620"/>
              <a:gd name="connsiteY17" fmla="*/ 838200 h 2545080"/>
              <a:gd name="connsiteX18" fmla="*/ 3268980 w 4198620"/>
              <a:gd name="connsiteY18" fmla="*/ 1021080 h 2545080"/>
              <a:gd name="connsiteX19" fmla="*/ 3108960 w 4198620"/>
              <a:gd name="connsiteY19" fmla="*/ 1417320 h 2545080"/>
              <a:gd name="connsiteX20" fmla="*/ 2964180 w 4198620"/>
              <a:gd name="connsiteY20" fmla="*/ 1905000 h 2545080"/>
              <a:gd name="connsiteX21" fmla="*/ 2994660 w 4198620"/>
              <a:gd name="connsiteY21" fmla="*/ 2110740 h 2545080"/>
              <a:gd name="connsiteX22" fmla="*/ 3048000 w 4198620"/>
              <a:gd name="connsiteY22" fmla="*/ 2225040 h 2545080"/>
              <a:gd name="connsiteX23" fmla="*/ 2933700 w 4198620"/>
              <a:gd name="connsiteY23" fmla="*/ 2362200 h 2545080"/>
              <a:gd name="connsiteX24" fmla="*/ 2872740 w 4198620"/>
              <a:gd name="connsiteY24" fmla="*/ 2476500 h 2545080"/>
              <a:gd name="connsiteX25" fmla="*/ 2857500 w 4198620"/>
              <a:gd name="connsiteY25" fmla="*/ 2545080 h 2545080"/>
              <a:gd name="connsiteX26" fmla="*/ 1965960 w 4198620"/>
              <a:gd name="connsiteY26" fmla="*/ 2461260 h 2545080"/>
              <a:gd name="connsiteX27" fmla="*/ 1082040 w 4198620"/>
              <a:gd name="connsiteY27" fmla="*/ 2156460 h 2545080"/>
              <a:gd name="connsiteX28" fmla="*/ 441960 w 4198620"/>
              <a:gd name="connsiteY28" fmla="*/ 1927860 h 2545080"/>
              <a:gd name="connsiteX29" fmla="*/ 76200 w 4198620"/>
              <a:gd name="connsiteY29" fmla="*/ 1965960 h 2545080"/>
              <a:gd name="connsiteX0" fmla="*/ 76200 w 4198620"/>
              <a:gd name="connsiteY0" fmla="*/ 1965960 h 2545080"/>
              <a:gd name="connsiteX1" fmla="*/ 7620 w 4198620"/>
              <a:gd name="connsiteY1" fmla="*/ 1836420 h 2545080"/>
              <a:gd name="connsiteX2" fmla="*/ 0 w 4198620"/>
              <a:gd name="connsiteY2" fmla="*/ 1501140 h 2545080"/>
              <a:gd name="connsiteX3" fmla="*/ 220980 w 4198620"/>
              <a:gd name="connsiteY3" fmla="*/ 975360 h 2545080"/>
              <a:gd name="connsiteX4" fmla="*/ 408940 w 4198620"/>
              <a:gd name="connsiteY4" fmla="*/ 199390 h 2545080"/>
              <a:gd name="connsiteX5" fmla="*/ 1021080 w 4198620"/>
              <a:gd name="connsiteY5" fmla="*/ 139700 h 2545080"/>
              <a:gd name="connsiteX6" fmla="*/ 1633220 w 4198620"/>
              <a:gd name="connsiteY6" fmla="*/ 82550 h 2545080"/>
              <a:gd name="connsiteX7" fmla="*/ 2065020 w 4198620"/>
              <a:gd name="connsiteY7" fmla="*/ 0 h 2545080"/>
              <a:gd name="connsiteX8" fmla="*/ 2362200 w 4198620"/>
              <a:gd name="connsiteY8" fmla="*/ 144780 h 2545080"/>
              <a:gd name="connsiteX9" fmla="*/ 2385060 w 4198620"/>
              <a:gd name="connsiteY9" fmla="*/ 327660 h 2545080"/>
              <a:gd name="connsiteX10" fmla="*/ 2834640 w 4198620"/>
              <a:gd name="connsiteY10" fmla="*/ 297180 h 2545080"/>
              <a:gd name="connsiteX11" fmla="*/ 3208020 w 4198620"/>
              <a:gd name="connsiteY11" fmla="*/ 251460 h 2545080"/>
              <a:gd name="connsiteX12" fmla="*/ 3573780 w 4198620"/>
              <a:gd name="connsiteY12" fmla="*/ 373380 h 2545080"/>
              <a:gd name="connsiteX13" fmla="*/ 4145280 w 4198620"/>
              <a:gd name="connsiteY13" fmla="*/ 365760 h 2545080"/>
              <a:gd name="connsiteX14" fmla="*/ 4175760 w 4198620"/>
              <a:gd name="connsiteY14" fmla="*/ 502920 h 2545080"/>
              <a:gd name="connsiteX15" fmla="*/ 4198620 w 4198620"/>
              <a:gd name="connsiteY15" fmla="*/ 495300 h 2545080"/>
              <a:gd name="connsiteX16" fmla="*/ 4168140 w 4198620"/>
              <a:gd name="connsiteY16" fmla="*/ 632460 h 2545080"/>
              <a:gd name="connsiteX17" fmla="*/ 3429000 w 4198620"/>
              <a:gd name="connsiteY17" fmla="*/ 838200 h 2545080"/>
              <a:gd name="connsiteX18" fmla="*/ 3268980 w 4198620"/>
              <a:gd name="connsiteY18" fmla="*/ 1021080 h 2545080"/>
              <a:gd name="connsiteX19" fmla="*/ 3108960 w 4198620"/>
              <a:gd name="connsiteY19" fmla="*/ 1417320 h 2545080"/>
              <a:gd name="connsiteX20" fmla="*/ 2964180 w 4198620"/>
              <a:gd name="connsiteY20" fmla="*/ 1905000 h 2545080"/>
              <a:gd name="connsiteX21" fmla="*/ 2994660 w 4198620"/>
              <a:gd name="connsiteY21" fmla="*/ 2110740 h 2545080"/>
              <a:gd name="connsiteX22" fmla="*/ 3048000 w 4198620"/>
              <a:gd name="connsiteY22" fmla="*/ 2225040 h 2545080"/>
              <a:gd name="connsiteX23" fmla="*/ 2933700 w 4198620"/>
              <a:gd name="connsiteY23" fmla="*/ 2362200 h 2545080"/>
              <a:gd name="connsiteX24" fmla="*/ 2872740 w 4198620"/>
              <a:gd name="connsiteY24" fmla="*/ 2476500 h 2545080"/>
              <a:gd name="connsiteX25" fmla="*/ 2857500 w 4198620"/>
              <a:gd name="connsiteY25" fmla="*/ 2545080 h 2545080"/>
              <a:gd name="connsiteX26" fmla="*/ 1965960 w 4198620"/>
              <a:gd name="connsiteY26" fmla="*/ 2461260 h 2545080"/>
              <a:gd name="connsiteX27" fmla="*/ 1082040 w 4198620"/>
              <a:gd name="connsiteY27" fmla="*/ 2156460 h 2545080"/>
              <a:gd name="connsiteX28" fmla="*/ 441960 w 4198620"/>
              <a:gd name="connsiteY28" fmla="*/ 1927860 h 2545080"/>
              <a:gd name="connsiteX29" fmla="*/ 76200 w 4198620"/>
              <a:gd name="connsiteY29" fmla="*/ 1965960 h 25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98620" h="2545080">
                <a:moveTo>
                  <a:pt x="76200" y="1965960"/>
                </a:moveTo>
                <a:lnTo>
                  <a:pt x="7620" y="1836420"/>
                </a:lnTo>
                <a:lnTo>
                  <a:pt x="0" y="1501140"/>
                </a:lnTo>
                <a:lnTo>
                  <a:pt x="220980" y="975360"/>
                </a:lnTo>
                <a:lnTo>
                  <a:pt x="408940" y="199390"/>
                </a:lnTo>
                <a:lnTo>
                  <a:pt x="1021080" y="139700"/>
                </a:lnTo>
                <a:lnTo>
                  <a:pt x="1633220" y="82550"/>
                </a:lnTo>
                <a:lnTo>
                  <a:pt x="2065020" y="0"/>
                </a:lnTo>
                <a:lnTo>
                  <a:pt x="2362200" y="144780"/>
                </a:lnTo>
                <a:lnTo>
                  <a:pt x="2385060" y="327660"/>
                </a:lnTo>
                <a:lnTo>
                  <a:pt x="2834640" y="297180"/>
                </a:lnTo>
                <a:lnTo>
                  <a:pt x="3208020" y="251460"/>
                </a:lnTo>
                <a:lnTo>
                  <a:pt x="3573780" y="373380"/>
                </a:lnTo>
                <a:lnTo>
                  <a:pt x="4145280" y="365760"/>
                </a:lnTo>
                <a:lnTo>
                  <a:pt x="4175760" y="502920"/>
                </a:lnTo>
                <a:lnTo>
                  <a:pt x="4198620" y="495300"/>
                </a:lnTo>
                <a:lnTo>
                  <a:pt x="4168140" y="632460"/>
                </a:lnTo>
                <a:lnTo>
                  <a:pt x="3429000" y="838200"/>
                </a:lnTo>
                <a:lnTo>
                  <a:pt x="3268980" y="1021080"/>
                </a:lnTo>
                <a:lnTo>
                  <a:pt x="3108960" y="1417320"/>
                </a:lnTo>
                <a:lnTo>
                  <a:pt x="2964180" y="1905000"/>
                </a:lnTo>
                <a:lnTo>
                  <a:pt x="2994660" y="2110740"/>
                </a:lnTo>
                <a:lnTo>
                  <a:pt x="3048000" y="2225040"/>
                </a:lnTo>
                <a:lnTo>
                  <a:pt x="2933700" y="2362200"/>
                </a:lnTo>
                <a:lnTo>
                  <a:pt x="2872740" y="2476500"/>
                </a:lnTo>
                <a:lnTo>
                  <a:pt x="2857500" y="2545080"/>
                </a:lnTo>
                <a:lnTo>
                  <a:pt x="1965960" y="2461260"/>
                </a:lnTo>
                <a:lnTo>
                  <a:pt x="1082040" y="2156460"/>
                </a:lnTo>
                <a:lnTo>
                  <a:pt x="441960" y="1927860"/>
                </a:lnTo>
                <a:lnTo>
                  <a:pt x="76200" y="1965960"/>
                </a:ln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0" name="グループ化 32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5451537" y="2538716"/>
            <a:ext cx="259843" cy="298038"/>
            <a:chOff x="4974618" y="3487737"/>
            <a:chExt cx="637521" cy="731231"/>
          </a:xfrm>
        </p:grpSpPr>
        <p:sp>
          <p:nvSpPr>
            <p:cNvPr id="331" name="雲 33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フリーフォーム 8"/>
          <p:cNvSpPr/>
          <p:nvPr/>
        </p:nvSpPr>
        <p:spPr>
          <a:xfrm>
            <a:off x="23285450" y="2908300"/>
            <a:ext cx="5873750" cy="1073150"/>
          </a:xfrm>
          <a:custGeom>
            <a:avLst/>
            <a:gdLst>
              <a:gd name="connsiteX0" fmla="*/ 19050 w 5873750"/>
              <a:gd name="connsiteY0" fmla="*/ 0 h 1073150"/>
              <a:gd name="connsiteX1" fmla="*/ 1409700 w 5873750"/>
              <a:gd name="connsiteY1" fmla="*/ 425450 h 1073150"/>
              <a:gd name="connsiteX2" fmla="*/ 1847850 w 5873750"/>
              <a:gd name="connsiteY2" fmla="*/ 266700 h 1073150"/>
              <a:gd name="connsiteX3" fmla="*/ 2330450 w 5873750"/>
              <a:gd name="connsiteY3" fmla="*/ 247650 h 1073150"/>
              <a:gd name="connsiteX4" fmla="*/ 3270250 w 5873750"/>
              <a:gd name="connsiteY4" fmla="*/ 539750 h 1073150"/>
              <a:gd name="connsiteX5" fmla="*/ 3594100 w 5873750"/>
              <a:gd name="connsiteY5" fmla="*/ 736600 h 1073150"/>
              <a:gd name="connsiteX6" fmla="*/ 4718050 w 5873750"/>
              <a:gd name="connsiteY6" fmla="*/ 844550 h 1073150"/>
              <a:gd name="connsiteX7" fmla="*/ 5143500 w 5873750"/>
              <a:gd name="connsiteY7" fmla="*/ 908050 h 1073150"/>
              <a:gd name="connsiteX8" fmla="*/ 5873750 w 5873750"/>
              <a:gd name="connsiteY8" fmla="*/ 1073150 h 1073150"/>
              <a:gd name="connsiteX9" fmla="*/ 0 w 5873750"/>
              <a:gd name="connsiteY9" fmla="*/ 1073150 h 1073150"/>
              <a:gd name="connsiteX10" fmla="*/ 19050 w 5873750"/>
              <a:gd name="connsiteY10" fmla="*/ 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3750" h="1073150">
                <a:moveTo>
                  <a:pt x="19050" y="0"/>
                </a:moveTo>
                <a:lnTo>
                  <a:pt x="1409700" y="425450"/>
                </a:lnTo>
                <a:lnTo>
                  <a:pt x="1847850" y="266700"/>
                </a:lnTo>
                <a:lnTo>
                  <a:pt x="2330450" y="247650"/>
                </a:lnTo>
                <a:lnTo>
                  <a:pt x="3270250" y="539750"/>
                </a:lnTo>
                <a:lnTo>
                  <a:pt x="3594100" y="736600"/>
                </a:lnTo>
                <a:lnTo>
                  <a:pt x="4718050" y="844550"/>
                </a:lnTo>
                <a:lnTo>
                  <a:pt x="5143500" y="908050"/>
                </a:lnTo>
                <a:lnTo>
                  <a:pt x="5873750" y="1073150"/>
                </a:lnTo>
                <a:lnTo>
                  <a:pt x="0" y="1073150"/>
                </a:lnTo>
                <a:lnTo>
                  <a:pt x="190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九頭竜川</a:t>
            </a:r>
          </a:p>
        </p:txBody>
      </p:sp>
      <p:grpSp>
        <p:nvGrpSpPr>
          <p:cNvPr id="390" name="グループ化 38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6754649" y="2929082"/>
            <a:ext cx="488799" cy="494170"/>
            <a:chOff x="4974618" y="3487737"/>
            <a:chExt cx="637521" cy="644526"/>
          </a:xfrm>
        </p:grpSpPr>
        <p:sp>
          <p:nvSpPr>
            <p:cNvPr id="393" name="雲 392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2" name="グループ化 551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7142173" y="3067141"/>
            <a:ext cx="488799" cy="494170"/>
            <a:chOff x="4974618" y="3487737"/>
            <a:chExt cx="637521" cy="644526"/>
          </a:xfrm>
        </p:grpSpPr>
        <p:sp>
          <p:nvSpPr>
            <p:cNvPr id="553" name="雲 552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5" name="グループ化 554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7402428" y="3298768"/>
            <a:ext cx="488799" cy="494170"/>
            <a:chOff x="4974618" y="3487737"/>
            <a:chExt cx="637521" cy="644526"/>
          </a:xfrm>
        </p:grpSpPr>
        <p:sp>
          <p:nvSpPr>
            <p:cNvPr id="556" name="雲 555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8" name="グループ化 557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6443378" y="3140308"/>
            <a:ext cx="488799" cy="494170"/>
            <a:chOff x="4974618" y="3487737"/>
            <a:chExt cx="637521" cy="644526"/>
          </a:xfrm>
        </p:grpSpPr>
        <p:sp>
          <p:nvSpPr>
            <p:cNvPr id="559" name="雲 558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1" name="グループ化 560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5135523" y="2824053"/>
            <a:ext cx="369090" cy="373146"/>
            <a:chOff x="4974618" y="3487737"/>
            <a:chExt cx="637521" cy="644526"/>
          </a:xfrm>
        </p:grpSpPr>
        <p:sp>
          <p:nvSpPr>
            <p:cNvPr id="562" name="雲 561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4" name="グループ化 563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6811578" y="3232540"/>
            <a:ext cx="488799" cy="494170"/>
            <a:chOff x="4974618" y="3487737"/>
            <a:chExt cx="637521" cy="644526"/>
          </a:xfrm>
        </p:grpSpPr>
        <p:sp>
          <p:nvSpPr>
            <p:cNvPr id="565" name="雲 564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7" name="グループ化 566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6010659" y="2435253"/>
            <a:ext cx="259843" cy="298038"/>
            <a:chOff x="4974618" y="3487737"/>
            <a:chExt cx="637521" cy="731231"/>
          </a:xfrm>
        </p:grpSpPr>
        <p:sp>
          <p:nvSpPr>
            <p:cNvPr id="568" name="雲 567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6" name="グループ化 57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3788395" y="2641074"/>
            <a:ext cx="488799" cy="494170"/>
            <a:chOff x="4974618" y="3487737"/>
            <a:chExt cx="637521" cy="644526"/>
          </a:xfrm>
        </p:grpSpPr>
        <p:sp>
          <p:nvSpPr>
            <p:cNvPr id="577" name="雲 57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9" name="グループ化 578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4451315" y="2845436"/>
            <a:ext cx="488799" cy="494170"/>
            <a:chOff x="4974618" y="3487737"/>
            <a:chExt cx="637521" cy="644526"/>
          </a:xfrm>
        </p:grpSpPr>
        <p:sp>
          <p:nvSpPr>
            <p:cNvPr id="580" name="雲 579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フリーフォーム 15"/>
          <p:cNvSpPr/>
          <p:nvPr/>
        </p:nvSpPr>
        <p:spPr>
          <a:xfrm>
            <a:off x="23294340" y="2130266"/>
            <a:ext cx="304800" cy="864393"/>
          </a:xfrm>
          <a:custGeom>
            <a:avLst/>
            <a:gdLst>
              <a:gd name="connsiteX0" fmla="*/ 53340 w 304800"/>
              <a:gd name="connsiteY0" fmla="*/ 0 h 838200"/>
              <a:gd name="connsiteX1" fmla="*/ 251460 w 304800"/>
              <a:gd name="connsiteY1" fmla="*/ 213360 h 838200"/>
              <a:gd name="connsiteX2" fmla="*/ 304800 w 304800"/>
              <a:gd name="connsiteY2" fmla="*/ 594360 h 838200"/>
              <a:gd name="connsiteX3" fmla="*/ 259080 w 304800"/>
              <a:gd name="connsiteY3" fmla="*/ 838200 h 838200"/>
              <a:gd name="connsiteX4" fmla="*/ 0 w 304800"/>
              <a:gd name="connsiteY4" fmla="*/ 777240 h 838200"/>
              <a:gd name="connsiteX5" fmla="*/ 53340 w 304800"/>
              <a:gd name="connsiteY5" fmla="*/ 0 h 838200"/>
              <a:gd name="connsiteX0" fmla="*/ 952 w 304800"/>
              <a:gd name="connsiteY0" fmla="*/ 0 h 864393"/>
              <a:gd name="connsiteX1" fmla="*/ 251460 w 304800"/>
              <a:gd name="connsiteY1" fmla="*/ 239553 h 864393"/>
              <a:gd name="connsiteX2" fmla="*/ 304800 w 304800"/>
              <a:gd name="connsiteY2" fmla="*/ 620553 h 864393"/>
              <a:gd name="connsiteX3" fmla="*/ 259080 w 304800"/>
              <a:gd name="connsiteY3" fmla="*/ 864393 h 864393"/>
              <a:gd name="connsiteX4" fmla="*/ 0 w 304800"/>
              <a:gd name="connsiteY4" fmla="*/ 803433 h 864393"/>
              <a:gd name="connsiteX5" fmla="*/ 952 w 304800"/>
              <a:gd name="connsiteY5" fmla="*/ 0 h 8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864393">
                <a:moveTo>
                  <a:pt x="952" y="0"/>
                </a:moveTo>
                <a:lnTo>
                  <a:pt x="251460" y="239553"/>
                </a:lnTo>
                <a:lnTo>
                  <a:pt x="304800" y="620553"/>
                </a:lnTo>
                <a:lnTo>
                  <a:pt x="259080" y="864393"/>
                </a:lnTo>
                <a:lnTo>
                  <a:pt x="0" y="803433"/>
                </a:lnTo>
                <a:cubicBezTo>
                  <a:pt x="317" y="535622"/>
                  <a:pt x="635" y="267811"/>
                  <a:pt x="952" y="0"/>
                </a:cubicBez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0" name="グループ化 56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3210121" y="2513464"/>
            <a:ext cx="488799" cy="494170"/>
            <a:chOff x="4974618" y="3487737"/>
            <a:chExt cx="637521" cy="644526"/>
          </a:xfrm>
        </p:grpSpPr>
        <p:sp>
          <p:nvSpPr>
            <p:cNvPr id="571" name="雲 57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3" name="グループ化 57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3070095" y="2266378"/>
            <a:ext cx="488799" cy="494170"/>
            <a:chOff x="4974618" y="3487737"/>
            <a:chExt cx="637521" cy="644526"/>
          </a:xfrm>
        </p:grpSpPr>
        <p:sp>
          <p:nvSpPr>
            <p:cNvPr id="574" name="雲 57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フリーフォーム 17"/>
          <p:cNvSpPr/>
          <p:nvPr/>
        </p:nvSpPr>
        <p:spPr>
          <a:xfrm>
            <a:off x="28168868" y="2030614"/>
            <a:ext cx="3133063" cy="1935480"/>
          </a:xfrm>
          <a:custGeom>
            <a:avLst/>
            <a:gdLst>
              <a:gd name="connsiteX0" fmla="*/ 1226820 w 1226820"/>
              <a:gd name="connsiteY0" fmla="*/ 0 h 1935480"/>
              <a:gd name="connsiteX1" fmla="*/ 716280 w 1226820"/>
              <a:gd name="connsiteY1" fmla="*/ 137160 h 1935480"/>
              <a:gd name="connsiteX2" fmla="*/ 723900 w 1226820"/>
              <a:gd name="connsiteY2" fmla="*/ 304800 h 1935480"/>
              <a:gd name="connsiteX3" fmla="*/ 495300 w 1226820"/>
              <a:gd name="connsiteY3" fmla="*/ 723900 h 1935480"/>
              <a:gd name="connsiteX4" fmla="*/ 502920 w 1226820"/>
              <a:gd name="connsiteY4" fmla="*/ 906780 h 1935480"/>
              <a:gd name="connsiteX5" fmla="*/ 236220 w 1226820"/>
              <a:gd name="connsiteY5" fmla="*/ 1249680 h 1935480"/>
              <a:gd name="connsiteX6" fmla="*/ 0 w 1226820"/>
              <a:gd name="connsiteY6" fmla="*/ 1744980 h 1935480"/>
              <a:gd name="connsiteX7" fmla="*/ 975360 w 1226820"/>
              <a:gd name="connsiteY7" fmla="*/ 1927860 h 1935480"/>
              <a:gd name="connsiteX8" fmla="*/ 1219200 w 1226820"/>
              <a:gd name="connsiteY8" fmla="*/ 1935480 h 1935480"/>
              <a:gd name="connsiteX9" fmla="*/ 1226820 w 1226820"/>
              <a:gd name="connsiteY9" fmla="*/ 0 h 1935480"/>
              <a:gd name="connsiteX0" fmla="*/ 1226820 w 3070861"/>
              <a:gd name="connsiteY0" fmla="*/ 0 h 1935480"/>
              <a:gd name="connsiteX1" fmla="*/ 716280 w 3070861"/>
              <a:gd name="connsiteY1" fmla="*/ 137160 h 1935480"/>
              <a:gd name="connsiteX2" fmla="*/ 723900 w 3070861"/>
              <a:gd name="connsiteY2" fmla="*/ 304800 h 1935480"/>
              <a:gd name="connsiteX3" fmla="*/ 495300 w 3070861"/>
              <a:gd name="connsiteY3" fmla="*/ 723900 h 1935480"/>
              <a:gd name="connsiteX4" fmla="*/ 502920 w 3070861"/>
              <a:gd name="connsiteY4" fmla="*/ 906780 h 1935480"/>
              <a:gd name="connsiteX5" fmla="*/ 236220 w 3070861"/>
              <a:gd name="connsiteY5" fmla="*/ 1249680 h 1935480"/>
              <a:gd name="connsiteX6" fmla="*/ 0 w 3070861"/>
              <a:gd name="connsiteY6" fmla="*/ 1744980 h 1935480"/>
              <a:gd name="connsiteX7" fmla="*/ 975360 w 3070861"/>
              <a:gd name="connsiteY7" fmla="*/ 1927860 h 1935480"/>
              <a:gd name="connsiteX8" fmla="*/ 1219200 w 3070861"/>
              <a:gd name="connsiteY8" fmla="*/ 1935480 h 1935480"/>
              <a:gd name="connsiteX9" fmla="*/ 3070860 w 3070861"/>
              <a:gd name="connsiteY9" fmla="*/ 480060 h 1935480"/>
              <a:gd name="connsiteX10" fmla="*/ 1226820 w 3070861"/>
              <a:gd name="connsiteY10" fmla="*/ 0 h 1935480"/>
              <a:gd name="connsiteX0" fmla="*/ 1226820 w 3070861"/>
              <a:gd name="connsiteY0" fmla="*/ 0 h 1935480"/>
              <a:gd name="connsiteX1" fmla="*/ 716280 w 3070861"/>
              <a:gd name="connsiteY1" fmla="*/ 137160 h 1935480"/>
              <a:gd name="connsiteX2" fmla="*/ 723900 w 3070861"/>
              <a:gd name="connsiteY2" fmla="*/ 304800 h 1935480"/>
              <a:gd name="connsiteX3" fmla="*/ 495300 w 3070861"/>
              <a:gd name="connsiteY3" fmla="*/ 723900 h 1935480"/>
              <a:gd name="connsiteX4" fmla="*/ 502920 w 3070861"/>
              <a:gd name="connsiteY4" fmla="*/ 906780 h 1935480"/>
              <a:gd name="connsiteX5" fmla="*/ 236220 w 3070861"/>
              <a:gd name="connsiteY5" fmla="*/ 1249680 h 1935480"/>
              <a:gd name="connsiteX6" fmla="*/ 0 w 3070861"/>
              <a:gd name="connsiteY6" fmla="*/ 1744980 h 1935480"/>
              <a:gd name="connsiteX7" fmla="*/ 975360 w 3070861"/>
              <a:gd name="connsiteY7" fmla="*/ 1927860 h 1935480"/>
              <a:gd name="connsiteX8" fmla="*/ 1219200 w 3070861"/>
              <a:gd name="connsiteY8" fmla="*/ 1935480 h 1935480"/>
              <a:gd name="connsiteX9" fmla="*/ 3070860 w 3070861"/>
              <a:gd name="connsiteY9" fmla="*/ 480060 h 1935480"/>
              <a:gd name="connsiteX10" fmla="*/ 1880235 w 3070861"/>
              <a:gd name="connsiteY10" fmla="*/ 108585 h 1935480"/>
              <a:gd name="connsiteX11" fmla="*/ 1226820 w 3070861"/>
              <a:gd name="connsiteY11" fmla="*/ 0 h 1935480"/>
              <a:gd name="connsiteX0" fmla="*/ 1226820 w 3072427"/>
              <a:gd name="connsiteY0" fmla="*/ 0 h 1935480"/>
              <a:gd name="connsiteX1" fmla="*/ 716280 w 3072427"/>
              <a:gd name="connsiteY1" fmla="*/ 137160 h 1935480"/>
              <a:gd name="connsiteX2" fmla="*/ 723900 w 3072427"/>
              <a:gd name="connsiteY2" fmla="*/ 304800 h 1935480"/>
              <a:gd name="connsiteX3" fmla="*/ 495300 w 3072427"/>
              <a:gd name="connsiteY3" fmla="*/ 723900 h 1935480"/>
              <a:gd name="connsiteX4" fmla="*/ 502920 w 3072427"/>
              <a:gd name="connsiteY4" fmla="*/ 906780 h 1935480"/>
              <a:gd name="connsiteX5" fmla="*/ 236220 w 3072427"/>
              <a:gd name="connsiteY5" fmla="*/ 1249680 h 1935480"/>
              <a:gd name="connsiteX6" fmla="*/ 0 w 3072427"/>
              <a:gd name="connsiteY6" fmla="*/ 1744980 h 1935480"/>
              <a:gd name="connsiteX7" fmla="*/ 975360 w 3072427"/>
              <a:gd name="connsiteY7" fmla="*/ 1927860 h 1935480"/>
              <a:gd name="connsiteX8" fmla="*/ 1219200 w 3072427"/>
              <a:gd name="connsiteY8" fmla="*/ 1935480 h 1935480"/>
              <a:gd name="connsiteX9" fmla="*/ 2423160 w 3072427"/>
              <a:gd name="connsiteY9" fmla="*/ 1546860 h 1935480"/>
              <a:gd name="connsiteX10" fmla="*/ 3070860 w 3072427"/>
              <a:gd name="connsiteY10" fmla="*/ 480060 h 1935480"/>
              <a:gd name="connsiteX11" fmla="*/ 1880235 w 3072427"/>
              <a:gd name="connsiteY11" fmla="*/ 108585 h 1935480"/>
              <a:gd name="connsiteX12" fmla="*/ 1226820 w 3072427"/>
              <a:gd name="connsiteY12" fmla="*/ 0 h 1935480"/>
              <a:gd name="connsiteX0" fmla="*/ 1226820 w 3210315"/>
              <a:gd name="connsiteY0" fmla="*/ 0 h 1935480"/>
              <a:gd name="connsiteX1" fmla="*/ 716280 w 3210315"/>
              <a:gd name="connsiteY1" fmla="*/ 137160 h 1935480"/>
              <a:gd name="connsiteX2" fmla="*/ 723900 w 3210315"/>
              <a:gd name="connsiteY2" fmla="*/ 304800 h 1935480"/>
              <a:gd name="connsiteX3" fmla="*/ 495300 w 3210315"/>
              <a:gd name="connsiteY3" fmla="*/ 723900 h 1935480"/>
              <a:gd name="connsiteX4" fmla="*/ 502920 w 3210315"/>
              <a:gd name="connsiteY4" fmla="*/ 906780 h 1935480"/>
              <a:gd name="connsiteX5" fmla="*/ 236220 w 3210315"/>
              <a:gd name="connsiteY5" fmla="*/ 1249680 h 1935480"/>
              <a:gd name="connsiteX6" fmla="*/ 0 w 3210315"/>
              <a:gd name="connsiteY6" fmla="*/ 1744980 h 1935480"/>
              <a:gd name="connsiteX7" fmla="*/ 975360 w 3210315"/>
              <a:gd name="connsiteY7" fmla="*/ 1927860 h 1935480"/>
              <a:gd name="connsiteX8" fmla="*/ 1219200 w 3210315"/>
              <a:gd name="connsiteY8" fmla="*/ 1935480 h 1935480"/>
              <a:gd name="connsiteX9" fmla="*/ 2423160 w 3210315"/>
              <a:gd name="connsiteY9" fmla="*/ 1546860 h 1935480"/>
              <a:gd name="connsiteX10" fmla="*/ 3147060 w 3210315"/>
              <a:gd name="connsiteY10" fmla="*/ 1337310 h 1935480"/>
              <a:gd name="connsiteX11" fmla="*/ 3070860 w 3210315"/>
              <a:gd name="connsiteY11" fmla="*/ 480060 h 1935480"/>
              <a:gd name="connsiteX12" fmla="*/ 1880235 w 3210315"/>
              <a:gd name="connsiteY12" fmla="*/ 108585 h 1935480"/>
              <a:gd name="connsiteX13" fmla="*/ 1226820 w 3210315"/>
              <a:gd name="connsiteY13" fmla="*/ 0 h 1935480"/>
              <a:gd name="connsiteX0" fmla="*/ 1226820 w 3210315"/>
              <a:gd name="connsiteY0" fmla="*/ 0 h 1935480"/>
              <a:gd name="connsiteX1" fmla="*/ 716280 w 3210315"/>
              <a:gd name="connsiteY1" fmla="*/ 137160 h 1935480"/>
              <a:gd name="connsiteX2" fmla="*/ 723900 w 3210315"/>
              <a:gd name="connsiteY2" fmla="*/ 304800 h 1935480"/>
              <a:gd name="connsiteX3" fmla="*/ 495300 w 3210315"/>
              <a:gd name="connsiteY3" fmla="*/ 723900 h 1935480"/>
              <a:gd name="connsiteX4" fmla="*/ 502920 w 3210315"/>
              <a:gd name="connsiteY4" fmla="*/ 906780 h 1935480"/>
              <a:gd name="connsiteX5" fmla="*/ 236220 w 3210315"/>
              <a:gd name="connsiteY5" fmla="*/ 1249680 h 1935480"/>
              <a:gd name="connsiteX6" fmla="*/ 0 w 3210315"/>
              <a:gd name="connsiteY6" fmla="*/ 1744980 h 1935480"/>
              <a:gd name="connsiteX7" fmla="*/ 975360 w 3210315"/>
              <a:gd name="connsiteY7" fmla="*/ 1927860 h 1935480"/>
              <a:gd name="connsiteX8" fmla="*/ 1219200 w 3210315"/>
              <a:gd name="connsiteY8" fmla="*/ 1935480 h 1935480"/>
              <a:gd name="connsiteX9" fmla="*/ 2423160 w 3210315"/>
              <a:gd name="connsiteY9" fmla="*/ 1546860 h 1935480"/>
              <a:gd name="connsiteX10" fmla="*/ 3147060 w 3210315"/>
              <a:gd name="connsiteY10" fmla="*/ 1337310 h 1935480"/>
              <a:gd name="connsiteX11" fmla="*/ 3070860 w 3210315"/>
              <a:gd name="connsiteY11" fmla="*/ 480060 h 1935480"/>
              <a:gd name="connsiteX12" fmla="*/ 1880235 w 3210315"/>
              <a:gd name="connsiteY12" fmla="*/ 108585 h 1935480"/>
              <a:gd name="connsiteX13" fmla="*/ 1226820 w 3210315"/>
              <a:gd name="connsiteY13" fmla="*/ 0 h 1935480"/>
              <a:gd name="connsiteX0" fmla="*/ 1226820 w 3170396"/>
              <a:gd name="connsiteY0" fmla="*/ 0 h 1935480"/>
              <a:gd name="connsiteX1" fmla="*/ 716280 w 3170396"/>
              <a:gd name="connsiteY1" fmla="*/ 137160 h 1935480"/>
              <a:gd name="connsiteX2" fmla="*/ 723900 w 3170396"/>
              <a:gd name="connsiteY2" fmla="*/ 304800 h 1935480"/>
              <a:gd name="connsiteX3" fmla="*/ 495300 w 3170396"/>
              <a:gd name="connsiteY3" fmla="*/ 723900 h 1935480"/>
              <a:gd name="connsiteX4" fmla="*/ 502920 w 3170396"/>
              <a:gd name="connsiteY4" fmla="*/ 906780 h 1935480"/>
              <a:gd name="connsiteX5" fmla="*/ 236220 w 3170396"/>
              <a:gd name="connsiteY5" fmla="*/ 1249680 h 1935480"/>
              <a:gd name="connsiteX6" fmla="*/ 0 w 3170396"/>
              <a:gd name="connsiteY6" fmla="*/ 1744980 h 1935480"/>
              <a:gd name="connsiteX7" fmla="*/ 975360 w 3170396"/>
              <a:gd name="connsiteY7" fmla="*/ 1927860 h 1935480"/>
              <a:gd name="connsiteX8" fmla="*/ 1219200 w 3170396"/>
              <a:gd name="connsiteY8" fmla="*/ 1935480 h 1935480"/>
              <a:gd name="connsiteX9" fmla="*/ 2423160 w 3170396"/>
              <a:gd name="connsiteY9" fmla="*/ 1546860 h 1935480"/>
              <a:gd name="connsiteX10" fmla="*/ 3147060 w 3170396"/>
              <a:gd name="connsiteY10" fmla="*/ 1337310 h 1935480"/>
              <a:gd name="connsiteX11" fmla="*/ 3070860 w 3170396"/>
              <a:gd name="connsiteY11" fmla="*/ 480060 h 1935480"/>
              <a:gd name="connsiteX12" fmla="*/ 1880235 w 3170396"/>
              <a:gd name="connsiteY12" fmla="*/ 108585 h 1935480"/>
              <a:gd name="connsiteX13" fmla="*/ 1226820 w 3170396"/>
              <a:gd name="connsiteY13" fmla="*/ 0 h 1935480"/>
              <a:gd name="connsiteX0" fmla="*/ 1226820 w 3161063"/>
              <a:gd name="connsiteY0" fmla="*/ 0 h 1935480"/>
              <a:gd name="connsiteX1" fmla="*/ 716280 w 3161063"/>
              <a:gd name="connsiteY1" fmla="*/ 137160 h 1935480"/>
              <a:gd name="connsiteX2" fmla="*/ 723900 w 3161063"/>
              <a:gd name="connsiteY2" fmla="*/ 304800 h 1935480"/>
              <a:gd name="connsiteX3" fmla="*/ 495300 w 3161063"/>
              <a:gd name="connsiteY3" fmla="*/ 723900 h 1935480"/>
              <a:gd name="connsiteX4" fmla="*/ 502920 w 3161063"/>
              <a:gd name="connsiteY4" fmla="*/ 906780 h 1935480"/>
              <a:gd name="connsiteX5" fmla="*/ 236220 w 3161063"/>
              <a:gd name="connsiteY5" fmla="*/ 1249680 h 1935480"/>
              <a:gd name="connsiteX6" fmla="*/ 0 w 3161063"/>
              <a:gd name="connsiteY6" fmla="*/ 1744980 h 1935480"/>
              <a:gd name="connsiteX7" fmla="*/ 975360 w 3161063"/>
              <a:gd name="connsiteY7" fmla="*/ 1927860 h 1935480"/>
              <a:gd name="connsiteX8" fmla="*/ 1219200 w 3161063"/>
              <a:gd name="connsiteY8" fmla="*/ 1935480 h 1935480"/>
              <a:gd name="connsiteX9" fmla="*/ 2423160 w 3161063"/>
              <a:gd name="connsiteY9" fmla="*/ 1546860 h 1935480"/>
              <a:gd name="connsiteX10" fmla="*/ 3128010 w 3161063"/>
              <a:gd name="connsiteY10" fmla="*/ 1375410 h 1935480"/>
              <a:gd name="connsiteX11" fmla="*/ 3070860 w 3161063"/>
              <a:gd name="connsiteY11" fmla="*/ 480060 h 1935480"/>
              <a:gd name="connsiteX12" fmla="*/ 1880235 w 3161063"/>
              <a:gd name="connsiteY12" fmla="*/ 108585 h 1935480"/>
              <a:gd name="connsiteX13" fmla="*/ 1226820 w 3161063"/>
              <a:gd name="connsiteY13" fmla="*/ 0 h 1935480"/>
              <a:gd name="connsiteX0" fmla="*/ 1226820 w 3129720"/>
              <a:gd name="connsiteY0" fmla="*/ 0 h 1935480"/>
              <a:gd name="connsiteX1" fmla="*/ 716280 w 3129720"/>
              <a:gd name="connsiteY1" fmla="*/ 137160 h 1935480"/>
              <a:gd name="connsiteX2" fmla="*/ 723900 w 3129720"/>
              <a:gd name="connsiteY2" fmla="*/ 304800 h 1935480"/>
              <a:gd name="connsiteX3" fmla="*/ 495300 w 3129720"/>
              <a:gd name="connsiteY3" fmla="*/ 723900 h 1935480"/>
              <a:gd name="connsiteX4" fmla="*/ 502920 w 3129720"/>
              <a:gd name="connsiteY4" fmla="*/ 906780 h 1935480"/>
              <a:gd name="connsiteX5" fmla="*/ 236220 w 3129720"/>
              <a:gd name="connsiteY5" fmla="*/ 1249680 h 1935480"/>
              <a:gd name="connsiteX6" fmla="*/ 0 w 3129720"/>
              <a:gd name="connsiteY6" fmla="*/ 1744980 h 1935480"/>
              <a:gd name="connsiteX7" fmla="*/ 975360 w 3129720"/>
              <a:gd name="connsiteY7" fmla="*/ 1927860 h 1935480"/>
              <a:gd name="connsiteX8" fmla="*/ 1219200 w 3129720"/>
              <a:gd name="connsiteY8" fmla="*/ 1935480 h 1935480"/>
              <a:gd name="connsiteX9" fmla="*/ 2423160 w 3129720"/>
              <a:gd name="connsiteY9" fmla="*/ 1546860 h 1935480"/>
              <a:gd name="connsiteX10" fmla="*/ 3128010 w 3129720"/>
              <a:gd name="connsiteY10" fmla="*/ 1375410 h 1935480"/>
              <a:gd name="connsiteX11" fmla="*/ 3070860 w 3129720"/>
              <a:gd name="connsiteY11" fmla="*/ 480060 h 1935480"/>
              <a:gd name="connsiteX12" fmla="*/ 1880235 w 3129720"/>
              <a:gd name="connsiteY12" fmla="*/ 108585 h 1935480"/>
              <a:gd name="connsiteX13" fmla="*/ 1226820 w 3129720"/>
              <a:gd name="connsiteY13" fmla="*/ 0 h 1935480"/>
              <a:gd name="connsiteX0" fmla="*/ 1226820 w 3133063"/>
              <a:gd name="connsiteY0" fmla="*/ 0 h 1935480"/>
              <a:gd name="connsiteX1" fmla="*/ 716280 w 3133063"/>
              <a:gd name="connsiteY1" fmla="*/ 137160 h 1935480"/>
              <a:gd name="connsiteX2" fmla="*/ 723900 w 3133063"/>
              <a:gd name="connsiteY2" fmla="*/ 304800 h 1935480"/>
              <a:gd name="connsiteX3" fmla="*/ 495300 w 3133063"/>
              <a:gd name="connsiteY3" fmla="*/ 723900 h 1935480"/>
              <a:gd name="connsiteX4" fmla="*/ 502920 w 3133063"/>
              <a:gd name="connsiteY4" fmla="*/ 906780 h 1935480"/>
              <a:gd name="connsiteX5" fmla="*/ 236220 w 3133063"/>
              <a:gd name="connsiteY5" fmla="*/ 1249680 h 1935480"/>
              <a:gd name="connsiteX6" fmla="*/ 0 w 3133063"/>
              <a:gd name="connsiteY6" fmla="*/ 1744980 h 1935480"/>
              <a:gd name="connsiteX7" fmla="*/ 975360 w 3133063"/>
              <a:gd name="connsiteY7" fmla="*/ 1927860 h 1935480"/>
              <a:gd name="connsiteX8" fmla="*/ 1219200 w 3133063"/>
              <a:gd name="connsiteY8" fmla="*/ 1935480 h 1935480"/>
              <a:gd name="connsiteX9" fmla="*/ 2423160 w 3133063"/>
              <a:gd name="connsiteY9" fmla="*/ 1546860 h 1935480"/>
              <a:gd name="connsiteX10" fmla="*/ 3128010 w 3133063"/>
              <a:gd name="connsiteY10" fmla="*/ 1375410 h 1935480"/>
              <a:gd name="connsiteX11" fmla="*/ 3118485 w 3133063"/>
              <a:gd name="connsiteY11" fmla="*/ 489585 h 1935480"/>
              <a:gd name="connsiteX12" fmla="*/ 1880235 w 3133063"/>
              <a:gd name="connsiteY12" fmla="*/ 108585 h 1935480"/>
              <a:gd name="connsiteX13" fmla="*/ 1226820 w 3133063"/>
              <a:gd name="connsiteY13" fmla="*/ 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3063" h="1935480">
                <a:moveTo>
                  <a:pt x="1226820" y="0"/>
                </a:moveTo>
                <a:lnTo>
                  <a:pt x="716280" y="137160"/>
                </a:lnTo>
                <a:lnTo>
                  <a:pt x="723900" y="304800"/>
                </a:lnTo>
                <a:lnTo>
                  <a:pt x="495300" y="723900"/>
                </a:lnTo>
                <a:lnTo>
                  <a:pt x="502920" y="906780"/>
                </a:lnTo>
                <a:lnTo>
                  <a:pt x="236220" y="1249680"/>
                </a:lnTo>
                <a:lnTo>
                  <a:pt x="0" y="1744980"/>
                </a:lnTo>
                <a:lnTo>
                  <a:pt x="975360" y="1927860"/>
                </a:lnTo>
                <a:lnTo>
                  <a:pt x="1219200" y="1935480"/>
                </a:lnTo>
                <a:cubicBezTo>
                  <a:pt x="1398588" y="1822768"/>
                  <a:pt x="2114550" y="1789430"/>
                  <a:pt x="2423160" y="1546860"/>
                </a:cubicBezTo>
                <a:cubicBezTo>
                  <a:pt x="2684145" y="1413828"/>
                  <a:pt x="2848610" y="1343660"/>
                  <a:pt x="3128010" y="1375410"/>
                </a:cubicBezTo>
                <a:cubicBezTo>
                  <a:pt x="3140710" y="1083310"/>
                  <a:pt x="3126422" y="775335"/>
                  <a:pt x="3118485" y="489585"/>
                </a:cubicBezTo>
                <a:cubicBezTo>
                  <a:pt x="2712085" y="384810"/>
                  <a:pt x="2286635" y="213360"/>
                  <a:pt x="1880235" y="108585"/>
                </a:cubicBezTo>
                <a:lnTo>
                  <a:pt x="1226820" y="0"/>
                </a:ln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3271480" y="167640"/>
            <a:ext cx="6042660" cy="1186180"/>
          </a:xfrm>
          <a:custGeom>
            <a:avLst/>
            <a:gdLst>
              <a:gd name="connsiteX0" fmla="*/ 5958840 w 6042660"/>
              <a:gd name="connsiteY0" fmla="*/ 53340 h 1173480"/>
              <a:gd name="connsiteX1" fmla="*/ 5105400 w 6042660"/>
              <a:gd name="connsiteY1" fmla="*/ 167640 h 1173480"/>
              <a:gd name="connsiteX2" fmla="*/ 4305300 w 6042660"/>
              <a:gd name="connsiteY2" fmla="*/ 541020 h 1173480"/>
              <a:gd name="connsiteX3" fmla="*/ 3886200 w 6042660"/>
              <a:gd name="connsiteY3" fmla="*/ 944880 h 1173480"/>
              <a:gd name="connsiteX4" fmla="*/ 2316480 w 6042660"/>
              <a:gd name="connsiteY4" fmla="*/ 1173480 h 1173480"/>
              <a:gd name="connsiteX5" fmla="*/ 1661160 w 6042660"/>
              <a:gd name="connsiteY5" fmla="*/ 1043940 h 1173480"/>
              <a:gd name="connsiteX6" fmla="*/ 1356360 w 6042660"/>
              <a:gd name="connsiteY6" fmla="*/ 1036320 h 1173480"/>
              <a:gd name="connsiteX7" fmla="*/ 518160 w 6042660"/>
              <a:gd name="connsiteY7" fmla="*/ 1173480 h 1173480"/>
              <a:gd name="connsiteX8" fmla="*/ 0 w 6042660"/>
              <a:gd name="connsiteY8" fmla="*/ 1097280 h 1173480"/>
              <a:gd name="connsiteX9" fmla="*/ 22860 w 6042660"/>
              <a:gd name="connsiteY9" fmla="*/ 68580 h 1173480"/>
              <a:gd name="connsiteX10" fmla="*/ 1371600 w 6042660"/>
              <a:gd name="connsiteY10" fmla="*/ 99060 h 1173480"/>
              <a:gd name="connsiteX11" fmla="*/ 3360420 w 6042660"/>
              <a:gd name="connsiteY11" fmla="*/ 38100 h 1173480"/>
              <a:gd name="connsiteX12" fmla="*/ 4579620 w 6042660"/>
              <a:gd name="connsiteY12" fmla="*/ 0 h 1173480"/>
              <a:gd name="connsiteX13" fmla="*/ 6042660 w 6042660"/>
              <a:gd name="connsiteY13" fmla="*/ 15240 h 1173480"/>
              <a:gd name="connsiteX14" fmla="*/ 6019800 w 6042660"/>
              <a:gd name="connsiteY14" fmla="*/ 38100 h 1173480"/>
              <a:gd name="connsiteX0" fmla="*/ 5958840 w 6042660"/>
              <a:gd name="connsiteY0" fmla="*/ 53340 h 1173480"/>
              <a:gd name="connsiteX1" fmla="*/ 5105400 w 6042660"/>
              <a:gd name="connsiteY1" fmla="*/ 167640 h 1173480"/>
              <a:gd name="connsiteX2" fmla="*/ 4305300 w 6042660"/>
              <a:gd name="connsiteY2" fmla="*/ 541020 h 1173480"/>
              <a:gd name="connsiteX3" fmla="*/ 3886200 w 6042660"/>
              <a:gd name="connsiteY3" fmla="*/ 944880 h 1173480"/>
              <a:gd name="connsiteX4" fmla="*/ 2316480 w 6042660"/>
              <a:gd name="connsiteY4" fmla="*/ 1173480 h 1173480"/>
              <a:gd name="connsiteX5" fmla="*/ 1661160 w 6042660"/>
              <a:gd name="connsiteY5" fmla="*/ 1043940 h 1173480"/>
              <a:gd name="connsiteX6" fmla="*/ 1356360 w 6042660"/>
              <a:gd name="connsiteY6" fmla="*/ 1036320 h 1173480"/>
              <a:gd name="connsiteX7" fmla="*/ 518160 w 6042660"/>
              <a:gd name="connsiteY7" fmla="*/ 1173480 h 1173480"/>
              <a:gd name="connsiteX8" fmla="*/ 0 w 6042660"/>
              <a:gd name="connsiteY8" fmla="*/ 1097280 h 1173480"/>
              <a:gd name="connsiteX9" fmla="*/ 22860 w 6042660"/>
              <a:gd name="connsiteY9" fmla="*/ 68580 h 1173480"/>
              <a:gd name="connsiteX10" fmla="*/ 1371600 w 6042660"/>
              <a:gd name="connsiteY10" fmla="*/ 99060 h 1173480"/>
              <a:gd name="connsiteX11" fmla="*/ 3360420 w 6042660"/>
              <a:gd name="connsiteY11" fmla="*/ 38100 h 1173480"/>
              <a:gd name="connsiteX12" fmla="*/ 4579620 w 6042660"/>
              <a:gd name="connsiteY12" fmla="*/ 0 h 1173480"/>
              <a:gd name="connsiteX13" fmla="*/ 6042660 w 6042660"/>
              <a:gd name="connsiteY13" fmla="*/ 15240 h 1173480"/>
              <a:gd name="connsiteX14" fmla="*/ 6019800 w 6042660"/>
              <a:gd name="connsiteY14" fmla="*/ 38100 h 1173480"/>
              <a:gd name="connsiteX15" fmla="*/ 5958840 w 6042660"/>
              <a:gd name="connsiteY15" fmla="*/ 53340 h 1173480"/>
              <a:gd name="connsiteX0" fmla="*/ 5958840 w 6042660"/>
              <a:gd name="connsiteY0" fmla="*/ 53340 h 1173480"/>
              <a:gd name="connsiteX1" fmla="*/ 5105400 w 6042660"/>
              <a:gd name="connsiteY1" fmla="*/ 167640 h 1173480"/>
              <a:gd name="connsiteX2" fmla="*/ 4305300 w 6042660"/>
              <a:gd name="connsiteY2" fmla="*/ 541020 h 1173480"/>
              <a:gd name="connsiteX3" fmla="*/ 3765550 w 6042660"/>
              <a:gd name="connsiteY3" fmla="*/ 900430 h 1173480"/>
              <a:gd name="connsiteX4" fmla="*/ 2316480 w 6042660"/>
              <a:gd name="connsiteY4" fmla="*/ 1173480 h 1173480"/>
              <a:gd name="connsiteX5" fmla="*/ 1661160 w 6042660"/>
              <a:gd name="connsiteY5" fmla="*/ 1043940 h 1173480"/>
              <a:gd name="connsiteX6" fmla="*/ 1356360 w 6042660"/>
              <a:gd name="connsiteY6" fmla="*/ 1036320 h 1173480"/>
              <a:gd name="connsiteX7" fmla="*/ 518160 w 6042660"/>
              <a:gd name="connsiteY7" fmla="*/ 1173480 h 1173480"/>
              <a:gd name="connsiteX8" fmla="*/ 0 w 6042660"/>
              <a:gd name="connsiteY8" fmla="*/ 1097280 h 1173480"/>
              <a:gd name="connsiteX9" fmla="*/ 22860 w 6042660"/>
              <a:gd name="connsiteY9" fmla="*/ 68580 h 1173480"/>
              <a:gd name="connsiteX10" fmla="*/ 1371600 w 6042660"/>
              <a:gd name="connsiteY10" fmla="*/ 99060 h 1173480"/>
              <a:gd name="connsiteX11" fmla="*/ 3360420 w 6042660"/>
              <a:gd name="connsiteY11" fmla="*/ 38100 h 1173480"/>
              <a:gd name="connsiteX12" fmla="*/ 4579620 w 6042660"/>
              <a:gd name="connsiteY12" fmla="*/ 0 h 1173480"/>
              <a:gd name="connsiteX13" fmla="*/ 6042660 w 6042660"/>
              <a:gd name="connsiteY13" fmla="*/ 15240 h 1173480"/>
              <a:gd name="connsiteX14" fmla="*/ 6019800 w 6042660"/>
              <a:gd name="connsiteY14" fmla="*/ 38100 h 1173480"/>
              <a:gd name="connsiteX15" fmla="*/ 5958840 w 6042660"/>
              <a:gd name="connsiteY15" fmla="*/ 53340 h 1173480"/>
              <a:gd name="connsiteX0" fmla="*/ 5958840 w 6042660"/>
              <a:gd name="connsiteY0" fmla="*/ 53340 h 1173480"/>
              <a:gd name="connsiteX1" fmla="*/ 5105400 w 6042660"/>
              <a:gd name="connsiteY1" fmla="*/ 167640 h 1173480"/>
              <a:gd name="connsiteX2" fmla="*/ 4305300 w 6042660"/>
              <a:gd name="connsiteY2" fmla="*/ 541020 h 1173480"/>
              <a:gd name="connsiteX3" fmla="*/ 3765550 w 6042660"/>
              <a:gd name="connsiteY3" fmla="*/ 900430 h 1173480"/>
              <a:gd name="connsiteX4" fmla="*/ 2316480 w 6042660"/>
              <a:gd name="connsiteY4" fmla="*/ 1173480 h 1173480"/>
              <a:gd name="connsiteX5" fmla="*/ 1661160 w 6042660"/>
              <a:gd name="connsiteY5" fmla="*/ 1043940 h 1173480"/>
              <a:gd name="connsiteX6" fmla="*/ 1356360 w 6042660"/>
              <a:gd name="connsiteY6" fmla="*/ 1036320 h 1173480"/>
              <a:gd name="connsiteX7" fmla="*/ 518160 w 6042660"/>
              <a:gd name="connsiteY7" fmla="*/ 1173480 h 1173480"/>
              <a:gd name="connsiteX8" fmla="*/ 0 w 6042660"/>
              <a:gd name="connsiteY8" fmla="*/ 1097280 h 1173480"/>
              <a:gd name="connsiteX9" fmla="*/ 22860 w 6042660"/>
              <a:gd name="connsiteY9" fmla="*/ 68580 h 1173480"/>
              <a:gd name="connsiteX10" fmla="*/ 1371600 w 6042660"/>
              <a:gd name="connsiteY10" fmla="*/ 99060 h 1173480"/>
              <a:gd name="connsiteX11" fmla="*/ 3360420 w 6042660"/>
              <a:gd name="connsiteY11" fmla="*/ 38100 h 1173480"/>
              <a:gd name="connsiteX12" fmla="*/ 4579620 w 6042660"/>
              <a:gd name="connsiteY12" fmla="*/ 0 h 1173480"/>
              <a:gd name="connsiteX13" fmla="*/ 6042660 w 6042660"/>
              <a:gd name="connsiteY13" fmla="*/ 15240 h 1173480"/>
              <a:gd name="connsiteX14" fmla="*/ 6019800 w 6042660"/>
              <a:gd name="connsiteY14" fmla="*/ 38100 h 1173480"/>
              <a:gd name="connsiteX15" fmla="*/ 5958840 w 6042660"/>
              <a:gd name="connsiteY15" fmla="*/ 53340 h 1173480"/>
              <a:gd name="connsiteX0" fmla="*/ 5958840 w 6042660"/>
              <a:gd name="connsiteY0" fmla="*/ 53340 h 1173480"/>
              <a:gd name="connsiteX1" fmla="*/ 5105400 w 6042660"/>
              <a:gd name="connsiteY1" fmla="*/ 167640 h 1173480"/>
              <a:gd name="connsiteX2" fmla="*/ 4305300 w 6042660"/>
              <a:gd name="connsiteY2" fmla="*/ 541020 h 1173480"/>
              <a:gd name="connsiteX3" fmla="*/ 3765550 w 6042660"/>
              <a:gd name="connsiteY3" fmla="*/ 900430 h 1173480"/>
              <a:gd name="connsiteX4" fmla="*/ 2329180 w 6042660"/>
              <a:gd name="connsiteY4" fmla="*/ 1084580 h 1173480"/>
              <a:gd name="connsiteX5" fmla="*/ 1661160 w 6042660"/>
              <a:gd name="connsiteY5" fmla="*/ 1043940 h 1173480"/>
              <a:gd name="connsiteX6" fmla="*/ 1356360 w 6042660"/>
              <a:gd name="connsiteY6" fmla="*/ 1036320 h 1173480"/>
              <a:gd name="connsiteX7" fmla="*/ 518160 w 6042660"/>
              <a:gd name="connsiteY7" fmla="*/ 1173480 h 1173480"/>
              <a:gd name="connsiteX8" fmla="*/ 0 w 6042660"/>
              <a:gd name="connsiteY8" fmla="*/ 1097280 h 1173480"/>
              <a:gd name="connsiteX9" fmla="*/ 22860 w 6042660"/>
              <a:gd name="connsiteY9" fmla="*/ 68580 h 1173480"/>
              <a:gd name="connsiteX10" fmla="*/ 1371600 w 6042660"/>
              <a:gd name="connsiteY10" fmla="*/ 99060 h 1173480"/>
              <a:gd name="connsiteX11" fmla="*/ 3360420 w 6042660"/>
              <a:gd name="connsiteY11" fmla="*/ 38100 h 1173480"/>
              <a:gd name="connsiteX12" fmla="*/ 4579620 w 6042660"/>
              <a:gd name="connsiteY12" fmla="*/ 0 h 1173480"/>
              <a:gd name="connsiteX13" fmla="*/ 6042660 w 6042660"/>
              <a:gd name="connsiteY13" fmla="*/ 15240 h 1173480"/>
              <a:gd name="connsiteX14" fmla="*/ 6019800 w 6042660"/>
              <a:gd name="connsiteY14" fmla="*/ 38100 h 1173480"/>
              <a:gd name="connsiteX15" fmla="*/ 5958840 w 6042660"/>
              <a:gd name="connsiteY15" fmla="*/ 53340 h 1173480"/>
              <a:gd name="connsiteX0" fmla="*/ 5958840 w 6042660"/>
              <a:gd name="connsiteY0" fmla="*/ 53340 h 1173480"/>
              <a:gd name="connsiteX1" fmla="*/ 5105400 w 6042660"/>
              <a:gd name="connsiteY1" fmla="*/ 167640 h 1173480"/>
              <a:gd name="connsiteX2" fmla="*/ 4305300 w 6042660"/>
              <a:gd name="connsiteY2" fmla="*/ 541020 h 1173480"/>
              <a:gd name="connsiteX3" fmla="*/ 3765550 w 6042660"/>
              <a:gd name="connsiteY3" fmla="*/ 900430 h 1173480"/>
              <a:gd name="connsiteX4" fmla="*/ 2329180 w 6042660"/>
              <a:gd name="connsiteY4" fmla="*/ 1084580 h 1173480"/>
              <a:gd name="connsiteX5" fmla="*/ 1661160 w 6042660"/>
              <a:gd name="connsiteY5" fmla="*/ 1043940 h 1173480"/>
              <a:gd name="connsiteX6" fmla="*/ 1356360 w 6042660"/>
              <a:gd name="connsiteY6" fmla="*/ 1036320 h 1173480"/>
              <a:gd name="connsiteX7" fmla="*/ 518160 w 6042660"/>
              <a:gd name="connsiteY7" fmla="*/ 1173480 h 1173480"/>
              <a:gd name="connsiteX8" fmla="*/ 0 w 6042660"/>
              <a:gd name="connsiteY8" fmla="*/ 1097280 h 1173480"/>
              <a:gd name="connsiteX9" fmla="*/ 22860 w 6042660"/>
              <a:gd name="connsiteY9" fmla="*/ 68580 h 1173480"/>
              <a:gd name="connsiteX10" fmla="*/ 1371600 w 6042660"/>
              <a:gd name="connsiteY10" fmla="*/ 99060 h 1173480"/>
              <a:gd name="connsiteX11" fmla="*/ 3360420 w 6042660"/>
              <a:gd name="connsiteY11" fmla="*/ 38100 h 1173480"/>
              <a:gd name="connsiteX12" fmla="*/ 4579620 w 6042660"/>
              <a:gd name="connsiteY12" fmla="*/ 0 h 1173480"/>
              <a:gd name="connsiteX13" fmla="*/ 6042660 w 6042660"/>
              <a:gd name="connsiteY13" fmla="*/ 15240 h 1173480"/>
              <a:gd name="connsiteX14" fmla="*/ 6019800 w 6042660"/>
              <a:gd name="connsiteY14" fmla="*/ 38100 h 1173480"/>
              <a:gd name="connsiteX15" fmla="*/ 5958840 w 6042660"/>
              <a:gd name="connsiteY15" fmla="*/ 53340 h 1173480"/>
              <a:gd name="connsiteX0" fmla="*/ 5958840 w 6042660"/>
              <a:gd name="connsiteY0" fmla="*/ 53340 h 1186180"/>
              <a:gd name="connsiteX1" fmla="*/ 5105400 w 6042660"/>
              <a:gd name="connsiteY1" fmla="*/ 167640 h 1186180"/>
              <a:gd name="connsiteX2" fmla="*/ 4305300 w 6042660"/>
              <a:gd name="connsiteY2" fmla="*/ 541020 h 1186180"/>
              <a:gd name="connsiteX3" fmla="*/ 3765550 w 6042660"/>
              <a:gd name="connsiteY3" fmla="*/ 900430 h 1186180"/>
              <a:gd name="connsiteX4" fmla="*/ 2329180 w 6042660"/>
              <a:gd name="connsiteY4" fmla="*/ 1084580 h 1186180"/>
              <a:gd name="connsiteX5" fmla="*/ 1661160 w 6042660"/>
              <a:gd name="connsiteY5" fmla="*/ 1043940 h 1186180"/>
              <a:gd name="connsiteX6" fmla="*/ 1356360 w 6042660"/>
              <a:gd name="connsiteY6" fmla="*/ 1036320 h 1186180"/>
              <a:gd name="connsiteX7" fmla="*/ 473710 w 6042660"/>
              <a:gd name="connsiteY7" fmla="*/ 1186180 h 1186180"/>
              <a:gd name="connsiteX8" fmla="*/ 0 w 6042660"/>
              <a:gd name="connsiteY8" fmla="*/ 1097280 h 1186180"/>
              <a:gd name="connsiteX9" fmla="*/ 22860 w 6042660"/>
              <a:gd name="connsiteY9" fmla="*/ 68580 h 1186180"/>
              <a:gd name="connsiteX10" fmla="*/ 1371600 w 6042660"/>
              <a:gd name="connsiteY10" fmla="*/ 99060 h 1186180"/>
              <a:gd name="connsiteX11" fmla="*/ 3360420 w 6042660"/>
              <a:gd name="connsiteY11" fmla="*/ 38100 h 1186180"/>
              <a:gd name="connsiteX12" fmla="*/ 4579620 w 6042660"/>
              <a:gd name="connsiteY12" fmla="*/ 0 h 1186180"/>
              <a:gd name="connsiteX13" fmla="*/ 6042660 w 6042660"/>
              <a:gd name="connsiteY13" fmla="*/ 15240 h 1186180"/>
              <a:gd name="connsiteX14" fmla="*/ 6019800 w 6042660"/>
              <a:gd name="connsiteY14" fmla="*/ 38100 h 1186180"/>
              <a:gd name="connsiteX15" fmla="*/ 5958840 w 6042660"/>
              <a:gd name="connsiteY15" fmla="*/ 53340 h 1186180"/>
              <a:gd name="connsiteX0" fmla="*/ 5958840 w 6042660"/>
              <a:gd name="connsiteY0" fmla="*/ 53340 h 1186180"/>
              <a:gd name="connsiteX1" fmla="*/ 5105400 w 6042660"/>
              <a:gd name="connsiteY1" fmla="*/ 167640 h 1186180"/>
              <a:gd name="connsiteX2" fmla="*/ 4305300 w 6042660"/>
              <a:gd name="connsiteY2" fmla="*/ 541020 h 1186180"/>
              <a:gd name="connsiteX3" fmla="*/ 3765550 w 6042660"/>
              <a:gd name="connsiteY3" fmla="*/ 900430 h 1186180"/>
              <a:gd name="connsiteX4" fmla="*/ 2329180 w 6042660"/>
              <a:gd name="connsiteY4" fmla="*/ 1084580 h 1186180"/>
              <a:gd name="connsiteX5" fmla="*/ 1661160 w 6042660"/>
              <a:gd name="connsiteY5" fmla="*/ 1043940 h 1186180"/>
              <a:gd name="connsiteX6" fmla="*/ 1356360 w 6042660"/>
              <a:gd name="connsiteY6" fmla="*/ 1036320 h 1186180"/>
              <a:gd name="connsiteX7" fmla="*/ 473710 w 6042660"/>
              <a:gd name="connsiteY7" fmla="*/ 1186180 h 1186180"/>
              <a:gd name="connsiteX8" fmla="*/ 0 w 6042660"/>
              <a:gd name="connsiteY8" fmla="*/ 1097280 h 1186180"/>
              <a:gd name="connsiteX9" fmla="*/ 22860 w 6042660"/>
              <a:gd name="connsiteY9" fmla="*/ 68580 h 1186180"/>
              <a:gd name="connsiteX10" fmla="*/ 1371600 w 6042660"/>
              <a:gd name="connsiteY10" fmla="*/ 99060 h 1186180"/>
              <a:gd name="connsiteX11" fmla="*/ 3360420 w 6042660"/>
              <a:gd name="connsiteY11" fmla="*/ 38100 h 1186180"/>
              <a:gd name="connsiteX12" fmla="*/ 4579620 w 6042660"/>
              <a:gd name="connsiteY12" fmla="*/ 0 h 1186180"/>
              <a:gd name="connsiteX13" fmla="*/ 6042660 w 6042660"/>
              <a:gd name="connsiteY13" fmla="*/ 15240 h 1186180"/>
              <a:gd name="connsiteX14" fmla="*/ 6019800 w 6042660"/>
              <a:gd name="connsiteY14" fmla="*/ 38100 h 1186180"/>
              <a:gd name="connsiteX15" fmla="*/ 5958840 w 6042660"/>
              <a:gd name="connsiteY15" fmla="*/ 53340 h 1186180"/>
              <a:gd name="connsiteX0" fmla="*/ 5958840 w 6042660"/>
              <a:gd name="connsiteY0" fmla="*/ 53340 h 1186180"/>
              <a:gd name="connsiteX1" fmla="*/ 5105400 w 6042660"/>
              <a:gd name="connsiteY1" fmla="*/ 167640 h 1186180"/>
              <a:gd name="connsiteX2" fmla="*/ 4305300 w 6042660"/>
              <a:gd name="connsiteY2" fmla="*/ 541020 h 1186180"/>
              <a:gd name="connsiteX3" fmla="*/ 3765550 w 6042660"/>
              <a:gd name="connsiteY3" fmla="*/ 900430 h 1186180"/>
              <a:gd name="connsiteX4" fmla="*/ 2329180 w 6042660"/>
              <a:gd name="connsiteY4" fmla="*/ 1084580 h 1186180"/>
              <a:gd name="connsiteX5" fmla="*/ 1661160 w 6042660"/>
              <a:gd name="connsiteY5" fmla="*/ 1043940 h 1186180"/>
              <a:gd name="connsiteX6" fmla="*/ 1350010 w 6042660"/>
              <a:gd name="connsiteY6" fmla="*/ 1004570 h 1186180"/>
              <a:gd name="connsiteX7" fmla="*/ 473710 w 6042660"/>
              <a:gd name="connsiteY7" fmla="*/ 1186180 h 1186180"/>
              <a:gd name="connsiteX8" fmla="*/ 0 w 6042660"/>
              <a:gd name="connsiteY8" fmla="*/ 1097280 h 1186180"/>
              <a:gd name="connsiteX9" fmla="*/ 22860 w 6042660"/>
              <a:gd name="connsiteY9" fmla="*/ 68580 h 1186180"/>
              <a:gd name="connsiteX10" fmla="*/ 1371600 w 6042660"/>
              <a:gd name="connsiteY10" fmla="*/ 99060 h 1186180"/>
              <a:gd name="connsiteX11" fmla="*/ 3360420 w 6042660"/>
              <a:gd name="connsiteY11" fmla="*/ 38100 h 1186180"/>
              <a:gd name="connsiteX12" fmla="*/ 4579620 w 6042660"/>
              <a:gd name="connsiteY12" fmla="*/ 0 h 1186180"/>
              <a:gd name="connsiteX13" fmla="*/ 6042660 w 6042660"/>
              <a:gd name="connsiteY13" fmla="*/ 15240 h 1186180"/>
              <a:gd name="connsiteX14" fmla="*/ 6019800 w 6042660"/>
              <a:gd name="connsiteY14" fmla="*/ 38100 h 1186180"/>
              <a:gd name="connsiteX15" fmla="*/ 5958840 w 6042660"/>
              <a:gd name="connsiteY15" fmla="*/ 53340 h 1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2660" h="1186180">
                <a:moveTo>
                  <a:pt x="5958840" y="53340"/>
                </a:moveTo>
                <a:lnTo>
                  <a:pt x="5105400" y="167640"/>
                </a:lnTo>
                <a:lnTo>
                  <a:pt x="4305300" y="541020"/>
                </a:lnTo>
                <a:lnTo>
                  <a:pt x="3765550" y="900430"/>
                </a:lnTo>
                <a:cubicBezTo>
                  <a:pt x="3447627" y="1035897"/>
                  <a:pt x="2812203" y="1063413"/>
                  <a:pt x="2329180" y="1084580"/>
                </a:cubicBezTo>
                <a:lnTo>
                  <a:pt x="1661160" y="1043940"/>
                </a:lnTo>
                <a:lnTo>
                  <a:pt x="1350010" y="1004570"/>
                </a:lnTo>
                <a:cubicBezTo>
                  <a:pt x="1055793" y="1054523"/>
                  <a:pt x="793327" y="1174327"/>
                  <a:pt x="473710" y="1186180"/>
                </a:cubicBezTo>
                <a:lnTo>
                  <a:pt x="0" y="1097280"/>
                </a:lnTo>
                <a:lnTo>
                  <a:pt x="22860" y="68580"/>
                </a:lnTo>
                <a:lnTo>
                  <a:pt x="1371600" y="99060"/>
                </a:lnTo>
                <a:lnTo>
                  <a:pt x="3360420" y="38100"/>
                </a:lnTo>
                <a:lnTo>
                  <a:pt x="4579620" y="0"/>
                </a:lnTo>
                <a:lnTo>
                  <a:pt x="6042660" y="15240"/>
                </a:lnTo>
                <a:lnTo>
                  <a:pt x="6019800" y="38100"/>
                </a:lnTo>
                <a:lnTo>
                  <a:pt x="5958840" y="53340"/>
                </a:ln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27322780" y="251460"/>
            <a:ext cx="2349500" cy="847090"/>
          </a:xfrm>
          <a:custGeom>
            <a:avLst/>
            <a:gdLst>
              <a:gd name="connsiteX0" fmla="*/ 2263140 w 2286000"/>
              <a:gd name="connsiteY0" fmla="*/ 0 h 1021080"/>
              <a:gd name="connsiteX1" fmla="*/ 1836420 w 2286000"/>
              <a:gd name="connsiteY1" fmla="*/ 91440 h 1021080"/>
              <a:gd name="connsiteX2" fmla="*/ 1219200 w 2286000"/>
              <a:gd name="connsiteY2" fmla="*/ 167640 h 1021080"/>
              <a:gd name="connsiteX3" fmla="*/ 746760 w 2286000"/>
              <a:gd name="connsiteY3" fmla="*/ 312420 h 1021080"/>
              <a:gd name="connsiteX4" fmla="*/ 144780 w 2286000"/>
              <a:gd name="connsiteY4" fmla="*/ 655320 h 1021080"/>
              <a:gd name="connsiteX5" fmla="*/ 0 w 2286000"/>
              <a:gd name="connsiteY5" fmla="*/ 853440 h 1021080"/>
              <a:gd name="connsiteX6" fmla="*/ 381000 w 2286000"/>
              <a:gd name="connsiteY6" fmla="*/ 1021080 h 1021080"/>
              <a:gd name="connsiteX7" fmla="*/ 1028700 w 2286000"/>
              <a:gd name="connsiteY7" fmla="*/ 815340 h 1021080"/>
              <a:gd name="connsiteX8" fmla="*/ 1684020 w 2286000"/>
              <a:gd name="connsiteY8" fmla="*/ 495300 h 1021080"/>
              <a:gd name="connsiteX9" fmla="*/ 2232660 w 2286000"/>
              <a:gd name="connsiteY9" fmla="*/ 274320 h 1021080"/>
              <a:gd name="connsiteX10" fmla="*/ 2286000 w 2286000"/>
              <a:gd name="connsiteY10" fmla="*/ 91440 h 1021080"/>
              <a:gd name="connsiteX11" fmla="*/ 2263140 w 2286000"/>
              <a:gd name="connsiteY11" fmla="*/ 0 h 1021080"/>
              <a:gd name="connsiteX0" fmla="*/ 2263140 w 2286000"/>
              <a:gd name="connsiteY0" fmla="*/ 0 h 853440"/>
              <a:gd name="connsiteX1" fmla="*/ 1836420 w 2286000"/>
              <a:gd name="connsiteY1" fmla="*/ 91440 h 853440"/>
              <a:gd name="connsiteX2" fmla="*/ 1219200 w 2286000"/>
              <a:gd name="connsiteY2" fmla="*/ 167640 h 853440"/>
              <a:gd name="connsiteX3" fmla="*/ 746760 w 2286000"/>
              <a:gd name="connsiteY3" fmla="*/ 312420 h 853440"/>
              <a:gd name="connsiteX4" fmla="*/ 144780 w 2286000"/>
              <a:gd name="connsiteY4" fmla="*/ 655320 h 853440"/>
              <a:gd name="connsiteX5" fmla="*/ 0 w 2286000"/>
              <a:gd name="connsiteY5" fmla="*/ 853440 h 853440"/>
              <a:gd name="connsiteX6" fmla="*/ 425450 w 2286000"/>
              <a:gd name="connsiteY6" fmla="*/ 805180 h 853440"/>
              <a:gd name="connsiteX7" fmla="*/ 1028700 w 2286000"/>
              <a:gd name="connsiteY7" fmla="*/ 815340 h 853440"/>
              <a:gd name="connsiteX8" fmla="*/ 1684020 w 2286000"/>
              <a:gd name="connsiteY8" fmla="*/ 495300 h 853440"/>
              <a:gd name="connsiteX9" fmla="*/ 2232660 w 2286000"/>
              <a:gd name="connsiteY9" fmla="*/ 274320 h 853440"/>
              <a:gd name="connsiteX10" fmla="*/ 2286000 w 2286000"/>
              <a:gd name="connsiteY10" fmla="*/ 91440 h 853440"/>
              <a:gd name="connsiteX11" fmla="*/ 2263140 w 2286000"/>
              <a:gd name="connsiteY11" fmla="*/ 0 h 853440"/>
              <a:gd name="connsiteX0" fmla="*/ 2326640 w 2349500"/>
              <a:gd name="connsiteY0" fmla="*/ 0 h 847090"/>
              <a:gd name="connsiteX1" fmla="*/ 1899920 w 2349500"/>
              <a:gd name="connsiteY1" fmla="*/ 91440 h 847090"/>
              <a:gd name="connsiteX2" fmla="*/ 1282700 w 2349500"/>
              <a:gd name="connsiteY2" fmla="*/ 167640 h 847090"/>
              <a:gd name="connsiteX3" fmla="*/ 810260 w 2349500"/>
              <a:gd name="connsiteY3" fmla="*/ 312420 h 847090"/>
              <a:gd name="connsiteX4" fmla="*/ 208280 w 2349500"/>
              <a:gd name="connsiteY4" fmla="*/ 655320 h 847090"/>
              <a:gd name="connsiteX5" fmla="*/ 0 w 2349500"/>
              <a:gd name="connsiteY5" fmla="*/ 847090 h 847090"/>
              <a:gd name="connsiteX6" fmla="*/ 488950 w 2349500"/>
              <a:gd name="connsiteY6" fmla="*/ 805180 h 847090"/>
              <a:gd name="connsiteX7" fmla="*/ 1092200 w 2349500"/>
              <a:gd name="connsiteY7" fmla="*/ 815340 h 847090"/>
              <a:gd name="connsiteX8" fmla="*/ 1747520 w 2349500"/>
              <a:gd name="connsiteY8" fmla="*/ 495300 h 847090"/>
              <a:gd name="connsiteX9" fmla="*/ 2296160 w 2349500"/>
              <a:gd name="connsiteY9" fmla="*/ 274320 h 847090"/>
              <a:gd name="connsiteX10" fmla="*/ 2349500 w 2349500"/>
              <a:gd name="connsiteY10" fmla="*/ 91440 h 847090"/>
              <a:gd name="connsiteX11" fmla="*/ 2326640 w 2349500"/>
              <a:gd name="connsiteY11" fmla="*/ 0 h 847090"/>
              <a:gd name="connsiteX0" fmla="*/ 2326640 w 2349500"/>
              <a:gd name="connsiteY0" fmla="*/ 0 h 847090"/>
              <a:gd name="connsiteX1" fmla="*/ 1899920 w 2349500"/>
              <a:gd name="connsiteY1" fmla="*/ 91440 h 847090"/>
              <a:gd name="connsiteX2" fmla="*/ 1282700 w 2349500"/>
              <a:gd name="connsiteY2" fmla="*/ 167640 h 847090"/>
              <a:gd name="connsiteX3" fmla="*/ 810260 w 2349500"/>
              <a:gd name="connsiteY3" fmla="*/ 312420 h 847090"/>
              <a:gd name="connsiteX4" fmla="*/ 189230 w 2349500"/>
              <a:gd name="connsiteY4" fmla="*/ 642620 h 847090"/>
              <a:gd name="connsiteX5" fmla="*/ 0 w 2349500"/>
              <a:gd name="connsiteY5" fmla="*/ 847090 h 847090"/>
              <a:gd name="connsiteX6" fmla="*/ 488950 w 2349500"/>
              <a:gd name="connsiteY6" fmla="*/ 805180 h 847090"/>
              <a:gd name="connsiteX7" fmla="*/ 1092200 w 2349500"/>
              <a:gd name="connsiteY7" fmla="*/ 815340 h 847090"/>
              <a:gd name="connsiteX8" fmla="*/ 1747520 w 2349500"/>
              <a:gd name="connsiteY8" fmla="*/ 495300 h 847090"/>
              <a:gd name="connsiteX9" fmla="*/ 2296160 w 2349500"/>
              <a:gd name="connsiteY9" fmla="*/ 274320 h 847090"/>
              <a:gd name="connsiteX10" fmla="*/ 2349500 w 2349500"/>
              <a:gd name="connsiteY10" fmla="*/ 91440 h 847090"/>
              <a:gd name="connsiteX11" fmla="*/ 2326640 w 2349500"/>
              <a:gd name="connsiteY11" fmla="*/ 0 h 847090"/>
              <a:gd name="connsiteX0" fmla="*/ 2326640 w 2349500"/>
              <a:gd name="connsiteY0" fmla="*/ 0 h 847090"/>
              <a:gd name="connsiteX1" fmla="*/ 1899920 w 2349500"/>
              <a:gd name="connsiteY1" fmla="*/ 91440 h 847090"/>
              <a:gd name="connsiteX2" fmla="*/ 1282700 w 2349500"/>
              <a:gd name="connsiteY2" fmla="*/ 167640 h 847090"/>
              <a:gd name="connsiteX3" fmla="*/ 810260 w 2349500"/>
              <a:gd name="connsiteY3" fmla="*/ 312420 h 847090"/>
              <a:gd name="connsiteX4" fmla="*/ 189230 w 2349500"/>
              <a:gd name="connsiteY4" fmla="*/ 642620 h 847090"/>
              <a:gd name="connsiteX5" fmla="*/ 0 w 2349500"/>
              <a:gd name="connsiteY5" fmla="*/ 847090 h 847090"/>
              <a:gd name="connsiteX6" fmla="*/ 488950 w 2349500"/>
              <a:gd name="connsiteY6" fmla="*/ 805180 h 847090"/>
              <a:gd name="connsiteX7" fmla="*/ 1092200 w 2349500"/>
              <a:gd name="connsiteY7" fmla="*/ 815340 h 847090"/>
              <a:gd name="connsiteX8" fmla="*/ 1747520 w 2349500"/>
              <a:gd name="connsiteY8" fmla="*/ 495300 h 847090"/>
              <a:gd name="connsiteX9" fmla="*/ 2296160 w 2349500"/>
              <a:gd name="connsiteY9" fmla="*/ 274320 h 847090"/>
              <a:gd name="connsiteX10" fmla="*/ 2349500 w 2349500"/>
              <a:gd name="connsiteY10" fmla="*/ 91440 h 847090"/>
              <a:gd name="connsiteX11" fmla="*/ 2326640 w 2349500"/>
              <a:gd name="connsiteY11" fmla="*/ 0 h 8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9500" h="847090">
                <a:moveTo>
                  <a:pt x="2326640" y="0"/>
                </a:moveTo>
                <a:lnTo>
                  <a:pt x="1899920" y="91440"/>
                </a:lnTo>
                <a:lnTo>
                  <a:pt x="1282700" y="167640"/>
                </a:lnTo>
                <a:lnTo>
                  <a:pt x="810260" y="312420"/>
                </a:lnTo>
                <a:lnTo>
                  <a:pt x="189230" y="642620"/>
                </a:lnTo>
                <a:lnTo>
                  <a:pt x="0" y="847090"/>
                </a:lnTo>
                <a:lnTo>
                  <a:pt x="488950" y="805180"/>
                </a:lnTo>
                <a:lnTo>
                  <a:pt x="1092200" y="815340"/>
                </a:lnTo>
                <a:lnTo>
                  <a:pt x="1747520" y="495300"/>
                </a:lnTo>
                <a:lnTo>
                  <a:pt x="2296160" y="274320"/>
                </a:lnTo>
                <a:lnTo>
                  <a:pt x="2349500" y="91440"/>
                </a:lnTo>
                <a:lnTo>
                  <a:pt x="2326640" y="0"/>
                </a:ln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28498800" y="104774"/>
            <a:ext cx="2800350" cy="1390713"/>
          </a:xfrm>
          <a:custGeom>
            <a:avLst/>
            <a:gdLst>
              <a:gd name="connsiteX0" fmla="*/ 906780 w 914400"/>
              <a:gd name="connsiteY0" fmla="*/ 0 h 655320"/>
              <a:gd name="connsiteX1" fmla="*/ 320040 w 914400"/>
              <a:gd name="connsiteY1" fmla="*/ 266700 h 655320"/>
              <a:gd name="connsiteX2" fmla="*/ 60960 w 914400"/>
              <a:gd name="connsiteY2" fmla="*/ 358140 h 655320"/>
              <a:gd name="connsiteX3" fmla="*/ 0 w 914400"/>
              <a:gd name="connsiteY3" fmla="*/ 480060 h 655320"/>
              <a:gd name="connsiteX4" fmla="*/ 129540 w 914400"/>
              <a:gd name="connsiteY4" fmla="*/ 609600 h 655320"/>
              <a:gd name="connsiteX5" fmla="*/ 655320 w 914400"/>
              <a:gd name="connsiteY5" fmla="*/ 655320 h 655320"/>
              <a:gd name="connsiteX6" fmla="*/ 914400 w 914400"/>
              <a:gd name="connsiteY6" fmla="*/ 647700 h 655320"/>
              <a:gd name="connsiteX7" fmla="*/ 906780 w 914400"/>
              <a:gd name="connsiteY7" fmla="*/ 0 h 655320"/>
              <a:gd name="connsiteX0" fmla="*/ 894080 w 914400"/>
              <a:gd name="connsiteY0" fmla="*/ 0 h 706120"/>
              <a:gd name="connsiteX1" fmla="*/ 320040 w 914400"/>
              <a:gd name="connsiteY1" fmla="*/ 317500 h 706120"/>
              <a:gd name="connsiteX2" fmla="*/ 60960 w 914400"/>
              <a:gd name="connsiteY2" fmla="*/ 408940 h 706120"/>
              <a:gd name="connsiteX3" fmla="*/ 0 w 914400"/>
              <a:gd name="connsiteY3" fmla="*/ 530860 h 706120"/>
              <a:gd name="connsiteX4" fmla="*/ 129540 w 914400"/>
              <a:gd name="connsiteY4" fmla="*/ 660400 h 706120"/>
              <a:gd name="connsiteX5" fmla="*/ 655320 w 914400"/>
              <a:gd name="connsiteY5" fmla="*/ 706120 h 706120"/>
              <a:gd name="connsiteX6" fmla="*/ 914400 w 914400"/>
              <a:gd name="connsiteY6" fmla="*/ 698500 h 706120"/>
              <a:gd name="connsiteX7" fmla="*/ 894080 w 914400"/>
              <a:gd name="connsiteY7" fmla="*/ 0 h 706120"/>
              <a:gd name="connsiteX0" fmla="*/ 894080 w 1809823"/>
              <a:gd name="connsiteY0" fmla="*/ 665480 h 1371600"/>
              <a:gd name="connsiteX1" fmla="*/ 320040 w 1809823"/>
              <a:gd name="connsiteY1" fmla="*/ 982980 h 1371600"/>
              <a:gd name="connsiteX2" fmla="*/ 60960 w 1809823"/>
              <a:gd name="connsiteY2" fmla="*/ 1074420 h 1371600"/>
              <a:gd name="connsiteX3" fmla="*/ 0 w 1809823"/>
              <a:gd name="connsiteY3" fmla="*/ 1196340 h 1371600"/>
              <a:gd name="connsiteX4" fmla="*/ 129540 w 1809823"/>
              <a:gd name="connsiteY4" fmla="*/ 1325880 h 1371600"/>
              <a:gd name="connsiteX5" fmla="*/ 655320 w 1809823"/>
              <a:gd name="connsiteY5" fmla="*/ 1371600 h 1371600"/>
              <a:gd name="connsiteX6" fmla="*/ 914400 w 1809823"/>
              <a:gd name="connsiteY6" fmla="*/ 1363980 h 1371600"/>
              <a:gd name="connsiteX7" fmla="*/ 1809750 w 1809823"/>
              <a:gd name="connsiteY7" fmla="*/ 0 h 1371600"/>
              <a:gd name="connsiteX8" fmla="*/ 894080 w 1809823"/>
              <a:gd name="connsiteY8" fmla="*/ 665480 h 1371600"/>
              <a:gd name="connsiteX0" fmla="*/ 894080 w 1809823"/>
              <a:gd name="connsiteY0" fmla="*/ 665480 h 1371600"/>
              <a:gd name="connsiteX1" fmla="*/ 320040 w 1809823"/>
              <a:gd name="connsiteY1" fmla="*/ 982980 h 1371600"/>
              <a:gd name="connsiteX2" fmla="*/ 60960 w 1809823"/>
              <a:gd name="connsiteY2" fmla="*/ 1074420 h 1371600"/>
              <a:gd name="connsiteX3" fmla="*/ 0 w 1809823"/>
              <a:gd name="connsiteY3" fmla="*/ 1196340 h 1371600"/>
              <a:gd name="connsiteX4" fmla="*/ 129540 w 1809823"/>
              <a:gd name="connsiteY4" fmla="*/ 1325880 h 1371600"/>
              <a:gd name="connsiteX5" fmla="*/ 655320 w 1809823"/>
              <a:gd name="connsiteY5" fmla="*/ 1371600 h 1371600"/>
              <a:gd name="connsiteX6" fmla="*/ 914400 w 1809823"/>
              <a:gd name="connsiteY6" fmla="*/ 1363980 h 1371600"/>
              <a:gd name="connsiteX7" fmla="*/ 1809750 w 1809823"/>
              <a:gd name="connsiteY7" fmla="*/ 0 h 1371600"/>
              <a:gd name="connsiteX8" fmla="*/ 1381125 w 1809823"/>
              <a:gd name="connsiteY8" fmla="*/ 476250 h 1371600"/>
              <a:gd name="connsiteX9" fmla="*/ 894080 w 1809823"/>
              <a:gd name="connsiteY9" fmla="*/ 665480 h 1371600"/>
              <a:gd name="connsiteX0" fmla="*/ 894080 w 2804331"/>
              <a:gd name="connsiteY0" fmla="*/ 665480 h 1457831"/>
              <a:gd name="connsiteX1" fmla="*/ 320040 w 2804331"/>
              <a:gd name="connsiteY1" fmla="*/ 982980 h 1457831"/>
              <a:gd name="connsiteX2" fmla="*/ 60960 w 2804331"/>
              <a:gd name="connsiteY2" fmla="*/ 1074420 h 1457831"/>
              <a:gd name="connsiteX3" fmla="*/ 0 w 2804331"/>
              <a:gd name="connsiteY3" fmla="*/ 1196340 h 1457831"/>
              <a:gd name="connsiteX4" fmla="*/ 129540 w 2804331"/>
              <a:gd name="connsiteY4" fmla="*/ 1325880 h 1457831"/>
              <a:gd name="connsiteX5" fmla="*/ 655320 w 2804331"/>
              <a:gd name="connsiteY5" fmla="*/ 1371600 h 1457831"/>
              <a:gd name="connsiteX6" fmla="*/ 914400 w 2804331"/>
              <a:gd name="connsiteY6" fmla="*/ 1363980 h 1457831"/>
              <a:gd name="connsiteX7" fmla="*/ 2790825 w 2804331"/>
              <a:gd name="connsiteY7" fmla="*/ 1381125 h 1457831"/>
              <a:gd name="connsiteX8" fmla="*/ 1809750 w 2804331"/>
              <a:gd name="connsiteY8" fmla="*/ 0 h 1457831"/>
              <a:gd name="connsiteX9" fmla="*/ 1381125 w 2804331"/>
              <a:gd name="connsiteY9" fmla="*/ 476250 h 1457831"/>
              <a:gd name="connsiteX10" fmla="*/ 894080 w 2804331"/>
              <a:gd name="connsiteY10" fmla="*/ 665480 h 1457831"/>
              <a:gd name="connsiteX0" fmla="*/ 894080 w 2790917"/>
              <a:gd name="connsiteY0" fmla="*/ 665480 h 1441946"/>
              <a:gd name="connsiteX1" fmla="*/ 320040 w 2790917"/>
              <a:gd name="connsiteY1" fmla="*/ 982980 h 1441946"/>
              <a:gd name="connsiteX2" fmla="*/ 60960 w 2790917"/>
              <a:gd name="connsiteY2" fmla="*/ 1074420 h 1441946"/>
              <a:gd name="connsiteX3" fmla="*/ 0 w 2790917"/>
              <a:gd name="connsiteY3" fmla="*/ 1196340 h 1441946"/>
              <a:gd name="connsiteX4" fmla="*/ 129540 w 2790917"/>
              <a:gd name="connsiteY4" fmla="*/ 1325880 h 1441946"/>
              <a:gd name="connsiteX5" fmla="*/ 655320 w 2790917"/>
              <a:gd name="connsiteY5" fmla="*/ 1371600 h 1441946"/>
              <a:gd name="connsiteX6" fmla="*/ 914400 w 2790917"/>
              <a:gd name="connsiteY6" fmla="*/ 1363980 h 1441946"/>
              <a:gd name="connsiteX7" fmla="*/ 1743075 w 2790917"/>
              <a:gd name="connsiteY7" fmla="*/ 1104900 h 1441946"/>
              <a:gd name="connsiteX8" fmla="*/ 2790825 w 2790917"/>
              <a:gd name="connsiteY8" fmla="*/ 1381125 h 1441946"/>
              <a:gd name="connsiteX9" fmla="*/ 1809750 w 2790917"/>
              <a:gd name="connsiteY9" fmla="*/ 0 h 1441946"/>
              <a:gd name="connsiteX10" fmla="*/ 1381125 w 2790917"/>
              <a:gd name="connsiteY10" fmla="*/ 476250 h 1441946"/>
              <a:gd name="connsiteX11" fmla="*/ 894080 w 2790917"/>
              <a:gd name="connsiteY11" fmla="*/ 665480 h 1441946"/>
              <a:gd name="connsiteX0" fmla="*/ 894080 w 2790917"/>
              <a:gd name="connsiteY0" fmla="*/ 665480 h 1442931"/>
              <a:gd name="connsiteX1" fmla="*/ 320040 w 2790917"/>
              <a:gd name="connsiteY1" fmla="*/ 982980 h 1442931"/>
              <a:gd name="connsiteX2" fmla="*/ 60960 w 2790917"/>
              <a:gd name="connsiteY2" fmla="*/ 1074420 h 1442931"/>
              <a:gd name="connsiteX3" fmla="*/ 0 w 2790917"/>
              <a:gd name="connsiteY3" fmla="*/ 1196340 h 1442931"/>
              <a:gd name="connsiteX4" fmla="*/ 129540 w 2790917"/>
              <a:gd name="connsiteY4" fmla="*/ 1325880 h 1442931"/>
              <a:gd name="connsiteX5" fmla="*/ 655320 w 2790917"/>
              <a:gd name="connsiteY5" fmla="*/ 1371600 h 1442931"/>
              <a:gd name="connsiteX6" fmla="*/ 914400 w 2790917"/>
              <a:gd name="connsiteY6" fmla="*/ 1363980 h 1442931"/>
              <a:gd name="connsiteX7" fmla="*/ 1085850 w 2790917"/>
              <a:gd name="connsiteY7" fmla="*/ 1133475 h 1442931"/>
              <a:gd name="connsiteX8" fmla="*/ 1743075 w 2790917"/>
              <a:gd name="connsiteY8" fmla="*/ 1104900 h 1442931"/>
              <a:gd name="connsiteX9" fmla="*/ 2790825 w 2790917"/>
              <a:gd name="connsiteY9" fmla="*/ 1381125 h 1442931"/>
              <a:gd name="connsiteX10" fmla="*/ 1809750 w 2790917"/>
              <a:gd name="connsiteY10" fmla="*/ 0 h 1442931"/>
              <a:gd name="connsiteX11" fmla="*/ 1381125 w 2790917"/>
              <a:gd name="connsiteY11" fmla="*/ 476250 h 1442931"/>
              <a:gd name="connsiteX12" fmla="*/ 894080 w 2790917"/>
              <a:gd name="connsiteY12" fmla="*/ 665480 h 1442931"/>
              <a:gd name="connsiteX0" fmla="*/ 894080 w 2880349"/>
              <a:gd name="connsiteY0" fmla="*/ 768163 h 1493830"/>
              <a:gd name="connsiteX1" fmla="*/ 320040 w 2880349"/>
              <a:gd name="connsiteY1" fmla="*/ 1085663 h 1493830"/>
              <a:gd name="connsiteX2" fmla="*/ 60960 w 2880349"/>
              <a:gd name="connsiteY2" fmla="*/ 1177103 h 1493830"/>
              <a:gd name="connsiteX3" fmla="*/ 0 w 2880349"/>
              <a:gd name="connsiteY3" fmla="*/ 1299023 h 1493830"/>
              <a:gd name="connsiteX4" fmla="*/ 129540 w 2880349"/>
              <a:gd name="connsiteY4" fmla="*/ 1428563 h 1493830"/>
              <a:gd name="connsiteX5" fmla="*/ 655320 w 2880349"/>
              <a:gd name="connsiteY5" fmla="*/ 1474283 h 1493830"/>
              <a:gd name="connsiteX6" fmla="*/ 914400 w 2880349"/>
              <a:gd name="connsiteY6" fmla="*/ 1466663 h 1493830"/>
              <a:gd name="connsiteX7" fmla="*/ 1085850 w 2880349"/>
              <a:gd name="connsiteY7" fmla="*/ 1236158 h 1493830"/>
              <a:gd name="connsiteX8" fmla="*/ 1743075 w 2880349"/>
              <a:gd name="connsiteY8" fmla="*/ 1207583 h 1493830"/>
              <a:gd name="connsiteX9" fmla="*/ 2790825 w 2880349"/>
              <a:gd name="connsiteY9" fmla="*/ 1483808 h 1493830"/>
              <a:gd name="connsiteX10" fmla="*/ 2771775 w 2880349"/>
              <a:gd name="connsiteY10" fmla="*/ 93158 h 1493830"/>
              <a:gd name="connsiteX11" fmla="*/ 1809750 w 2880349"/>
              <a:gd name="connsiteY11" fmla="*/ 102683 h 1493830"/>
              <a:gd name="connsiteX12" fmla="*/ 1381125 w 2880349"/>
              <a:gd name="connsiteY12" fmla="*/ 578933 h 1493830"/>
              <a:gd name="connsiteX13" fmla="*/ 894080 w 2880349"/>
              <a:gd name="connsiteY13" fmla="*/ 768163 h 1493830"/>
              <a:gd name="connsiteX0" fmla="*/ 894080 w 2844284"/>
              <a:gd name="connsiteY0" fmla="*/ 768163 h 1493830"/>
              <a:gd name="connsiteX1" fmla="*/ 320040 w 2844284"/>
              <a:gd name="connsiteY1" fmla="*/ 1085663 h 1493830"/>
              <a:gd name="connsiteX2" fmla="*/ 60960 w 2844284"/>
              <a:gd name="connsiteY2" fmla="*/ 1177103 h 1493830"/>
              <a:gd name="connsiteX3" fmla="*/ 0 w 2844284"/>
              <a:gd name="connsiteY3" fmla="*/ 1299023 h 1493830"/>
              <a:gd name="connsiteX4" fmla="*/ 129540 w 2844284"/>
              <a:gd name="connsiteY4" fmla="*/ 1428563 h 1493830"/>
              <a:gd name="connsiteX5" fmla="*/ 655320 w 2844284"/>
              <a:gd name="connsiteY5" fmla="*/ 1474283 h 1493830"/>
              <a:gd name="connsiteX6" fmla="*/ 914400 w 2844284"/>
              <a:gd name="connsiteY6" fmla="*/ 1466663 h 1493830"/>
              <a:gd name="connsiteX7" fmla="*/ 1085850 w 2844284"/>
              <a:gd name="connsiteY7" fmla="*/ 1236158 h 1493830"/>
              <a:gd name="connsiteX8" fmla="*/ 1743075 w 2844284"/>
              <a:gd name="connsiteY8" fmla="*/ 1207583 h 1493830"/>
              <a:gd name="connsiteX9" fmla="*/ 2790825 w 2844284"/>
              <a:gd name="connsiteY9" fmla="*/ 1483808 h 1493830"/>
              <a:gd name="connsiteX10" fmla="*/ 2771775 w 2844284"/>
              <a:gd name="connsiteY10" fmla="*/ 93158 h 1493830"/>
              <a:gd name="connsiteX11" fmla="*/ 1809750 w 2844284"/>
              <a:gd name="connsiteY11" fmla="*/ 102683 h 1493830"/>
              <a:gd name="connsiteX12" fmla="*/ 1381125 w 2844284"/>
              <a:gd name="connsiteY12" fmla="*/ 578933 h 1493830"/>
              <a:gd name="connsiteX13" fmla="*/ 894080 w 2844284"/>
              <a:gd name="connsiteY13" fmla="*/ 768163 h 1493830"/>
              <a:gd name="connsiteX0" fmla="*/ 894080 w 2844284"/>
              <a:gd name="connsiteY0" fmla="*/ 675005 h 1400672"/>
              <a:gd name="connsiteX1" fmla="*/ 320040 w 2844284"/>
              <a:gd name="connsiteY1" fmla="*/ 992505 h 1400672"/>
              <a:gd name="connsiteX2" fmla="*/ 60960 w 2844284"/>
              <a:gd name="connsiteY2" fmla="*/ 1083945 h 1400672"/>
              <a:gd name="connsiteX3" fmla="*/ 0 w 2844284"/>
              <a:gd name="connsiteY3" fmla="*/ 1205865 h 1400672"/>
              <a:gd name="connsiteX4" fmla="*/ 129540 w 2844284"/>
              <a:gd name="connsiteY4" fmla="*/ 1335405 h 1400672"/>
              <a:gd name="connsiteX5" fmla="*/ 655320 w 2844284"/>
              <a:gd name="connsiteY5" fmla="*/ 1381125 h 1400672"/>
              <a:gd name="connsiteX6" fmla="*/ 914400 w 2844284"/>
              <a:gd name="connsiteY6" fmla="*/ 1373505 h 1400672"/>
              <a:gd name="connsiteX7" fmla="*/ 1085850 w 2844284"/>
              <a:gd name="connsiteY7" fmla="*/ 1143000 h 1400672"/>
              <a:gd name="connsiteX8" fmla="*/ 1743075 w 2844284"/>
              <a:gd name="connsiteY8" fmla="*/ 1114425 h 1400672"/>
              <a:gd name="connsiteX9" fmla="*/ 2790825 w 2844284"/>
              <a:gd name="connsiteY9" fmla="*/ 1390650 h 1400672"/>
              <a:gd name="connsiteX10" fmla="*/ 2771775 w 2844284"/>
              <a:gd name="connsiteY10" fmla="*/ 0 h 1400672"/>
              <a:gd name="connsiteX11" fmla="*/ 1809750 w 2844284"/>
              <a:gd name="connsiteY11" fmla="*/ 9525 h 1400672"/>
              <a:gd name="connsiteX12" fmla="*/ 1381125 w 2844284"/>
              <a:gd name="connsiteY12" fmla="*/ 485775 h 1400672"/>
              <a:gd name="connsiteX13" fmla="*/ 894080 w 2844284"/>
              <a:gd name="connsiteY13" fmla="*/ 675005 h 1400672"/>
              <a:gd name="connsiteX0" fmla="*/ 894080 w 2829397"/>
              <a:gd name="connsiteY0" fmla="*/ 675005 h 1400672"/>
              <a:gd name="connsiteX1" fmla="*/ 320040 w 2829397"/>
              <a:gd name="connsiteY1" fmla="*/ 992505 h 1400672"/>
              <a:gd name="connsiteX2" fmla="*/ 60960 w 2829397"/>
              <a:gd name="connsiteY2" fmla="*/ 1083945 h 1400672"/>
              <a:gd name="connsiteX3" fmla="*/ 0 w 2829397"/>
              <a:gd name="connsiteY3" fmla="*/ 1205865 h 1400672"/>
              <a:gd name="connsiteX4" fmla="*/ 129540 w 2829397"/>
              <a:gd name="connsiteY4" fmla="*/ 1335405 h 1400672"/>
              <a:gd name="connsiteX5" fmla="*/ 655320 w 2829397"/>
              <a:gd name="connsiteY5" fmla="*/ 1381125 h 1400672"/>
              <a:gd name="connsiteX6" fmla="*/ 914400 w 2829397"/>
              <a:gd name="connsiteY6" fmla="*/ 1373505 h 1400672"/>
              <a:gd name="connsiteX7" fmla="*/ 1085850 w 2829397"/>
              <a:gd name="connsiteY7" fmla="*/ 1143000 h 1400672"/>
              <a:gd name="connsiteX8" fmla="*/ 1743075 w 2829397"/>
              <a:gd name="connsiteY8" fmla="*/ 1114425 h 1400672"/>
              <a:gd name="connsiteX9" fmla="*/ 2790825 w 2829397"/>
              <a:gd name="connsiteY9" fmla="*/ 1390650 h 1400672"/>
              <a:gd name="connsiteX10" fmla="*/ 2771775 w 2829397"/>
              <a:gd name="connsiteY10" fmla="*/ 0 h 1400672"/>
              <a:gd name="connsiteX11" fmla="*/ 1809750 w 2829397"/>
              <a:gd name="connsiteY11" fmla="*/ 9525 h 1400672"/>
              <a:gd name="connsiteX12" fmla="*/ 1381125 w 2829397"/>
              <a:gd name="connsiteY12" fmla="*/ 485775 h 1400672"/>
              <a:gd name="connsiteX13" fmla="*/ 894080 w 2829397"/>
              <a:gd name="connsiteY13" fmla="*/ 675005 h 1400672"/>
              <a:gd name="connsiteX0" fmla="*/ 894080 w 2804843"/>
              <a:gd name="connsiteY0" fmla="*/ 675005 h 1400672"/>
              <a:gd name="connsiteX1" fmla="*/ 320040 w 2804843"/>
              <a:gd name="connsiteY1" fmla="*/ 992505 h 1400672"/>
              <a:gd name="connsiteX2" fmla="*/ 60960 w 2804843"/>
              <a:gd name="connsiteY2" fmla="*/ 1083945 h 1400672"/>
              <a:gd name="connsiteX3" fmla="*/ 0 w 2804843"/>
              <a:gd name="connsiteY3" fmla="*/ 1205865 h 1400672"/>
              <a:gd name="connsiteX4" fmla="*/ 129540 w 2804843"/>
              <a:gd name="connsiteY4" fmla="*/ 1335405 h 1400672"/>
              <a:gd name="connsiteX5" fmla="*/ 655320 w 2804843"/>
              <a:gd name="connsiteY5" fmla="*/ 1381125 h 1400672"/>
              <a:gd name="connsiteX6" fmla="*/ 914400 w 2804843"/>
              <a:gd name="connsiteY6" fmla="*/ 1373505 h 1400672"/>
              <a:gd name="connsiteX7" fmla="*/ 1085850 w 2804843"/>
              <a:gd name="connsiteY7" fmla="*/ 1143000 h 1400672"/>
              <a:gd name="connsiteX8" fmla="*/ 1743075 w 2804843"/>
              <a:gd name="connsiteY8" fmla="*/ 1114425 h 1400672"/>
              <a:gd name="connsiteX9" fmla="*/ 2790825 w 2804843"/>
              <a:gd name="connsiteY9" fmla="*/ 1390650 h 1400672"/>
              <a:gd name="connsiteX10" fmla="*/ 2771775 w 2804843"/>
              <a:gd name="connsiteY10" fmla="*/ 0 h 1400672"/>
              <a:gd name="connsiteX11" fmla="*/ 1809750 w 2804843"/>
              <a:gd name="connsiteY11" fmla="*/ 9525 h 1400672"/>
              <a:gd name="connsiteX12" fmla="*/ 1381125 w 2804843"/>
              <a:gd name="connsiteY12" fmla="*/ 485775 h 1400672"/>
              <a:gd name="connsiteX13" fmla="*/ 894080 w 2804843"/>
              <a:gd name="connsiteY13" fmla="*/ 675005 h 1400672"/>
              <a:gd name="connsiteX0" fmla="*/ 894080 w 2804843"/>
              <a:gd name="connsiteY0" fmla="*/ 675005 h 1390713"/>
              <a:gd name="connsiteX1" fmla="*/ 320040 w 2804843"/>
              <a:gd name="connsiteY1" fmla="*/ 992505 h 1390713"/>
              <a:gd name="connsiteX2" fmla="*/ 60960 w 2804843"/>
              <a:gd name="connsiteY2" fmla="*/ 1083945 h 1390713"/>
              <a:gd name="connsiteX3" fmla="*/ 0 w 2804843"/>
              <a:gd name="connsiteY3" fmla="*/ 1205865 h 1390713"/>
              <a:gd name="connsiteX4" fmla="*/ 129540 w 2804843"/>
              <a:gd name="connsiteY4" fmla="*/ 1335405 h 1390713"/>
              <a:gd name="connsiteX5" fmla="*/ 655320 w 2804843"/>
              <a:gd name="connsiteY5" fmla="*/ 1381125 h 1390713"/>
              <a:gd name="connsiteX6" fmla="*/ 914400 w 2804843"/>
              <a:gd name="connsiteY6" fmla="*/ 1373505 h 1390713"/>
              <a:gd name="connsiteX7" fmla="*/ 1085850 w 2804843"/>
              <a:gd name="connsiteY7" fmla="*/ 1143000 h 1390713"/>
              <a:gd name="connsiteX8" fmla="*/ 1743075 w 2804843"/>
              <a:gd name="connsiteY8" fmla="*/ 1114425 h 1390713"/>
              <a:gd name="connsiteX9" fmla="*/ 2790825 w 2804843"/>
              <a:gd name="connsiteY9" fmla="*/ 1390650 h 1390713"/>
              <a:gd name="connsiteX10" fmla="*/ 2771775 w 2804843"/>
              <a:gd name="connsiteY10" fmla="*/ 0 h 1390713"/>
              <a:gd name="connsiteX11" fmla="*/ 1809750 w 2804843"/>
              <a:gd name="connsiteY11" fmla="*/ 9525 h 1390713"/>
              <a:gd name="connsiteX12" fmla="*/ 1381125 w 2804843"/>
              <a:gd name="connsiteY12" fmla="*/ 485775 h 1390713"/>
              <a:gd name="connsiteX13" fmla="*/ 894080 w 2804843"/>
              <a:gd name="connsiteY13" fmla="*/ 675005 h 1390713"/>
              <a:gd name="connsiteX0" fmla="*/ 894080 w 2797233"/>
              <a:gd name="connsiteY0" fmla="*/ 675005 h 1390713"/>
              <a:gd name="connsiteX1" fmla="*/ 320040 w 2797233"/>
              <a:gd name="connsiteY1" fmla="*/ 992505 h 1390713"/>
              <a:gd name="connsiteX2" fmla="*/ 60960 w 2797233"/>
              <a:gd name="connsiteY2" fmla="*/ 1083945 h 1390713"/>
              <a:gd name="connsiteX3" fmla="*/ 0 w 2797233"/>
              <a:gd name="connsiteY3" fmla="*/ 1205865 h 1390713"/>
              <a:gd name="connsiteX4" fmla="*/ 129540 w 2797233"/>
              <a:gd name="connsiteY4" fmla="*/ 1335405 h 1390713"/>
              <a:gd name="connsiteX5" fmla="*/ 655320 w 2797233"/>
              <a:gd name="connsiteY5" fmla="*/ 1381125 h 1390713"/>
              <a:gd name="connsiteX6" fmla="*/ 914400 w 2797233"/>
              <a:gd name="connsiteY6" fmla="*/ 1373505 h 1390713"/>
              <a:gd name="connsiteX7" fmla="*/ 1085850 w 2797233"/>
              <a:gd name="connsiteY7" fmla="*/ 1143000 h 1390713"/>
              <a:gd name="connsiteX8" fmla="*/ 1743075 w 2797233"/>
              <a:gd name="connsiteY8" fmla="*/ 1114425 h 1390713"/>
              <a:gd name="connsiteX9" fmla="*/ 2790825 w 2797233"/>
              <a:gd name="connsiteY9" fmla="*/ 1390650 h 1390713"/>
              <a:gd name="connsiteX10" fmla="*/ 2771775 w 2797233"/>
              <a:gd name="connsiteY10" fmla="*/ 0 h 1390713"/>
              <a:gd name="connsiteX11" fmla="*/ 1809750 w 2797233"/>
              <a:gd name="connsiteY11" fmla="*/ 9525 h 1390713"/>
              <a:gd name="connsiteX12" fmla="*/ 1381125 w 2797233"/>
              <a:gd name="connsiteY12" fmla="*/ 485775 h 1390713"/>
              <a:gd name="connsiteX13" fmla="*/ 894080 w 2797233"/>
              <a:gd name="connsiteY13" fmla="*/ 675005 h 1390713"/>
              <a:gd name="connsiteX0" fmla="*/ 894080 w 2802210"/>
              <a:gd name="connsiteY0" fmla="*/ 675005 h 1390713"/>
              <a:gd name="connsiteX1" fmla="*/ 320040 w 2802210"/>
              <a:gd name="connsiteY1" fmla="*/ 992505 h 1390713"/>
              <a:gd name="connsiteX2" fmla="*/ 60960 w 2802210"/>
              <a:gd name="connsiteY2" fmla="*/ 1083945 h 1390713"/>
              <a:gd name="connsiteX3" fmla="*/ 0 w 2802210"/>
              <a:gd name="connsiteY3" fmla="*/ 1205865 h 1390713"/>
              <a:gd name="connsiteX4" fmla="*/ 129540 w 2802210"/>
              <a:gd name="connsiteY4" fmla="*/ 1335405 h 1390713"/>
              <a:gd name="connsiteX5" fmla="*/ 655320 w 2802210"/>
              <a:gd name="connsiteY5" fmla="*/ 1381125 h 1390713"/>
              <a:gd name="connsiteX6" fmla="*/ 914400 w 2802210"/>
              <a:gd name="connsiteY6" fmla="*/ 1373505 h 1390713"/>
              <a:gd name="connsiteX7" fmla="*/ 1085850 w 2802210"/>
              <a:gd name="connsiteY7" fmla="*/ 1143000 h 1390713"/>
              <a:gd name="connsiteX8" fmla="*/ 1743075 w 2802210"/>
              <a:gd name="connsiteY8" fmla="*/ 1114425 h 1390713"/>
              <a:gd name="connsiteX9" fmla="*/ 2790825 w 2802210"/>
              <a:gd name="connsiteY9" fmla="*/ 1390650 h 1390713"/>
              <a:gd name="connsiteX10" fmla="*/ 2800350 w 2802210"/>
              <a:gd name="connsiteY10" fmla="*/ 0 h 1390713"/>
              <a:gd name="connsiteX11" fmla="*/ 1809750 w 2802210"/>
              <a:gd name="connsiteY11" fmla="*/ 9525 h 1390713"/>
              <a:gd name="connsiteX12" fmla="*/ 1381125 w 2802210"/>
              <a:gd name="connsiteY12" fmla="*/ 485775 h 1390713"/>
              <a:gd name="connsiteX13" fmla="*/ 894080 w 2802210"/>
              <a:gd name="connsiteY13" fmla="*/ 675005 h 1390713"/>
              <a:gd name="connsiteX0" fmla="*/ 894080 w 2800350"/>
              <a:gd name="connsiteY0" fmla="*/ 675005 h 1390713"/>
              <a:gd name="connsiteX1" fmla="*/ 320040 w 2800350"/>
              <a:gd name="connsiteY1" fmla="*/ 992505 h 1390713"/>
              <a:gd name="connsiteX2" fmla="*/ 60960 w 2800350"/>
              <a:gd name="connsiteY2" fmla="*/ 1083945 h 1390713"/>
              <a:gd name="connsiteX3" fmla="*/ 0 w 2800350"/>
              <a:gd name="connsiteY3" fmla="*/ 1205865 h 1390713"/>
              <a:gd name="connsiteX4" fmla="*/ 129540 w 2800350"/>
              <a:gd name="connsiteY4" fmla="*/ 1335405 h 1390713"/>
              <a:gd name="connsiteX5" fmla="*/ 655320 w 2800350"/>
              <a:gd name="connsiteY5" fmla="*/ 1381125 h 1390713"/>
              <a:gd name="connsiteX6" fmla="*/ 914400 w 2800350"/>
              <a:gd name="connsiteY6" fmla="*/ 1373505 h 1390713"/>
              <a:gd name="connsiteX7" fmla="*/ 1085850 w 2800350"/>
              <a:gd name="connsiteY7" fmla="*/ 1143000 h 1390713"/>
              <a:gd name="connsiteX8" fmla="*/ 1743075 w 2800350"/>
              <a:gd name="connsiteY8" fmla="*/ 1114425 h 1390713"/>
              <a:gd name="connsiteX9" fmla="*/ 2790825 w 2800350"/>
              <a:gd name="connsiteY9" fmla="*/ 1390650 h 1390713"/>
              <a:gd name="connsiteX10" fmla="*/ 2800350 w 2800350"/>
              <a:gd name="connsiteY10" fmla="*/ 0 h 1390713"/>
              <a:gd name="connsiteX11" fmla="*/ 1809750 w 2800350"/>
              <a:gd name="connsiteY11" fmla="*/ 9525 h 1390713"/>
              <a:gd name="connsiteX12" fmla="*/ 1381125 w 2800350"/>
              <a:gd name="connsiteY12" fmla="*/ 485775 h 1390713"/>
              <a:gd name="connsiteX13" fmla="*/ 894080 w 2800350"/>
              <a:gd name="connsiteY13" fmla="*/ 675005 h 13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0350" h="1390713">
                <a:moveTo>
                  <a:pt x="894080" y="675005"/>
                </a:moveTo>
                <a:lnTo>
                  <a:pt x="320040" y="992505"/>
                </a:lnTo>
                <a:lnTo>
                  <a:pt x="60960" y="1083945"/>
                </a:lnTo>
                <a:lnTo>
                  <a:pt x="0" y="1205865"/>
                </a:lnTo>
                <a:lnTo>
                  <a:pt x="129540" y="1335405"/>
                </a:lnTo>
                <a:lnTo>
                  <a:pt x="655320" y="1381125"/>
                </a:lnTo>
                <a:lnTo>
                  <a:pt x="914400" y="1373505"/>
                </a:lnTo>
                <a:cubicBezTo>
                  <a:pt x="997267" y="1360805"/>
                  <a:pt x="947737" y="1186180"/>
                  <a:pt x="1085850" y="1143000"/>
                </a:cubicBezTo>
                <a:cubicBezTo>
                  <a:pt x="1223963" y="1099820"/>
                  <a:pt x="1470025" y="1100138"/>
                  <a:pt x="1743075" y="1114425"/>
                </a:cubicBezTo>
                <a:cubicBezTo>
                  <a:pt x="2016125" y="1128712"/>
                  <a:pt x="2624138" y="1395412"/>
                  <a:pt x="2790825" y="1390650"/>
                </a:cubicBezTo>
                <a:cubicBezTo>
                  <a:pt x="2814637" y="1071563"/>
                  <a:pt x="2782888" y="230188"/>
                  <a:pt x="2800350" y="0"/>
                </a:cubicBezTo>
                <a:cubicBezTo>
                  <a:pt x="2598737" y="7937"/>
                  <a:pt x="1970088" y="42863"/>
                  <a:pt x="1809750" y="9525"/>
                </a:cubicBezTo>
                <a:cubicBezTo>
                  <a:pt x="1657350" y="120650"/>
                  <a:pt x="1533525" y="374650"/>
                  <a:pt x="1381125" y="485775"/>
                </a:cubicBezTo>
                <a:lnTo>
                  <a:pt x="894080" y="675005"/>
                </a:ln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9" name="グループ化 528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659614" y="162935"/>
            <a:ext cx="410686" cy="471053"/>
            <a:chOff x="4974618" y="3487737"/>
            <a:chExt cx="637521" cy="731231"/>
          </a:xfrm>
        </p:grpSpPr>
        <p:sp>
          <p:nvSpPr>
            <p:cNvPr id="530" name="雲 529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244234" y="149047"/>
            <a:ext cx="410686" cy="471053"/>
            <a:chOff x="4974618" y="3487737"/>
            <a:chExt cx="637521" cy="731231"/>
          </a:xfrm>
        </p:grpSpPr>
        <p:sp>
          <p:nvSpPr>
            <p:cNvPr id="258" name="雲 257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751149" y="138436"/>
            <a:ext cx="485987" cy="557423"/>
            <a:chOff x="4974618" y="3487737"/>
            <a:chExt cx="637521" cy="731231"/>
          </a:xfrm>
        </p:grpSpPr>
        <p:sp>
          <p:nvSpPr>
            <p:cNvPr id="261" name="雲 26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30191616" y="101064"/>
            <a:ext cx="518570" cy="594795"/>
            <a:chOff x="4974618" y="3487737"/>
            <a:chExt cx="637521" cy="731231"/>
          </a:xfrm>
        </p:grpSpPr>
        <p:sp>
          <p:nvSpPr>
            <p:cNvPr id="264" name="雲 26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30031763" y="862071"/>
            <a:ext cx="259843" cy="298038"/>
            <a:chOff x="4974618" y="3487737"/>
            <a:chExt cx="637521" cy="731231"/>
          </a:xfrm>
        </p:grpSpPr>
        <p:sp>
          <p:nvSpPr>
            <p:cNvPr id="267" name="雲 26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9" name="グループ化 268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7552834" y="35882"/>
            <a:ext cx="488799" cy="494170"/>
            <a:chOff x="4974618" y="3487737"/>
            <a:chExt cx="637521" cy="644526"/>
          </a:xfrm>
        </p:grpSpPr>
        <p:sp>
          <p:nvSpPr>
            <p:cNvPr id="270" name="雲 269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7108021" y="81706"/>
            <a:ext cx="488799" cy="494170"/>
            <a:chOff x="4974618" y="3487737"/>
            <a:chExt cx="637521" cy="644526"/>
          </a:xfrm>
        </p:grpSpPr>
        <p:sp>
          <p:nvSpPr>
            <p:cNvPr id="273" name="雲 272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6703979" y="159127"/>
            <a:ext cx="488799" cy="494170"/>
            <a:chOff x="4974618" y="3487737"/>
            <a:chExt cx="637521" cy="644526"/>
          </a:xfrm>
        </p:grpSpPr>
        <p:sp>
          <p:nvSpPr>
            <p:cNvPr id="281" name="雲 28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6279552" y="172903"/>
            <a:ext cx="488799" cy="494170"/>
            <a:chOff x="4974618" y="3487737"/>
            <a:chExt cx="637521" cy="644526"/>
          </a:xfrm>
        </p:grpSpPr>
        <p:sp>
          <p:nvSpPr>
            <p:cNvPr id="288" name="雲 287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0" name="グループ化 28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5882978" y="116112"/>
            <a:ext cx="488799" cy="494170"/>
            <a:chOff x="4974618" y="3487737"/>
            <a:chExt cx="637521" cy="644526"/>
          </a:xfrm>
        </p:grpSpPr>
        <p:sp>
          <p:nvSpPr>
            <p:cNvPr id="291" name="雲 29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3" name="グループ化 29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5452394" y="151377"/>
            <a:ext cx="488799" cy="494170"/>
            <a:chOff x="4974618" y="3487737"/>
            <a:chExt cx="637521" cy="644526"/>
          </a:xfrm>
        </p:grpSpPr>
        <p:sp>
          <p:nvSpPr>
            <p:cNvPr id="294" name="雲 29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6" name="グループ化 29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5027967" y="159126"/>
            <a:ext cx="488799" cy="494170"/>
            <a:chOff x="4974618" y="3487737"/>
            <a:chExt cx="637521" cy="644526"/>
          </a:xfrm>
        </p:grpSpPr>
        <p:sp>
          <p:nvSpPr>
            <p:cNvPr id="297" name="雲 29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4603540" y="172902"/>
            <a:ext cx="488799" cy="494170"/>
            <a:chOff x="4974618" y="3487737"/>
            <a:chExt cx="637521" cy="644526"/>
          </a:xfrm>
        </p:grpSpPr>
        <p:sp>
          <p:nvSpPr>
            <p:cNvPr id="304" name="雲 30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6" name="グループ化 30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4335436" y="292395"/>
            <a:ext cx="259843" cy="298038"/>
            <a:chOff x="4974618" y="3487737"/>
            <a:chExt cx="637521" cy="731231"/>
          </a:xfrm>
        </p:grpSpPr>
        <p:sp>
          <p:nvSpPr>
            <p:cNvPr id="307" name="雲 30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9" name="グループ化 308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3851914" y="109561"/>
            <a:ext cx="488799" cy="494170"/>
            <a:chOff x="4974618" y="3487737"/>
            <a:chExt cx="637521" cy="644526"/>
          </a:xfrm>
        </p:grpSpPr>
        <p:sp>
          <p:nvSpPr>
            <p:cNvPr id="310" name="雲 309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2" name="グループ化 311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3420624" y="131237"/>
            <a:ext cx="488799" cy="494170"/>
            <a:chOff x="4974618" y="3487737"/>
            <a:chExt cx="637521" cy="644526"/>
          </a:xfrm>
        </p:grpSpPr>
        <p:sp>
          <p:nvSpPr>
            <p:cNvPr id="313" name="雲 312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5" name="グループ化 314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2965722" y="135721"/>
            <a:ext cx="488799" cy="494170"/>
            <a:chOff x="4974618" y="3487737"/>
            <a:chExt cx="637521" cy="644526"/>
          </a:xfrm>
        </p:grpSpPr>
        <p:sp>
          <p:nvSpPr>
            <p:cNvPr id="316" name="雲 315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8" name="グループ化 317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2552055" y="87098"/>
            <a:ext cx="488799" cy="494170"/>
            <a:chOff x="4974618" y="3487737"/>
            <a:chExt cx="637521" cy="644526"/>
          </a:xfrm>
        </p:grpSpPr>
        <p:sp>
          <p:nvSpPr>
            <p:cNvPr id="319" name="雲 318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1" name="グループ化 320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2125230" y="49679"/>
            <a:ext cx="488799" cy="494170"/>
            <a:chOff x="4974618" y="3487737"/>
            <a:chExt cx="637521" cy="644526"/>
          </a:xfrm>
        </p:grpSpPr>
        <p:sp>
          <p:nvSpPr>
            <p:cNvPr id="322" name="雲 321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260639" y="3331532"/>
            <a:ext cx="488799" cy="494170"/>
            <a:chOff x="4974618" y="3487737"/>
            <a:chExt cx="637521" cy="644526"/>
          </a:xfrm>
        </p:grpSpPr>
        <p:sp>
          <p:nvSpPr>
            <p:cNvPr id="334" name="雲 33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6" name="グループ化 33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043686" y="2502610"/>
            <a:ext cx="488799" cy="494170"/>
            <a:chOff x="4974618" y="3487737"/>
            <a:chExt cx="637521" cy="644526"/>
          </a:xfrm>
        </p:grpSpPr>
        <p:sp>
          <p:nvSpPr>
            <p:cNvPr id="337" name="雲 33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9" name="グループ化 338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669638" y="2737227"/>
            <a:ext cx="488799" cy="494170"/>
            <a:chOff x="4974618" y="3487737"/>
            <a:chExt cx="637521" cy="644526"/>
          </a:xfrm>
        </p:grpSpPr>
        <p:sp>
          <p:nvSpPr>
            <p:cNvPr id="340" name="雲 339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466491" y="3040768"/>
            <a:ext cx="488799" cy="494170"/>
            <a:chOff x="4974618" y="3487737"/>
            <a:chExt cx="637521" cy="644526"/>
          </a:xfrm>
        </p:grpSpPr>
        <p:sp>
          <p:nvSpPr>
            <p:cNvPr id="343" name="雲 342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5" name="グループ化 344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598061" y="3447073"/>
            <a:ext cx="488799" cy="494170"/>
            <a:chOff x="4974618" y="3487737"/>
            <a:chExt cx="637521" cy="644526"/>
          </a:xfrm>
        </p:grpSpPr>
        <p:sp>
          <p:nvSpPr>
            <p:cNvPr id="346" name="雲 345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998678" y="3535464"/>
            <a:ext cx="488799" cy="494170"/>
            <a:chOff x="4974618" y="3487737"/>
            <a:chExt cx="637521" cy="644526"/>
          </a:xfrm>
        </p:grpSpPr>
        <p:sp>
          <p:nvSpPr>
            <p:cNvPr id="349" name="雲 348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1" name="グループ化 350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8977531" y="3060635"/>
            <a:ext cx="488799" cy="494170"/>
            <a:chOff x="4974618" y="3487737"/>
            <a:chExt cx="637521" cy="644526"/>
          </a:xfrm>
        </p:grpSpPr>
        <p:sp>
          <p:nvSpPr>
            <p:cNvPr id="352" name="雲 351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4" name="グループ化 353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7708348" y="3156436"/>
            <a:ext cx="488799" cy="494170"/>
            <a:chOff x="4974618" y="3487737"/>
            <a:chExt cx="637521" cy="644526"/>
          </a:xfrm>
        </p:grpSpPr>
        <p:sp>
          <p:nvSpPr>
            <p:cNvPr id="355" name="雲 354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フリーフォーム 18"/>
          <p:cNvSpPr/>
          <p:nvPr/>
        </p:nvSpPr>
        <p:spPr>
          <a:xfrm>
            <a:off x="29346525" y="3409950"/>
            <a:ext cx="1952625" cy="581025"/>
          </a:xfrm>
          <a:custGeom>
            <a:avLst/>
            <a:gdLst>
              <a:gd name="connsiteX0" fmla="*/ 1952625 w 1952625"/>
              <a:gd name="connsiteY0" fmla="*/ 0 h 581025"/>
              <a:gd name="connsiteX1" fmla="*/ 1733550 w 1952625"/>
              <a:gd name="connsiteY1" fmla="*/ 0 h 581025"/>
              <a:gd name="connsiteX2" fmla="*/ 1276350 w 1952625"/>
              <a:gd name="connsiteY2" fmla="*/ 171450 h 581025"/>
              <a:gd name="connsiteX3" fmla="*/ 1000125 w 1952625"/>
              <a:gd name="connsiteY3" fmla="*/ 323850 h 581025"/>
              <a:gd name="connsiteX4" fmla="*/ 0 w 1952625"/>
              <a:gd name="connsiteY4" fmla="*/ 552450 h 581025"/>
              <a:gd name="connsiteX5" fmla="*/ 1952625 w 1952625"/>
              <a:gd name="connsiteY5" fmla="*/ 581025 h 581025"/>
              <a:gd name="connsiteX6" fmla="*/ 1952625 w 1952625"/>
              <a:gd name="connsiteY6" fmla="*/ 0 h 581025"/>
              <a:gd name="connsiteX0" fmla="*/ 1952625 w 1952625"/>
              <a:gd name="connsiteY0" fmla="*/ 0 h 581025"/>
              <a:gd name="connsiteX1" fmla="*/ 1733550 w 1952625"/>
              <a:gd name="connsiteY1" fmla="*/ 0 h 581025"/>
              <a:gd name="connsiteX2" fmla="*/ 1504950 w 1952625"/>
              <a:gd name="connsiteY2" fmla="*/ 57150 h 581025"/>
              <a:gd name="connsiteX3" fmla="*/ 1276350 w 1952625"/>
              <a:gd name="connsiteY3" fmla="*/ 171450 h 581025"/>
              <a:gd name="connsiteX4" fmla="*/ 1000125 w 1952625"/>
              <a:gd name="connsiteY4" fmla="*/ 323850 h 581025"/>
              <a:gd name="connsiteX5" fmla="*/ 0 w 1952625"/>
              <a:gd name="connsiteY5" fmla="*/ 552450 h 581025"/>
              <a:gd name="connsiteX6" fmla="*/ 1952625 w 1952625"/>
              <a:gd name="connsiteY6" fmla="*/ 581025 h 581025"/>
              <a:gd name="connsiteX7" fmla="*/ 1952625 w 1952625"/>
              <a:gd name="connsiteY7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625" h="581025">
                <a:moveTo>
                  <a:pt x="1952625" y="0"/>
                </a:moveTo>
                <a:lnTo>
                  <a:pt x="1733550" y="0"/>
                </a:lnTo>
                <a:cubicBezTo>
                  <a:pt x="1662113" y="30163"/>
                  <a:pt x="1576387" y="26987"/>
                  <a:pt x="1504950" y="57150"/>
                </a:cubicBezTo>
                <a:lnTo>
                  <a:pt x="1276350" y="171450"/>
                </a:lnTo>
                <a:lnTo>
                  <a:pt x="1000125" y="323850"/>
                </a:lnTo>
                <a:lnTo>
                  <a:pt x="0" y="552450"/>
                </a:lnTo>
                <a:lnTo>
                  <a:pt x="1952625" y="581025"/>
                </a:lnTo>
                <a:lnTo>
                  <a:pt x="195262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>
              <a:solidFill>
                <a:schemeClr val="tx1"/>
              </a:solidFill>
            </a:endParaRPr>
          </a:p>
        </p:txBody>
      </p:sp>
      <p:grpSp>
        <p:nvGrpSpPr>
          <p:cNvPr id="582" name="グループ化 581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916509" y="2444199"/>
            <a:ext cx="488799" cy="494170"/>
            <a:chOff x="4974618" y="3487737"/>
            <a:chExt cx="637521" cy="644526"/>
          </a:xfrm>
        </p:grpSpPr>
        <p:sp>
          <p:nvSpPr>
            <p:cNvPr id="583" name="雲 582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5" name="グループ化 584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30943917" y="2521046"/>
            <a:ext cx="259843" cy="298038"/>
            <a:chOff x="4974618" y="3487737"/>
            <a:chExt cx="637521" cy="731231"/>
          </a:xfrm>
        </p:grpSpPr>
        <p:sp>
          <p:nvSpPr>
            <p:cNvPr id="586" name="雲 585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809999"/>
              <a:ext cx="373339" cy="408969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8" name="グループ化 587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30004939" y="2783782"/>
            <a:ext cx="488799" cy="494170"/>
            <a:chOff x="4974618" y="3487737"/>
            <a:chExt cx="637521" cy="644526"/>
          </a:xfrm>
        </p:grpSpPr>
        <p:sp>
          <p:nvSpPr>
            <p:cNvPr id="589" name="雲 588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1" name="グループ化 590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593447" y="2260543"/>
            <a:ext cx="488799" cy="494170"/>
            <a:chOff x="4974618" y="3487737"/>
            <a:chExt cx="637521" cy="644526"/>
          </a:xfrm>
        </p:grpSpPr>
        <p:sp>
          <p:nvSpPr>
            <p:cNvPr id="592" name="雲 591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4" name="グループ化 593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434154" y="2666803"/>
            <a:ext cx="488799" cy="494170"/>
            <a:chOff x="4974618" y="3487737"/>
            <a:chExt cx="637521" cy="644526"/>
          </a:xfrm>
        </p:grpSpPr>
        <p:sp>
          <p:nvSpPr>
            <p:cNvPr id="595" name="雲 594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7" name="グループ化 596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30249338" y="3333210"/>
            <a:ext cx="488799" cy="494170"/>
            <a:chOff x="4974618" y="3487737"/>
            <a:chExt cx="637521" cy="644526"/>
          </a:xfrm>
        </p:grpSpPr>
        <p:sp>
          <p:nvSpPr>
            <p:cNvPr id="598" name="雲 597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0" name="グループ化 59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426373" y="3412974"/>
            <a:ext cx="488799" cy="494170"/>
            <a:chOff x="4974618" y="3487737"/>
            <a:chExt cx="637521" cy="644526"/>
          </a:xfrm>
        </p:grpSpPr>
        <p:sp>
          <p:nvSpPr>
            <p:cNvPr id="601" name="雲 60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869054" y="3328636"/>
            <a:ext cx="488799" cy="494170"/>
            <a:chOff x="4974618" y="3487737"/>
            <a:chExt cx="637521" cy="644526"/>
          </a:xfrm>
        </p:grpSpPr>
        <p:sp>
          <p:nvSpPr>
            <p:cNvPr id="604" name="雲 60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6" name="グループ化 60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9604276" y="3021514"/>
            <a:ext cx="488799" cy="494170"/>
            <a:chOff x="4974618" y="3487737"/>
            <a:chExt cx="637521" cy="644526"/>
          </a:xfrm>
        </p:grpSpPr>
        <p:sp>
          <p:nvSpPr>
            <p:cNvPr id="607" name="雲 60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7" name="グループ化 356">
            <a:extLst>
              <a:ext uri="{FF2B5EF4-FFF2-40B4-BE49-F238E27FC236}">
                <a16:creationId xmlns:a16="http://schemas.microsoft.com/office/drawing/2014/main" id="{2857C01A-E12B-F0A2-4BD4-6BB6C567F341}"/>
              </a:ext>
            </a:extLst>
          </p:cNvPr>
          <p:cNvGrpSpPr/>
          <p:nvPr/>
        </p:nvGrpSpPr>
        <p:grpSpPr>
          <a:xfrm rot="5653202">
            <a:off x="33214594" y="-7255657"/>
            <a:ext cx="7200000" cy="18816920"/>
            <a:chOff x="-922433" y="-8722618"/>
            <a:chExt cx="7200000" cy="18816920"/>
          </a:xfrm>
        </p:grpSpPr>
        <p:sp>
          <p:nvSpPr>
            <p:cNvPr id="358" name="台形 357">
              <a:extLst>
                <a:ext uri="{FF2B5EF4-FFF2-40B4-BE49-F238E27FC236}">
                  <a16:creationId xmlns:a16="http://schemas.microsoft.com/office/drawing/2014/main" id="{3EA5A63C-D201-708F-EE45-13D17594A55F}"/>
                </a:ext>
              </a:extLst>
            </p:cNvPr>
            <p:cNvSpPr/>
            <p:nvPr/>
          </p:nvSpPr>
          <p:spPr>
            <a:xfrm flipV="1">
              <a:off x="-22675" y="-3814559"/>
              <a:ext cx="5399851" cy="13091589"/>
            </a:xfrm>
            <a:prstGeom prst="trapezoid">
              <a:avLst>
                <a:gd name="adj" fmla="val 13525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F4A4EE62-CEE2-C9AA-7B47-D90779010834}"/>
                </a:ext>
              </a:extLst>
            </p:cNvPr>
            <p:cNvSpPr txBox="1"/>
            <p:nvPr/>
          </p:nvSpPr>
          <p:spPr>
            <a:xfrm>
              <a:off x="2844518" y="-3778134"/>
              <a:ext cx="1617845" cy="294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360m(H45m)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0" name="台形 359">
              <a:extLst>
                <a:ext uri="{FF2B5EF4-FFF2-40B4-BE49-F238E27FC236}">
                  <a16:creationId xmlns:a16="http://schemas.microsoft.com/office/drawing/2014/main" id="{9A9FADE0-1B8B-2365-3F72-152E2F49058B}"/>
                </a:ext>
              </a:extLst>
            </p:cNvPr>
            <p:cNvSpPr/>
            <p:nvPr/>
          </p:nvSpPr>
          <p:spPr>
            <a:xfrm flipV="1">
              <a:off x="1277196" y="3487302"/>
              <a:ext cx="2824903" cy="5782937"/>
            </a:xfrm>
            <a:prstGeom prst="trapezoid">
              <a:avLst>
                <a:gd name="adj" fmla="val 11367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2E26B18-C630-EB66-52CD-7B7C0A72817F}"/>
                </a:ext>
              </a:extLst>
            </p:cNvPr>
            <p:cNvSpPr txBox="1"/>
            <p:nvPr/>
          </p:nvSpPr>
          <p:spPr>
            <a:xfrm>
              <a:off x="2462962" y="3374714"/>
              <a:ext cx="1431276" cy="181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160m(H20m)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2" name="台形 361">
              <a:extLst>
                <a:ext uri="{FF2B5EF4-FFF2-40B4-BE49-F238E27FC236}">
                  <a16:creationId xmlns:a16="http://schemas.microsoft.com/office/drawing/2014/main" id="{968B86EB-37D8-3029-7AE7-757EACFAA487}"/>
                </a:ext>
              </a:extLst>
            </p:cNvPr>
            <p:cNvSpPr/>
            <p:nvPr/>
          </p:nvSpPr>
          <p:spPr>
            <a:xfrm flipV="1">
              <a:off x="744038" y="552660"/>
              <a:ext cx="3878013" cy="8724370"/>
            </a:xfrm>
            <a:prstGeom prst="trapezoid">
              <a:avLst>
                <a:gd name="adj" fmla="val 12443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テキスト ボックス 362">
              <a:extLst>
                <a:ext uri="{FF2B5EF4-FFF2-40B4-BE49-F238E27FC236}">
                  <a16:creationId xmlns:a16="http://schemas.microsoft.com/office/drawing/2014/main" id="{6AA1B1CD-AD80-D7C5-38B4-04B35D96515E}"/>
                </a:ext>
              </a:extLst>
            </p:cNvPr>
            <p:cNvSpPr txBox="1"/>
            <p:nvPr/>
          </p:nvSpPr>
          <p:spPr>
            <a:xfrm>
              <a:off x="2642022" y="361000"/>
              <a:ext cx="1610709" cy="21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240m(H30m)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4" name="テキスト ボックス 363">
              <a:extLst>
                <a:ext uri="{FF2B5EF4-FFF2-40B4-BE49-F238E27FC236}">
                  <a16:creationId xmlns:a16="http://schemas.microsoft.com/office/drawing/2014/main" id="{8D84534F-FF9E-1F9A-4400-B8191C20584B}"/>
                </a:ext>
              </a:extLst>
            </p:cNvPr>
            <p:cNvSpPr txBox="1"/>
            <p:nvPr/>
          </p:nvSpPr>
          <p:spPr>
            <a:xfrm rot="16397305">
              <a:off x="4372291" y="6228474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5" name="テキスト ボックス 364">
              <a:extLst>
                <a:ext uri="{FF2B5EF4-FFF2-40B4-BE49-F238E27FC236}">
                  <a16:creationId xmlns:a16="http://schemas.microsoft.com/office/drawing/2014/main" id="{3F8C4FC6-B8A8-0F24-B36A-7E4B58AA91F9}"/>
                </a:ext>
              </a:extLst>
            </p:cNvPr>
            <p:cNvSpPr txBox="1"/>
            <p:nvPr/>
          </p:nvSpPr>
          <p:spPr>
            <a:xfrm rot="16397418">
              <a:off x="3370736" y="8569545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6" name="テキスト ボックス 365">
              <a:extLst>
                <a:ext uri="{FF2B5EF4-FFF2-40B4-BE49-F238E27FC236}">
                  <a16:creationId xmlns:a16="http://schemas.microsoft.com/office/drawing/2014/main" id="{4B1954CB-F088-34D2-883D-40FFF4C11841}"/>
                </a:ext>
              </a:extLst>
            </p:cNvPr>
            <p:cNvSpPr txBox="1"/>
            <p:nvPr/>
          </p:nvSpPr>
          <p:spPr>
            <a:xfrm rot="16227177">
              <a:off x="3861382" y="6282002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C399AF69-E951-82D3-7CCF-4BAB17088032}"/>
                </a:ext>
              </a:extLst>
            </p:cNvPr>
            <p:cNvGrpSpPr/>
            <p:nvPr/>
          </p:nvGrpSpPr>
          <p:grpSpPr>
            <a:xfrm>
              <a:off x="-922433" y="-8722618"/>
              <a:ext cx="7200000" cy="18720000"/>
              <a:chOff x="10050367" y="-9000000"/>
              <a:chExt cx="7200000" cy="18720000"/>
            </a:xfrm>
          </p:grpSpPr>
          <p:cxnSp>
            <p:nvCxnSpPr>
              <p:cNvPr id="384" name="直線コネクタ 383">
                <a:extLst>
                  <a:ext uri="{FF2B5EF4-FFF2-40B4-BE49-F238E27FC236}">
                    <a16:creationId xmlns:a16="http://schemas.microsoft.com/office/drawing/2014/main" id="{C6C03556-1CC1-F03D-570E-32C55EB6C98A}"/>
                  </a:ext>
                </a:extLst>
              </p:cNvPr>
              <p:cNvCxnSpPr>
                <a:stCxn id="388" idx="2"/>
                <a:endCxn id="388" idx="0"/>
              </p:cNvCxnSpPr>
              <p:nvPr/>
            </p:nvCxnSpPr>
            <p:spPr>
              <a:xfrm>
                <a:off x="13650367" y="-9000000"/>
                <a:ext cx="0" cy="18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テキスト ボックス 385">
                <a:extLst>
                  <a:ext uri="{FF2B5EF4-FFF2-40B4-BE49-F238E27FC236}">
                    <a16:creationId xmlns:a16="http://schemas.microsoft.com/office/drawing/2014/main" id="{557A5AA2-2B15-2B65-59FF-8B26F5DEE5AF}"/>
                  </a:ext>
                </a:extLst>
              </p:cNvPr>
              <p:cNvSpPr txBox="1"/>
              <p:nvPr/>
            </p:nvSpPr>
            <p:spPr>
              <a:xfrm rot="10853976">
                <a:off x="12988161" y="6898657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274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387" name="直線コネクタ 386">
                <a:extLst>
                  <a:ext uri="{FF2B5EF4-FFF2-40B4-BE49-F238E27FC236}">
                    <a16:creationId xmlns:a16="http://schemas.microsoft.com/office/drawing/2014/main" id="{F7A337D8-9C59-1007-D503-38AE636F41D9}"/>
                  </a:ext>
                </a:extLst>
              </p:cNvPr>
              <p:cNvCxnSpPr/>
              <p:nvPr/>
            </p:nvCxnSpPr>
            <p:spPr>
              <a:xfrm flipH="1" flipV="1">
                <a:off x="13873596" y="6512987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台形 387">
                <a:extLst>
                  <a:ext uri="{FF2B5EF4-FFF2-40B4-BE49-F238E27FC236}">
                    <a16:creationId xmlns:a16="http://schemas.microsoft.com/office/drawing/2014/main" id="{DF6B9136-C497-AC62-19EE-9DB4EED78224}"/>
                  </a:ext>
                </a:extLst>
              </p:cNvPr>
              <p:cNvSpPr/>
              <p:nvPr/>
            </p:nvSpPr>
            <p:spPr>
              <a:xfrm flipV="1">
                <a:off x="10050367" y="-9000000"/>
                <a:ext cx="7200000" cy="18000000"/>
              </a:xfrm>
              <a:prstGeom prst="trapezoid">
                <a:avLst>
                  <a:gd name="adj" fmla="val 4487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正方形/長方形 388">
                <a:extLst>
                  <a:ext uri="{FF2B5EF4-FFF2-40B4-BE49-F238E27FC236}">
                    <a16:creationId xmlns:a16="http://schemas.microsoft.com/office/drawing/2014/main" id="{E0EC957C-4706-0ADB-CAC6-960E282ECE49}"/>
                  </a:ext>
                </a:extLst>
              </p:cNvPr>
              <p:cNvSpPr/>
              <p:nvPr/>
            </p:nvSpPr>
            <p:spPr>
              <a:xfrm>
                <a:off x="13293628" y="9000000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sp>
            <p:nvSpPr>
              <p:cNvPr id="385" name="テキスト ボックス 384">
                <a:extLst>
                  <a:ext uri="{FF2B5EF4-FFF2-40B4-BE49-F238E27FC236}">
                    <a16:creationId xmlns:a16="http://schemas.microsoft.com/office/drawing/2014/main" id="{10EC7159-0375-A0CE-6869-32933804C587}"/>
                  </a:ext>
                </a:extLst>
              </p:cNvPr>
              <p:cNvSpPr txBox="1"/>
              <p:nvPr/>
            </p:nvSpPr>
            <p:spPr>
              <a:xfrm rot="10758837">
                <a:off x="12772775" y="7608953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27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  <a:endPara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id="{E49F88E1-46CA-502A-197C-3A965119CC72}"/>
                </a:ext>
              </a:extLst>
            </p:cNvPr>
            <p:cNvGrpSpPr/>
            <p:nvPr/>
          </p:nvGrpSpPr>
          <p:grpSpPr>
            <a:xfrm>
              <a:off x="3055065" y="9231672"/>
              <a:ext cx="1604874" cy="765797"/>
              <a:chOff x="3055065" y="9231672"/>
              <a:chExt cx="1604874" cy="765797"/>
            </a:xfrm>
          </p:grpSpPr>
          <p:sp>
            <p:nvSpPr>
              <p:cNvPr id="377" name="正方形/長方形 376">
                <a:extLst>
                  <a:ext uri="{FF2B5EF4-FFF2-40B4-BE49-F238E27FC236}">
                    <a16:creationId xmlns:a16="http://schemas.microsoft.com/office/drawing/2014/main" id="{9001E139-F09F-5DF3-4CE7-BC82291580B9}"/>
                  </a:ext>
                </a:extLst>
              </p:cNvPr>
              <p:cNvSpPr/>
              <p:nvPr/>
            </p:nvSpPr>
            <p:spPr>
              <a:xfrm>
                <a:off x="3055065" y="9275445"/>
                <a:ext cx="1604874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テキスト ボックス 377">
                <a:extLst>
                  <a:ext uri="{FF2B5EF4-FFF2-40B4-BE49-F238E27FC236}">
                    <a16:creationId xmlns:a16="http://schemas.microsoft.com/office/drawing/2014/main" id="{AF0F4DD3-EB85-6EB9-9013-913D55E0B7E8}"/>
                  </a:ext>
                </a:extLst>
              </p:cNvPr>
              <p:cNvSpPr txBox="1"/>
              <p:nvPr/>
            </p:nvSpPr>
            <p:spPr>
              <a:xfrm rot="5400000">
                <a:off x="4006442" y="9464019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379" name="直線コネクタ 378">
                <a:extLst>
                  <a:ext uri="{FF2B5EF4-FFF2-40B4-BE49-F238E27FC236}">
                    <a16:creationId xmlns:a16="http://schemas.microsoft.com/office/drawing/2014/main" id="{E849261B-FB44-8666-E6FF-CB322302833B}"/>
                  </a:ext>
                </a:extLst>
              </p:cNvPr>
              <p:cNvCxnSpPr/>
              <p:nvPr/>
            </p:nvCxnSpPr>
            <p:spPr>
              <a:xfrm>
                <a:off x="3766343" y="927024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線コネクタ 379">
                <a:extLst>
                  <a:ext uri="{FF2B5EF4-FFF2-40B4-BE49-F238E27FC236}">
                    <a16:creationId xmlns:a16="http://schemas.microsoft.com/office/drawing/2014/main" id="{9C306C7D-9B81-CBC0-A909-08A816157A0B}"/>
                  </a:ext>
                </a:extLst>
              </p:cNvPr>
              <p:cNvCxnSpPr/>
              <p:nvPr/>
            </p:nvCxnSpPr>
            <p:spPr>
              <a:xfrm>
                <a:off x="4125439" y="927500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正方形/長方形 380">
                <a:extLst>
                  <a:ext uri="{FF2B5EF4-FFF2-40B4-BE49-F238E27FC236}">
                    <a16:creationId xmlns:a16="http://schemas.microsoft.com/office/drawing/2014/main" id="{3E07896B-2CF1-DBF2-BE62-8ADA3BDC9989}"/>
                  </a:ext>
                </a:extLst>
              </p:cNvPr>
              <p:cNvSpPr/>
              <p:nvPr/>
            </p:nvSpPr>
            <p:spPr>
              <a:xfrm>
                <a:off x="3055066" y="9277469"/>
                <a:ext cx="347455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テキスト ボックス 381">
                <a:extLst>
                  <a:ext uri="{FF2B5EF4-FFF2-40B4-BE49-F238E27FC236}">
                    <a16:creationId xmlns:a16="http://schemas.microsoft.com/office/drawing/2014/main" id="{EB739535-01FD-3E8D-93E8-340993DC5620}"/>
                  </a:ext>
                </a:extLst>
              </p:cNvPr>
              <p:cNvSpPr txBox="1"/>
              <p:nvPr/>
            </p:nvSpPr>
            <p:spPr>
              <a:xfrm rot="5400000">
                <a:off x="3222165" y="9441609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0BB74999-4875-0B02-6D66-5E8ABBDD7026}"/>
                  </a:ext>
                </a:extLst>
              </p:cNvPr>
              <p:cNvSpPr txBox="1"/>
              <p:nvPr/>
            </p:nvSpPr>
            <p:spPr>
              <a:xfrm rot="5400000">
                <a:off x="3115040" y="9441609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69" name="グループ化 368">
              <a:extLst>
                <a:ext uri="{FF2B5EF4-FFF2-40B4-BE49-F238E27FC236}">
                  <a16:creationId xmlns:a16="http://schemas.microsoft.com/office/drawing/2014/main" id="{FFE6182E-8A6E-725A-142E-7C6B840E02F9}"/>
                </a:ext>
              </a:extLst>
            </p:cNvPr>
            <p:cNvGrpSpPr/>
            <p:nvPr/>
          </p:nvGrpSpPr>
          <p:grpSpPr>
            <a:xfrm flipH="1">
              <a:off x="705938" y="9250793"/>
              <a:ext cx="1605512" cy="843509"/>
              <a:chOff x="3054427" y="9245327"/>
              <a:chExt cx="1605512" cy="843509"/>
            </a:xfrm>
          </p:grpSpPr>
          <p:sp>
            <p:nvSpPr>
              <p:cNvPr id="370" name="正方形/長方形 369">
                <a:extLst>
                  <a:ext uri="{FF2B5EF4-FFF2-40B4-BE49-F238E27FC236}">
                    <a16:creationId xmlns:a16="http://schemas.microsoft.com/office/drawing/2014/main" id="{383D58B1-A81A-CDFF-19C6-B06FBEC135EE}"/>
                  </a:ext>
                </a:extLst>
              </p:cNvPr>
              <p:cNvSpPr/>
              <p:nvPr/>
            </p:nvSpPr>
            <p:spPr>
              <a:xfrm>
                <a:off x="3054428" y="9275445"/>
                <a:ext cx="1605511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テキスト ボックス 370">
                <a:extLst>
                  <a:ext uri="{FF2B5EF4-FFF2-40B4-BE49-F238E27FC236}">
                    <a16:creationId xmlns:a16="http://schemas.microsoft.com/office/drawing/2014/main" id="{C67BA8F3-7AE8-7422-FE8E-78C126B6C43A}"/>
                  </a:ext>
                </a:extLst>
              </p:cNvPr>
              <p:cNvSpPr txBox="1"/>
              <p:nvPr/>
            </p:nvSpPr>
            <p:spPr>
              <a:xfrm rot="5400000">
                <a:off x="4127763" y="9562265"/>
                <a:ext cx="843509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ja-JP" altLang="en-US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</a:t>
                </a:r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r>
                  <a:rPr lang="ja-JP" altLang="en-US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）</a:t>
                </a:r>
              </a:p>
            </p:txBody>
          </p:sp>
          <p:cxnSp>
            <p:nvCxnSpPr>
              <p:cNvPr id="372" name="直線コネクタ 371">
                <a:extLst>
                  <a:ext uri="{FF2B5EF4-FFF2-40B4-BE49-F238E27FC236}">
                    <a16:creationId xmlns:a16="http://schemas.microsoft.com/office/drawing/2014/main" id="{B417EB42-84AC-A524-8B95-91F1ACFE5F99}"/>
                  </a:ext>
                </a:extLst>
              </p:cNvPr>
              <p:cNvCxnSpPr/>
              <p:nvPr/>
            </p:nvCxnSpPr>
            <p:spPr>
              <a:xfrm>
                <a:off x="3766343" y="927024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線コネクタ 372">
                <a:extLst>
                  <a:ext uri="{FF2B5EF4-FFF2-40B4-BE49-F238E27FC236}">
                    <a16:creationId xmlns:a16="http://schemas.microsoft.com/office/drawing/2014/main" id="{21940297-E43D-C791-3D42-0F8E24EC3623}"/>
                  </a:ext>
                </a:extLst>
              </p:cNvPr>
              <p:cNvCxnSpPr/>
              <p:nvPr/>
            </p:nvCxnSpPr>
            <p:spPr>
              <a:xfrm>
                <a:off x="4125439" y="927500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正方形/長方形 373">
                <a:extLst>
                  <a:ext uri="{FF2B5EF4-FFF2-40B4-BE49-F238E27FC236}">
                    <a16:creationId xmlns:a16="http://schemas.microsoft.com/office/drawing/2014/main" id="{0A6354F8-71F8-E9EC-D69D-5513B6A66C53}"/>
                  </a:ext>
                </a:extLst>
              </p:cNvPr>
              <p:cNvSpPr/>
              <p:nvPr/>
            </p:nvSpPr>
            <p:spPr>
              <a:xfrm>
                <a:off x="3054427" y="9277469"/>
                <a:ext cx="360000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テキスト ボックス 374">
                <a:extLst>
                  <a:ext uri="{FF2B5EF4-FFF2-40B4-BE49-F238E27FC236}">
                    <a16:creationId xmlns:a16="http://schemas.microsoft.com/office/drawing/2014/main" id="{8A02E420-32A0-7532-289A-310F3C28F448}"/>
                  </a:ext>
                </a:extLst>
              </p:cNvPr>
              <p:cNvSpPr txBox="1"/>
              <p:nvPr/>
            </p:nvSpPr>
            <p:spPr>
              <a:xfrm rot="5400000">
                <a:off x="3222165" y="9441609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76" name="テキスト ボックス 375">
                <a:extLst>
                  <a:ext uri="{FF2B5EF4-FFF2-40B4-BE49-F238E27FC236}">
                    <a16:creationId xmlns:a16="http://schemas.microsoft.com/office/drawing/2014/main" id="{4AE0C9B7-2DAF-140F-BE9E-BC7CC6BE7E3F}"/>
                  </a:ext>
                </a:extLst>
              </p:cNvPr>
              <p:cNvSpPr txBox="1"/>
              <p:nvPr/>
            </p:nvSpPr>
            <p:spPr>
              <a:xfrm rot="5400000">
                <a:off x="3115040" y="9441609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197" name="テキスト ボックス 196"/>
          <p:cNvSpPr txBox="1"/>
          <p:nvPr/>
        </p:nvSpPr>
        <p:spPr>
          <a:xfrm>
            <a:off x="25498748" y="-628945"/>
            <a:ext cx="16879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木の高さ＝離着陸地帯から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20m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（土手高さ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右中かっこ 23"/>
          <p:cNvSpPr/>
          <p:nvPr/>
        </p:nvSpPr>
        <p:spPr>
          <a:xfrm rot="15962846">
            <a:off x="26506158" y="-1366894"/>
            <a:ext cx="166716" cy="2746535"/>
          </a:xfrm>
          <a:prstGeom prst="rightBrace">
            <a:avLst>
              <a:gd name="adj1" fmla="val 389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stCxn id="24" idx="1"/>
          </p:cNvCxnSpPr>
          <p:nvPr/>
        </p:nvCxnSpPr>
        <p:spPr>
          <a:xfrm flipH="1" flipV="1">
            <a:off x="26563924" y="-391002"/>
            <a:ext cx="19847" cy="31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2" name="テキスト ボックス 641"/>
          <p:cNvSpPr txBox="1"/>
          <p:nvPr/>
        </p:nvSpPr>
        <p:spPr>
          <a:xfrm>
            <a:off x="29537110" y="-684901"/>
            <a:ext cx="16879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木の高さ＝離着陸地帯から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（土手高さ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4" name="テキスト ボックス 643"/>
          <p:cNvSpPr txBox="1"/>
          <p:nvPr/>
        </p:nvSpPr>
        <p:spPr>
          <a:xfrm>
            <a:off x="30304033" y="995854"/>
            <a:ext cx="34625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8" name="直線矢印コネクタ 27"/>
          <p:cNvCxnSpPr>
            <a:cxnSpLocks/>
          </p:cNvCxnSpPr>
          <p:nvPr/>
        </p:nvCxnSpPr>
        <p:spPr>
          <a:xfrm>
            <a:off x="28273698" y="1163919"/>
            <a:ext cx="1741260" cy="13129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テキスト ボックス 644"/>
          <p:cNvSpPr txBox="1"/>
          <p:nvPr/>
        </p:nvSpPr>
        <p:spPr>
          <a:xfrm>
            <a:off x="28746551" y="1207746"/>
            <a:ext cx="2308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28304972" y="788262"/>
            <a:ext cx="2910415" cy="49681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28952269" y="-492022"/>
            <a:ext cx="1065518" cy="712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直線矢印コネクタ 645"/>
          <p:cNvCxnSpPr/>
          <p:nvPr/>
        </p:nvCxnSpPr>
        <p:spPr>
          <a:xfrm flipH="1">
            <a:off x="29493043" y="-446342"/>
            <a:ext cx="713114" cy="662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直線矢印コネクタ 646"/>
          <p:cNvCxnSpPr>
            <a:stCxn id="642" idx="2"/>
          </p:cNvCxnSpPr>
          <p:nvPr/>
        </p:nvCxnSpPr>
        <p:spPr>
          <a:xfrm flipH="1">
            <a:off x="30031223" y="-438680"/>
            <a:ext cx="349869" cy="641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直線矢印コネクタ 647"/>
          <p:cNvCxnSpPr/>
          <p:nvPr/>
        </p:nvCxnSpPr>
        <p:spPr>
          <a:xfrm flipH="1">
            <a:off x="30492782" y="-449505"/>
            <a:ext cx="25565" cy="630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直線コネクタ 648"/>
          <p:cNvCxnSpPr/>
          <p:nvPr/>
        </p:nvCxnSpPr>
        <p:spPr>
          <a:xfrm>
            <a:off x="28192326" y="2244825"/>
            <a:ext cx="2903898" cy="38492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0" name="テキスト ボックス 649">
            <a:extLst>
              <a:ext uri="{FF2B5EF4-FFF2-40B4-BE49-F238E27FC236}">
                <a16:creationId xmlns:a16="http://schemas.microsoft.com/office/drawing/2014/main" id="{3F8C4FC6-B8A8-0F24-B36A-7E4B58AA91F9}"/>
              </a:ext>
            </a:extLst>
          </p:cNvPr>
          <p:cNvSpPr txBox="1"/>
          <p:nvPr/>
        </p:nvSpPr>
        <p:spPr>
          <a:xfrm rot="450620">
            <a:off x="28569194" y="2146835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(H10m)</a:t>
            </a:r>
            <a:endParaRPr kumimoji="1" lang="ja-JP" altLang="en-US" sz="1050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1" name="テキスト ボックス 650">
            <a:extLst>
              <a:ext uri="{FF2B5EF4-FFF2-40B4-BE49-F238E27FC236}">
                <a16:creationId xmlns:a16="http://schemas.microsoft.com/office/drawing/2014/main" id="{3F8C4FC6-B8A8-0F24-B36A-7E4B58AA91F9}"/>
              </a:ext>
            </a:extLst>
          </p:cNvPr>
          <p:cNvSpPr txBox="1"/>
          <p:nvPr/>
        </p:nvSpPr>
        <p:spPr>
          <a:xfrm>
            <a:off x="28545070" y="606210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(H10m)</a:t>
            </a:r>
            <a:endParaRPr kumimoji="1" lang="ja-JP" altLang="en-US" sz="1050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2" name="テキスト ボックス 651"/>
          <p:cNvSpPr txBox="1"/>
          <p:nvPr/>
        </p:nvSpPr>
        <p:spPr>
          <a:xfrm>
            <a:off x="29680209" y="2348455"/>
            <a:ext cx="34625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3" name="テキスト ボックス 652"/>
          <p:cNvSpPr txBox="1"/>
          <p:nvPr/>
        </p:nvSpPr>
        <p:spPr>
          <a:xfrm>
            <a:off x="30016510" y="2520738"/>
            <a:ext cx="34625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4" name="テキスト ボックス 653"/>
          <p:cNvSpPr txBox="1"/>
          <p:nvPr/>
        </p:nvSpPr>
        <p:spPr>
          <a:xfrm>
            <a:off x="29094808" y="2552337"/>
            <a:ext cx="4103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5" name="テキスト ボックス 654"/>
          <p:cNvSpPr txBox="1"/>
          <p:nvPr/>
        </p:nvSpPr>
        <p:spPr>
          <a:xfrm>
            <a:off x="29558918" y="2717243"/>
            <a:ext cx="34625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6" name="テキスト ボックス 655"/>
          <p:cNvSpPr txBox="1"/>
          <p:nvPr/>
        </p:nvSpPr>
        <p:spPr>
          <a:xfrm>
            <a:off x="30060859" y="2882289"/>
            <a:ext cx="4103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58" name="直線コネクタ 657"/>
          <p:cNvCxnSpPr/>
          <p:nvPr/>
        </p:nvCxnSpPr>
        <p:spPr>
          <a:xfrm flipV="1">
            <a:off x="24635794" y="2181625"/>
            <a:ext cx="2841529" cy="91028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角丸四角形 103"/>
          <p:cNvSpPr/>
          <p:nvPr/>
        </p:nvSpPr>
        <p:spPr>
          <a:xfrm>
            <a:off x="26514275" y="3018403"/>
            <a:ext cx="4210109" cy="86831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テキスト ボックス 658"/>
          <p:cNvSpPr txBox="1"/>
          <p:nvPr/>
        </p:nvSpPr>
        <p:spPr>
          <a:xfrm>
            <a:off x="28729408" y="2803742"/>
            <a:ext cx="4103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0" name="テキスト ボックス 659"/>
          <p:cNvSpPr txBox="1"/>
          <p:nvPr/>
        </p:nvSpPr>
        <p:spPr>
          <a:xfrm>
            <a:off x="27447308" y="2898443"/>
            <a:ext cx="134171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＝離着陸地帯から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1" name="テキスト ボックス 660"/>
          <p:cNvSpPr txBox="1"/>
          <p:nvPr/>
        </p:nvSpPr>
        <p:spPr>
          <a:xfrm>
            <a:off x="25968751" y="2725464"/>
            <a:ext cx="445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2" name="テキスト ボックス 661"/>
          <p:cNvSpPr txBox="1"/>
          <p:nvPr/>
        </p:nvSpPr>
        <p:spPr>
          <a:xfrm>
            <a:off x="25575872" y="2537069"/>
            <a:ext cx="445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3" name="テキスト ボックス 662"/>
          <p:cNvSpPr txBox="1"/>
          <p:nvPr/>
        </p:nvSpPr>
        <p:spPr>
          <a:xfrm>
            <a:off x="30832036" y="2824381"/>
            <a:ext cx="445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b="32618"/>
          <a:stretch/>
        </p:blipFill>
        <p:spPr>
          <a:xfrm>
            <a:off x="1040790" y="7121815"/>
            <a:ext cx="4134427" cy="71250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 flipV="1">
            <a:off x="2561878" y="7676551"/>
            <a:ext cx="787077" cy="4738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3333062" y="6496302"/>
            <a:ext cx="1223963" cy="1207293"/>
          </a:xfrm>
          <a:custGeom>
            <a:avLst/>
            <a:gdLst>
              <a:gd name="connsiteX0" fmla="*/ 0 w 769144"/>
              <a:gd name="connsiteY0" fmla="*/ 804862 h 804862"/>
              <a:gd name="connsiteX1" fmla="*/ 400050 w 769144"/>
              <a:gd name="connsiteY1" fmla="*/ 583406 h 804862"/>
              <a:gd name="connsiteX2" fmla="*/ 395288 w 769144"/>
              <a:gd name="connsiteY2" fmla="*/ 409575 h 804862"/>
              <a:gd name="connsiteX3" fmla="*/ 769144 w 769144"/>
              <a:gd name="connsiteY3" fmla="*/ 0 h 804862"/>
              <a:gd name="connsiteX0" fmla="*/ 0 w 1223963"/>
              <a:gd name="connsiteY0" fmla="*/ 1207293 h 1207293"/>
              <a:gd name="connsiteX1" fmla="*/ 400050 w 1223963"/>
              <a:gd name="connsiteY1" fmla="*/ 985837 h 1207293"/>
              <a:gd name="connsiteX2" fmla="*/ 395288 w 1223963"/>
              <a:gd name="connsiteY2" fmla="*/ 812006 h 1207293"/>
              <a:gd name="connsiteX3" fmla="*/ 1223963 w 1223963"/>
              <a:gd name="connsiteY3" fmla="*/ 0 h 120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963" h="1207293">
                <a:moveTo>
                  <a:pt x="0" y="1207293"/>
                </a:moveTo>
                <a:lnTo>
                  <a:pt x="400050" y="985837"/>
                </a:lnTo>
                <a:lnTo>
                  <a:pt x="395288" y="812006"/>
                </a:lnTo>
                <a:lnTo>
                  <a:pt x="122396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/>
          <p:cNvSpPr/>
          <p:nvPr/>
        </p:nvSpPr>
        <p:spPr>
          <a:xfrm flipH="1">
            <a:off x="1402326" y="6525196"/>
            <a:ext cx="1160463" cy="1143793"/>
          </a:xfrm>
          <a:custGeom>
            <a:avLst/>
            <a:gdLst>
              <a:gd name="connsiteX0" fmla="*/ 0 w 769144"/>
              <a:gd name="connsiteY0" fmla="*/ 804862 h 804862"/>
              <a:gd name="connsiteX1" fmla="*/ 400050 w 769144"/>
              <a:gd name="connsiteY1" fmla="*/ 583406 h 804862"/>
              <a:gd name="connsiteX2" fmla="*/ 395288 w 769144"/>
              <a:gd name="connsiteY2" fmla="*/ 409575 h 804862"/>
              <a:gd name="connsiteX3" fmla="*/ 769144 w 769144"/>
              <a:gd name="connsiteY3" fmla="*/ 0 h 804862"/>
              <a:gd name="connsiteX0" fmla="*/ 0 w 1223963"/>
              <a:gd name="connsiteY0" fmla="*/ 1207293 h 1207293"/>
              <a:gd name="connsiteX1" fmla="*/ 400050 w 1223963"/>
              <a:gd name="connsiteY1" fmla="*/ 985837 h 1207293"/>
              <a:gd name="connsiteX2" fmla="*/ 395288 w 1223963"/>
              <a:gd name="connsiteY2" fmla="*/ 812006 h 1207293"/>
              <a:gd name="connsiteX3" fmla="*/ 1223963 w 1223963"/>
              <a:gd name="connsiteY3" fmla="*/ 0 h 1207293"/>
              <a:gd name="connsiteX0" fmla="*/ 0 w 1160463"/>
              <a:gd name="connsiteY0" fmla="*/ 1143793 h 1143793"/>
              <a:gd name="connsiteX1" fmla="*/ 400050 w 1160463"/>
              <a:gd name="connsiteY1" fmla="*/ 922337 h 1143793"/>
              <a:gd name="connsiteX2" fmla="*/ 395288 w 1160463"/>
              <a:gd name="connsiteY2" fmla="*/ 748506 h 1143793"/>
              <a:gd name="connsiteX3" fmla="*/ 1160463 w 1160463"/>
              <a:gd name="connsiteY3" fmla="*/ 0 h 114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463" h="1143793">
                <a:moveTo>
                  <a:pt x="0" y="1143793"/>
                </a:moveTo>
                <a:lnTo>
                  <a:pt x="400050" y="922337"/>
                </a:lnTo>
                <a:lnTo>
                  <a:pt x="395288" y="748506"/>
                </a:lnTo>
                <a:lnTo>
                  <a:pt x="116046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4" name="グループ化 663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1310163" y="6796635"/>
            <a:ext cx="394175" cy="708418"/>
            <a:chOff x="4974618" y="3487737"/>
            <a:chExt cx="637521" cy="644526"/>
          </a:xfrm>
        </p:grpSpPr>
        <p:sp>
          <p:nvSpPr>
            <p:cNvPr id="665" name="雲 664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7" name="グループ化 666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1365938" y="6916383"/>
            <a:ext cx="412220" cy="599399"/>
            <a:chOff x="4974618" y="3487737"/>
            <a:chExt cx="637521" cy="644526"/>
          </a:xfrm>
        </p:grpSpPr>
        <p:sp>
          <p:nvSpPr>
            <p:cNvPr id="668" name="雲 667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9" name="正方形/長方形 678"/>
          <p:cNvSpPr/>
          <p:nvPr/>
        </p:nvSpPr>
        <p:spPr>
          <a:xfrm flipV="1">
            <a:off x="1032829" y="7484817"/>
            <a:ext cx="296400" cy="55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1708150" y="7493000"/>
            <a:ext cx="847725" cy="190500"/>
          </a:xfrm>
          <a:custGeom>
            <a:avLst/>
            <a:gdLst>
              <a:gd name="connsiteX0" fmla="*/ 787400 w 787400"/>
              <a:gd name="connsiteY0" fmla="*/ 184150 h 184150"/>
              <a:gd name="connsiteX1" fmla="*/ 596900 w 787400"/>
              <a:gd name="connsiteY1" fmla="*/ 158750 h 184150"/>
              <a:gd name="connsiteX2" fmla="*/ 412750 w 787400"/>
              <a:gd name="connsiteY2" fmla="*/ 139700 h 184150"/>
              <a:gd name="connsiteX3" fmla="*/ 292100 w 787400"/>
              <a:gd name="connsiteY3" fmla="*/ 133350 h 184150"/>
              <a:gd name="connsiteX4" fmla="*/ 177800 w 787400"/>
              <a:gd name="connsiteY4" fmla="*/ 82550 h 184150"/>
              <a:gd name="connsiteX5" fmla="*/ 146050 w 787400"/>
              <a:gd name="connsiteY5" fmla="*/ 19050 h 184150"/>
              <a:gd name="connsiteX6" fmla="*/ 0 w 787400"/>
              <a:gd name="connsiteY6" fmla="*/ 0 h 184150"/>
              <a:gd name="connsiteX0" fmla="*/ 847725 w 847725"/>
              <a:gd name="connsiteY0" fmla="*/ 190500 h 190500"/>
              <a:gd name="connsiteX1" fmla="*/ 596900 w 847725"/>
              <a:gd name="connsiteY1" fmla="*/ 158750 h 190500"/>
              <a:gd name="connsiteX2" fmla="*/ 412750 w 847725"/>
              <a:gd name="connsiteY2" fmla="*/ 139700 h 190500"/>
              <a:gd name="connsiteX3" fmla="*/ 292100 w 847725"/>
              <a:gd name="connsiteY3" fmla="*/ 133350 h 190500"/>
              <a:gd name="connsiteX4" fmla="*/ 177800 w 847725"/>
              <a:gd name="connsiteY4" fmla="*/ 82550 h 190500"/>
              <a:gd name="connsiteX5" fmla="*/ 146050 w 847725"/>
              <a:gd name="connsiteY5" fmla="*/ 19050 h 190500"/>
              <a:gd name="connsiteX6" fmla="*/ 0 w 847725"/>
              <a:gd name="connsiteY6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725" h="190500">
                <a:moveTo>
                  <a:pt x="847725" y="190500"/>
                </a:moveTo>
                <a:lnTo>
                  <a:pt x="596900" y="158750"/>
                </a:lnTo>
                <a:lnTo>
                  <a:pt x="412750" y="139700"/>
                </a:lnTo>
                <a:lnTo>
                  <a:pt x="292100" y="133350"/>
                </a:lnTo>
                <a:lnTo>
                  <a:pt x="177800" y="82550"/>
                </a:lnTo>
                <a:lnTo>
                  <a:pt x="146050" y="1905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548235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3359150" y="7680325"/>
            <a:ext cx="1793875" cy="34925"/>
          </a:xfrm>
          <a:custGeom>
            <a:avLst/>
            <a:gdLst>
              <a:gd name="connsiteX0" fmla="*/ 0 w 1793875"/>
              <a:gd name="connsiteY0" fmla="*/ 9525 h 34925"/>
              <a:gd name="connsiteX1" fmla="*/ 73025 w 1793875"/>
              <a:gd name="connsiteY1" fmla="*/ 28575 h 34925"/>
              <a:gd name="connsiteX2" fmla="*/ 552450 w 1793875"/>
              <a:gd name="connsiteY2" fmla="*/ 0 h 34925"/>
              <a:gd name="connsiteX3" fmla="*/ 946150 w 1793875"/>
              <a:gd name="connsiteY3" fmla="*/ 3175 h 34925"/>
              <a:gd name="connsiteX4" fmla="*/ 1285875 w 1793875"/>
              <a:gd name="connsiteY4" fmla="*/ 22225 h 34925"/>
              <a:gd name="connsiteX5" fmla="*/ 1793875 w 1793875"/>
              <a:gd name="connsiteY5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875" h="34925">
                <a:moveTo>
                  <a:pt x="0" y="9525"/>
                </a:moveTo>
                <a:lnTo>
                  <a:pt x="73025" y="28575"/>
                </a:lnTo>
                <a:lnTo>
                  <a:pt x="552450" y="0"/>
                </a:lnTo>
                <a:lnTo>
                  <a:pt x="946150" y="3175"/>
                </a:lnTo>
                <a:lnTo>
                  <a:pt x="1285875" y="22225"/>
                </a:lnTo>
                <a:lnTo>
                  <a:pt x="1793875" y="34925"/>
                </a:lnTo>
              </a:path>
            </a:pathLst>
          </a:custGeom>
          <a:noFill/>
          <a:ln w="57150">
            <a:solidFill>
              <a:srgbClr val="548235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0" name="グループ化 66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4629921" y="7045893"/>
            <a:ext cx="394175" cy="708418"/>
            <a:chOff x="4974618" y="3487737"/>
            <a:chExt cx="637521" cy="644526"/>
          </a:xfrm>
        </p:grpSpPr>
        <p:sp>
          <p:nvSpPr>
            <p:cNvPr id="671" name="雲 670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3" name="グループ化 672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4849183" y="7058472"/>
            <a:ext cx="394175" cy="708418"/>
            <a:chOff x="4974618" y="3487737"/>
            <a:chExt cx="637521" cy="644526"/>
          </a:xfrm>
        </p:grpSpPr>
        <p:sp>
          <p:nvSpPr>
            <p:cNvPr id="674" name="雲 673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4559201" y="7320533"/>
            <a:ext cx="296575" cy="431242"/>
            <a:chOff x="4974618" y="3487737"/>
            <a:chExt cx="637521" cy="644526"/>
          </a:xfrm>
        </p:grpSpPr>
        <p:sp>
          <p:nvSpPr>
            <p:cNvPr id="677" name="雲 67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0" name="テキスト ボックス 679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4007965" y="7522736"/>
            <a:ext cx="43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草地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1" name="テキスト ボックス 680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2726966" y="7516196"/>
            <a:ext cx="43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草地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3" name="テキスト ボックス 682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946904" y="7287844"/>
            <a:ext cx="43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道路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4" name="テキスト ボックス 683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2139680" y="7659873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10m</a:t>
            </a:r>
          </a:p>
        </p:txBody>
      </p:sp>
      <p:sp>
        <p:nvSpPr>
          <p:cNvPr id="685" name="テキスト ボックス 684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 rot="16200000">
            <a:off x="3770828" y="7399664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10m</a:t>
            </a:r>
          </a:p>
        </p:txBody>
      </p:sp>
      <p:sp>
        <p:nvSpPr>
          <p:cNvPr id="686" name="テキスト ボックス 685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 rot="16200000">
            <a:off x="3582012" y="7451952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5m</a:t>
            </a:r>
          </a:p>
        </p:txBody>
      </p:sp>
      <p:sp>
        <p:nvSpPr>
          <p:cNvPr id="687" name="テキスト ボックス 686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 rot="18961326">
            <a:off x="3750847" y="6746783"/>
            <a:ext cx="729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傾斜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1/1</a:t>
            </a:r>
          </a:p>
        </p:txBody>
      </p:sp>
      <p:sp>
        <p:nvSpPr>
          <p:cNvPr id="688" name="テキスト ボックス 687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 rot="2598329">
            <a:off x="1639695" y="6924892"/>
            <a:ext cx="729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傾斜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1/1</a:t>
            </a:r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3722209" y="7498556"/>
            <a:ext cx="2066" cy="21669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751872" y="7320533"/>
            <a:ext cx="405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直線矢印コネクタ 688"/>
          <p:cNvCxnSpPr/>
          <p:nvPr/>
        </p:nvCxnSpPr>
        <p:spPr>
          <a:xfrm flipH="1">
            <a:off x="4031456" y="7320526"/>
            <a:ext cx="2421" cy="392343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直線矢印コネクタ 689"/>
          <p:cNvCxnSpPr/>
          <p:nvPr/>
        </p:nvCxnSpPr>
        <p:spPr>
          <a:xfrm flipH="1">
            <a:off x="3331215" y="7722394"/>
            <a:ext cx="393060" cy="249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1" name="テキスト ボックス 690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 rot="16200000">
            <a:off x="1732942" y="7342370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10m</a:t>
            </a:r>
          </a:p>
        </p:txBody>
      </p:sp>
      <p:sp>
        <p:nvSpPr>
          <p:cNvPr id="692" name="テキスト ボックス 691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 rot="16200000">
            <a:off x="2017778" y="7424412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5m</a:t>
            </a:r>
          </a:p>
        </p:txBody>
      </p:sp>
      <p:cxnSp>
        <p:nvCxnSpPr>
          <p:cNvPr id="693" name="直線矢印コネクタ 692"/>
          <p:cNvCxnSpPr/>
          <p:nvPr/>
        </p:nvCxnSpPr>
        <p:spPr>
          <a:xfrm flipH="1">
            <a:off x="2157975" y="7471016"/>
            <a:ext cx="2066" cy="21669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直線コネクタ 693"/>
          <p:cNvCxnSpPr/>
          <p:nvPr/>
        </p:nvCxnSpPr>
        <p:spPr>
          <a:xfrm>
            <a:off x="1902619" y="7284244"/>
            <a:ext cx="255356" cy="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直線矢印コネクタ 694"/>
          <p:cNvCxnSpPr/>
          <p:nvPr/>
        </p:nvCxnSpPr>
        <p:spPr>
          <a:xfrm flipH="1">
            <a:off x="1999334" y="7292396"/>
            <a:ext cx="2421" cy="392343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直線コネクタ 695"/>
          <p:cNvCxnSpPr/>
          <p:nvPr/>
        </p:nvCxnSpPr>
        <p:spPr>
          <a:xfrm>
            <a:off x="1919288" y="7698581"/>
            <a:ext cx="641632" cy="50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直線コネクタ 696"/>
          <p:cNvCxnSpPr/>
          <p:nvPr/>
        </p:nvCxnSpPr>
        <p:spPr>
          <a:xfrm>
            <a:off x="3348180" y="7707732"/>
            <a:ext cx="757095" cy="75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直線矢印コネクタ 697"/>
          <p:cNvCxnSpPr>
            <a:cxnSpLocks/>
          </p:cNvCxnSpPr>
          <p:nvPr/>
        </p:nvCxnSpPr>
        <p:spPr>
          <a:xfrm flipH="1" flipV="1">
            <a:off x="2155927" y="7711595"/>
            <a:ext cx="405951" cy="2936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テキスト ボックス 698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3324328" y="7678474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10m</a:t>
            </a:r>
          </a:p>
        </p:txBody>
      </p:sp>
      <p:sp>
        <p:nvSpPr>
          <p:cNvPr id="700" name="テキスト ボックス 699"/>
          <p:cNvSpPr txBox="1"/>
          <p:nvPr/>
        </p:nvSpPr>
        <p:spPr>
          <a:xfrm>
            <a:off x="518639" y="6555030"/>
            <a:ext cx="8859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木の高さ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＝離着陸地帯から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20m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（土手高さ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3" name="テキスト ボックス 702"/>
          <p:cNvSpPr txBox="1"/>
          <p:nvPr/>
        </p:nvSpPr>
        <p:spPr>
          <a:xfrm>
            <a:off x="4277312" y="6902373"/>
            <a:ext cx="162384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木の高さ＝離着陸地帯から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7" name="正方形/長方形 706"/>
          <p:cNvSpPr/>
          <p:nvPr/>
        </p:nvSpPr>
        <p:spPr>
          <a:xfrm flipV="1">
            <a:off x="3258673" y="8995271"/>
            <a:ext cx="360827" cy="45719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/>
          <p:cNvCxnSpPr/>
          <p:nvPr/>
        </p:nvCxnSpPr>
        <p:spPr>
          <a:xfrm flipV="1">
            <a:off x="3627123" y="8676098"/>
            <a:ext cx="2441228" cy="325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直線コネクタ 724"/>
          <p:cNvCxnSpPr/>
          <p:nvPr/>
        </p:nvCxnSpPr>
        <p:spPr>
          <a:xfrm flipH="1" flipV="1">
            <a:off x="173722" y="8627643"/>
            <a:ext cx="3083186" cy="374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フリーフォーム 92"/>
          <p:cNvSpPr/>
          <p:nvPr/>
        </p:nvSpPr>
        <p:spPr>
          <a:xfrm>
            <a:off x="3609974" y="8996362"/>
            <a:ext cx="2519363" cy="39164"/>
          </a:xfrm>
          <a:custGeom>
            <a:avLst/>
            <a:gdLst>
              <a:gd name="connsiteX0" fmla="*/ 0 w 2481262"/>
              <a:gd name="connsiteY0" fmla="*/ 14288 h 23813"/>
              <a:gd name="connsiteX1" fmla="*/ 642937 w 2481262"/>
              <a:gd name="connsiteY1" fmla="*/ 0 h 23813"/>
              <a:gd name="connsiteX2" fmla="*/ 1533525 w 2481262"/>
              <a:gd name="connsiteY2" fmla="*/ 9525 h 23813"/>
              <a:gd name="connsiteX3" fmla="*/ 2405062 w 2481262"/>
              <a:gd name="connsiteY3" fmla="*/ 14288 h 23813"/>
              <a:gd name="connsiteX4" fmla="*/ 2481262 w 2481262"/>
              <a:gd name="connsiteY4" fmla="*/ 23813 h 23813"/>
              <a:gd name="connsiteX0" fmla="*/ 0 w 2481262"/>
              <a:gd name="connsiteY0" fmla="*/ 42865 h 52390"/>
              <a:gd name="connsiteX1" fmla="*/ 642937 w 2481262"/>
              <a:gd name="connsiteY1" fmla="*/ 28577 h 52390"/>
              <a:gd name="connsiteX2" fmla="*/ 1533525 w 2481262"/>
              <a:gd name="connsiteY2" fmla="*/ 38102 h 52390"/>
              <a:gd name="connsiteX3" fmla="*/ 2066925 w 2481262"/>
              <a:gd name="connsiteY3" fmla="*/ 0 h 52390"/>
              <a:gd name="connsiteX4" fmla="*/ 2405062 w 2481262"/>
              <a:gd name="connsiteY4" fmla="*/ 42865 h 52390"/>
              <a:gd name="connsiteX5" fmla="*/ 2481262 w 2481262"/>
              <a:gd name="connsiteY5" fmla="*/ 52390 h 52390"/>
              <a:gd name="connsiteX0" fmla="*/ 0 w 2481262"/>
              <a:gd name="connsiteY0" fmla="*/ 42865 h 52390"/>
              <a:gd name="connsiteX1" fmla="*/ 642937 w 2481262"/>
              <a:gd name="connsiteY1" fmla="*/ 28577 h 52390"/>
              <a:gd name="connsiteX2" fmla="*/ 1533525 w 2481262"/>
              <a:gd name="connsiteY2" fmla="*/ 38102 h 52390"/>
              <a:gd name="connsiteX3" fmla="*/ 2066925 w 2481262"/>
              <a:gd name="connsiteY3" fmla="*/ 0 h 52390"/>
              <a:gd name="connsiteX4" fmla="*/ 2409824 w 2481262"/>
              <a:gd name="connsiteY4" fmla="*/ 14290 h 52390"/>
              <a:gd name="connsiteX5" fmla="*/ 2481262 w 2481262"/>
              <a:gd name="connsiteY5" fmla="*/ 52390 h 52390"/>
              <a:gd name="connsiteX0" fmla="*/ 0 w 2476500"/>
              <a:gd name="connsiteY0" fmla="*/ 42865 h 42865"/>
              <a:gd name="connsiteX1" fmla="*/ 642937 w 2476500"/>
              <a:gd name="connsiteY1" fmla="*/ 28577 h 42865"/>
              <a:gd name="connsiteX2" fmla="*/ 1533525 w 2476500"/>
              <a:gd name="connsiteY2" fmla="*/ 38102 h 42865"/>
              <a:gd name="connsiteX3" fmla="*/ 2066925 w 2476500"/>
              <a:gd name="connsiteY3" fmla="*/ 0 h 42865"/>
              <a:gd name="connsiteX4" fmla="*/ 2409824 w 2476500"/>
              <a:gd name="connsiteY4" fmla="*/ 14290 h 42865"/>
              <a:gd name="connsiteX5" fmla="*/ 2476500 w 2476500"/>
              <a:gd name="connsiteY5" fmla="*/ 19053 h 42865"/>
              <a:gd name="connsiteX0" fmla="*/ 0 w 2519363"/>
              <a:gd name="connsiteY0" fmla="*/ 28577 h 39164"/>
              <a:gd name="connsiteX1" fmla="*/ 685800 w 2519363"/>
              <a:gd name="connsiteY1" fmla="*/ 28577 h 39164"/>
              <a:gd name="connsiteX2" fmla="*/ 1576388 w 2519363"/>
              <a:gd name="connsiteY2" fmla="*/ 38102 h 39164"/>
              <a:gd name="connsiteX3" fmla="*/ 2109788 w 2519363"/>
              <a:gd name="connsiteY3" fmla="*/ 0 h 39164"/>
              <a:gd name="connsiteX4" fmla="*/ 2452687 w 2519363"/>
              <a:gd name="connsiteY4" fmla="*/ 14290 h 39164"/>
              <a:gd name="connsiteX5" fmla="*/ 2519363 w 2519363"/>
              <a:gd name="connsiteY5" fmla="*/ 19053 h 3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9363" h="39164">
                <a:moveTo>
                  <a:pt x="0" y="28577"/>
                </a:moveTo>
                <a:lnTo>
                  <a:pt x="685800" y="28577"/>
                </a:lnTo>
                <a:cubicBezTo>
                  <a:pt x="948531" y="30165"/>
                  <a:pt x="1339057" y="42865"/>
                  <a:pt x="1576388" y="38102"/>
                </a:cubicBezTo>
                <a:cubicBezTo>
                  <a:pt x="1813719" y="33339"/>
                  <a:pt x="1930401" y="1588"/>
                  <a:pt x="2109788" y="0"/>
                </a:cubicBezTo>
                <a:lnTo>
                  <a:pt x="2452687" y="14290"/>
                </a:lnTo>
                <a:lnTo>
                  <a:pt x="2519363" y="19053"/>
                </a:lnTo>
              </a:path>
            </a:pathLst>
          </a:custGeom>
          <a:noFill/>
          <a:ln w="28575">
            <a:solidFill>
              <a:srgbClr val="548235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5" name="グループ化 714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4468906" y="8979865"/>
            <a:ext cx="49362" cy="64801"/>
            <a:chOff x="4974618" y="3487737"/>
            <a:chExt cx="637521" cy="644526"/>
          </a:xfrm>
        </p:grpSpPr>
        <p:sp>
          <p:nvSpPr>
            <p:cNvPr id="716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雲 716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8" name="テキスト ボックス 717"/>
          <p:cNvSpPr txBox="1"/>
          <p:nvPr/>
        </p:nvSpPr>
        <p:spPr>
          <a:xfrm>
            <a:off x="4600634" y="9125125"/>
            <a:ext cx="445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19" name="直線矢印コネクタ 718"/>
          <p:cNvCxnSpPr/>
          <p:nvPr/>
        </p:nvCxnSpPr>
        <p:spPr>
          <a:xfrm flipH="1" flipV="1">
            <a:off x="4552105" y="8971562"/>
            <a:ext cx="155383" cy="150692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0" name="グループ化 719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4913340" y="8987927"/>
            <a:ext cx="49362" cy="64801"/>
            <a:chOff x="4974618" y="3487737"/>
            <a:chExt cx="637521" cy="644526"/>
          </a:xfrm>
        </p:grpSpPr>
        <p:sp>
          <p:nvSpPr>
            <p:cNvPr id="721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雲 721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3" name="テキスト ボックス 722"/>
          <p:cNvSpPr txBox="1"/>
          <p:nvPr/>
        </p:nvSpPr>
        <p:spPr>
          <a:xfrm>
            <a:off x="5199242" y="9073049"/>
            <a:ext cx="445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24" name="直線矢印コネクタ 723"/>
          <p:cNvCxnSpPr/>
          <p:nvPr/>
        </p:nvCxnSpPr>
        <p:spPr>
          <a:xfrm flipH="1" flipV="1">
            <a:off x="4970325" y="8974765"/>
            <a:ext cx="248145" cy="98284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フリーフォーム 93"/>
          <p:cNvSpPr/>
          <p:nvPr/>
        </p:nvSpPr>
        <p:spPr>
          <a:xfrm>
            <a:off x="214313" y="9015413"/>
            <a:ext cx="3033712" cy="47625"/>
          </a:xfrm>
          <a:custGeom>
            <a:avLst/>
            <a:gdLst>
              <a:gd name="connsiteX0" fmla="*/ 3033712 w 3033712"/>
              <a:gd name="connsiteY0" fmla="*/ 0 h 47625"/>
              <a:gd name="connsiteX1" fmla="*/ 2000250 w 3033712"/>
              <a:gd name="connsiteY1" fmla="*/ 4762 h 47625"/>
              <a:gd name="connsiteX2" fmla="*/ 1033462 w 3033712"/>
              <a:gd name="connsiteY2" fmla="*/ 14287 h 47625"/>
              <a:gd name="connsiteX3" fmla="*/ 361950 w 3033712"/>
              <a:gd name="connsiteY3" fmla="*/ 14287 h 47625"/>
              <a:gd name="connsiteX4" fmla="*/ 90487 w 3033712"/>
              <a:gd name="connsiteY4" fmla="*/ 38100 h 47625"/>
              <a:gd name="connsiteX5" fmla="*/ 0 w 3033712"/>
              <a:gd name="connsiteY5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712" h="47625">
                <a:moveTo>
                  <a:pt x="3033712" y="0"/>
                </a:moveTo>
                <a:lnTo>
                  <a:pt x="2000250" y="4762"/>
                </a:lnTo>
                <a:lnTo>
                  <a:pt x="1033462" y="14287"/>
                </a:lnTo>
                <a:lnTo>
                  <a:pt x="361950" y="14287"/>
                </a:lnTo>
                <a:lnTo>
                  <a:pt x="90487" y="38100"/>
                </a:lnTo>
                <a:lnTo>
                  <a:pt x="0" y="47625"/>
                </a:lnTo>
              </a:path>
            </a:pathLst>
          </a:custGeom>
          <a:noFill/>
          <a:ln w="28575">
            <a:solidFill>
              <a:srgbClr val="548235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4" name="グループ化 703">
            <a:extLst>
              <a:ext uri="{FF2B5EF4-FFF2-40B4-BE49-F238E27FC236}">
                <a16:creationId xmlns:a16="http://schemas.microsoft.com/office/drawing/2014/main" id="{A65FBB38-2DDB-D507-84B9-DAF59F5ACB61}"/>
              </a:ext>
            </a:extLst>
          </p:cNvPr>
          <p:cNvGrpSpPr/>
          <p:nvPr/>
        </p:nvGrpSpPr>
        <p:grpSpPr>
          <a:xfrm>
            <a:off x="2522224" y="8970094"/>
            <a:ext cx="49362" cy="64801"/>
            <a:chOff x="4974618" y="3487737"/>
            <a:chExt cx="637521" cy="644526"/>
          </a:xfrm>
        </p:grpSpPr>
        <p:sp>
          <p:nvSpPr>
            <p:cNvPr id="706" name="フリーフォーム 32">
              <a:extLst>
                <a:ext uri="{FF2B5EF4-FFF2-40B4-BE49-F238E27FC236}">
                  <a16:creationId xmlns:a16="http://schemas.microsoft.com/office/drawing/2014/main" id="{C8988104-F6EB-A8F1-B72A-C5A423331617}"/>
                </a:ext>
              </a:extLst>
            </p:cNvPr>
            <p:cNvSpPr/>
            <p:nvPr/>
          </p:nvSpPr>
          <p:spPr>
            <a:xfrm>
              <a:off x="5106711" y="3755658"/>
              <a:ext cx="373339" cy="376605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雲 704">
              <a:extLst>
                <a:ext uri="{FF2B5EF4-FFF2-40B4-BE49-F238E27FC236}">
                  <a16:creationId xmlns:a16="http://schemas.microsoft.com/office/drawing/2014/main" id="{68BE40DD-CAD7-75B7-9882-705B0E5F9328}"/>
                </a:ext>
              </a:extLst>
            </p:cNvPr>
            <p:cNvSpPr/>
            <p:nvPr/>
          </p:nvSpPr>
          <p:spPr>
            <a:xfrm>
              <a:off x="4974618" y="3487737"/>
              <a:ext cx="637521" cy="4501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1" name="テキスト ボックス 710"/>
          <p:cNvSpPr txBox="1"/>
          <p:nvPr/>
        </p:nvSpPr>
        <p:spPr>
          <a:xfrm>
            <a:off x="1970219" y="9063570"/>
            <a:ext cx="445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14" name="直線矢印コネクタ 713"/>
          <p:cNvCxnSpPr/>
          <p:nvPr/>
        </p:nvCxnSpPr>
        <p:spPr>
          <a:xfrm flipV="1">
            <a:off x="2255338" y="8962584"/>
            <a:ext cx="278579" cy="7830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テキスト ボックス 725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531828" y="8843249"/>
            <a:ext cx="43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草地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7" name="テキスト ボックス 726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5300701" y="8839013"/>
            <a:ext cx="43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草地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8" name="テキスト ボックス 727">
            <a:extLst>
              <a:ext uri="{FF2B5EF4-FFF2-40B4-BE49-F238E27FC236}">
                <a16:creationId xmlns:a16="http://schemas.microsoft.com/office/drawing/2014/main" id="{5C3FA566-E0FA-D95F-3061-DF14DCA931B1}"/>
              </a:ext>
            </a:extLst>
          </p:cNvPr>
          <p:cNvSpPr txBox="1"/>
          <p:nvPr/>
        </p:nvSpPr>
        <p:spPr>
          <a:xfrm>
            <a:off x="3220796" y="8826260"/>
            <a:ext cx="43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草地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BA195C6-ADFB-4F63-1347-D6FC6ABA1D6B}"/>
              </a:ext>
            </a:extLst>
          </p:cNvPr>
          <p:cNvCxnSpPr>
            <a:cxnSpLocks/>
            <a:stCxn id="668" idx="0"/>
          </p:cNvCxnSpPr>
          <p:nvPr/>
        </p:nvCxnSpPr>
        <p:spPr>
          <a:xfrm flipH="1">
            <a:off x="1767061" y="7125708"/>
            <a:ext cx="10753" cy="7086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4866FD5-37C6-57EA-769E-08CE13246814}"/>
              </a:ext>
            </a:extLst>
          </p:cNvPr>
          <p:cNvCxnSpPr>
            <a:cxnSpLocks/>
          </p:cNvCxnSpPr>
          <p:nvPr/>
        </p:nvCxnSpPr>
        <p:spPr>
          <a:xfrm flipH="1">
            <a:off x="1767061" y="7809115"/>
            <a:ext cx="792306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44B6CC1-1085-F083-B56C-2F477A3487A4}"/>
              </a:ext>
            </a:extLst>
          </p:cNvPr>
          <p:cNvCxnSpPr>
            <a:cxnSpLocks/>
          </p:cNvCxnSpPr>
          <p:nvPr/>
        </p:nvCxnSpPr>
        <p:spPr>
          <a:xfrm>
            <a:off x="2560414" y="7594998"/>
            <a:ext cx="0" cy="248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BA9E97C-DA6F-58D6-EC86-918FC50002D0}"/>
              </a:ext>
            </a:extLst>
          </p:cNvPr>
          <p:cNvSpPr txBox="1"/>
          <p:nvPr/>
        </p:nvSpPr>
        <p:spPr>
          <a:xfrm>
            <a:off x="1794444" y="7670976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</a:t>
            </a: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EF077C2-0E23-F6AA-CE7F-A40FB41711D6}"/>
              </a:ext>
            </a:extLst>
          </p:cNvPr>
          <p:cNvCxnSpPr>
            <a:cxnSpLocks/>
          </p:cNvCxnSpPr>
          <p:nvPr/>
        </p:nvCxnSpPr>
        <p:spPr>
          <a:xfrm>
            <a:off x="3332579" y="7594998"/>
            <a:ext cx="0" cy="248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EE0497C5-EC24-FAAC-D4FE-0E0C555E6310}"/>
              </a:ext>
            </a:extLst>
          </p:cNvPr>
          <p:cNvCxnSpPr>
            <a:cxnSpLocks/>
          </p:cNvCxnSpPr>
          <p:nvPr/>
        </p:nvCxnSpPr>
        <p:spPr>
          <a:xfrm flipH="1">
            <a:off x="3332887" y="7823401"/>
            <a:ext cx="1225894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D7457AA0-125C-C81C-E41E-79ED52E467A3}"/>
              </a:ext>
            </a:extLst>
          </p:cNvPr>
          <p:cNvCxnSpPr>
            <a:cxnSpLocks/>
            <a:stCxn id="677" idx="2"/>
          </p:cNvCxnSpPr>
          <p:nvPr/>
        </p:nvCxnSpPr>
        <p:spPr>
          <a:xfrm flipH="1">
            <a:off x="4557442" y="7471134"/>
            <a:ext cx="2679" cy="3631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B943135-9501-437C-EA03-5206EDCD8B2E}"/>
              </a:ext>
            </a:extLst>
          </p:cNvPr>
          <p:cNvSpPr txBox="1"/>
          <p:nvPr/>
        </p:nvSpPr>
        <p:spPr>
          <a:xfrm>
            <a:off x="3753294" y="7682923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32m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213CC7B-AD0C-931D-1BAE-8646739F96FC}"/>
              </a:ext>
            </a:extLst>
          </p:cNvPr>
          <p:cNvCxnSpPr>
            <a:cxnSpLocks/>
          </p:cNvCxnSpPr>
          <p:nvPr/>
        </p:nvCxnSpPr>
        <p:spPr>
          <a:xfrm>
            <a:off x="4474020" y="8998671"/>
            <a:ext cx="0" cy="19748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A2821F96-0512-0505-5252-73033ADA9AC8}"/>
              </a:ext>
            </a:extLst>
          </p:cNvPr>
          <p:cNvCxnSpPr>
            <a:cxnSpLocks/>
          </p:cNvCxnSpPr>
          <p:nvPr/>
        </p:nvCxnSpPr>
        <p:spPr>
          <a:xfrm>
            <a:off x="2571586" y="8998671"/>
            <a:ext cx="0" cy="19748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EC660279-7DE2-44C9-D1F2-E59923235094}"/>
              </a:ext>
            </a:extLst>
          </p:cNvPr>
          <p:cNvCxnSpPr>
            <a:cxnSpLocks/>
          </p:cNvCxnSpPr>
          <p:nvPr/>
        </p:nvCxnSpPr>
        <p:spPr>
          <a:xfrm flipH="1">
            <a:off x="3609974" y="9167540"/>
            <a:ext cx="86394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E7DA47A8-9E40-F662-D35B-56C3BFB9B64B}"/>
              </a:ext>
            </a:extLst>
          </p:cNvPr>
          <p:cNvCxnSpPr>
            <a:cxnSpLocks/>
          </p:cNvCxnSpPr>
          <p:nvPr/>
        </p:nvCxnSpPr>
        <p:spPr>
          <a:xfrm>
            <a:off x="3609974" y="8987432"/>
            <a:ext cx="0" cy="248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7BB189D9-FD93-0063-755E-2D22C7878616}"/>
              </a:ext>
            </a:extLst>
          </p:cNvPr>
          <p:cNvCxnSpPr>
            <a:cxnSpLocks/>
          </p:cNvCxnSpPr>
          <p:nvPr/>
        </p:nvCxnSpPr>
        <p:spPr>
          <a:xfrm>
            <a:off x="3256908" y="8987432"/>
            <a:ext cx="0" cy="340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880CBE9E-21C5-259D-B85F-CBD75CD47723}"/>
              </a:ext>
            </a:extLst>
          </p:cNvPr>
          <p:cNvSpPr txBox="1"/>
          <p:nvPr/>
        </p:nvSpPr>
        <p:spPr>
          <a:xfrm>
            <a:off x="3853882" y="9140514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50m</a:t>
            </a:r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8AC95BC5-0ED3-BC2D-3FB5-91AD7E2B54BB}"/>
              </a:ext>
            </a:extLst>
          </p:cNvPr>
          <p:cNvCxnSpPr>
            <a:cxnSpLocks/>
          </p:cNvCxnSpPr>
          <p:nvPr/>
        </p:nvCxnSpPr>
        <p:spPr>
          <a:xfrm flipH="1">
            <a:off x="2571586" y="9167540"/>
            <a:ext cx="68532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E65A86E-14B8-F766-C586-FA7E756B1F4B}"/>
              </a:ext>
            </a:extLst>
          </p:cNvPr>
          <p:cNvSpPr txBox="1"/>
          <p:nvPr/>
        </p:nvSpPr>
        <p:spPr>
          <a:xfrm>
            <a:off x="2705132" y="9140514"/>
            <a:ext cx="43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40m</a:t>
            </a:r>
          </a:p>
        </p:txBody>
      </p: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15D4546E-542A-B8AF-EB0B-D6634E35EBDD}"/>
              </a:ext>
            </a:extLst>
          </p:cNvPr>
          <p:cNvCxnSpPr>
            <a:cxnSpLocks/>
          </p:cNvCxnSpPr>
          <p:nvPr/>
        </p:nvCxnSpPr>
        <p:spPr>
          <a:xfrm flipH="1">
            <a:off x="30005033" y="993420"/>
            <a:ext cx="21256" cy="30460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B644535-F235-2F4A-D1D1-FDC06084596C}"/>
              </a:ext>
            </a:extLst>
          </p:cNvPr>
          <p:cNvSpPr txBox="1"/>
          <p:nvPr/>
        </p:nvSpPr>
        <p:spPr>
          <a:xfrm>
            <a:off x="29746685" y="1055760"/>
            <a:ext cx="2308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12AD5B16-DB40-5603-2FA1-60EC0AD0FDB4}"/>
              </a:ext>
            </a:extLst>
          </p:cNvPr>
          <p:cNvCxnSpPr>
            <a:cxnSpLocks/>
          </p:cNvCxnSpPr>
          <p:nvPr/>
        </p:nvCxnSpPr>
        <p:spPr>
          <a:xfrm>
            <a:off x="28013005" y="318574"/>
            <a:ext cx="144541" cy="70329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1863AD4-C3BF-54D3-7CE0-B67D6DA50A36}"/>
              </a:ext>
            </a:extLst>
          </p:cNvPr>
          <p:cNvSpPr txBox="1"/>
          <p:nvPr/>
        </p:nvSpPr>
        <p:spPr>
          <a:xfrm>
            <a:off x="28094815" y="503014"/>
            <a:ext cx="23083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A35D2AB3-3F17-7769-7E6C-1A4F76CB0829}"/>
              </a:ext>
            </a:extLst>
          </p:cNvPr>
          <p:cNvCxnSpPr>
            <a:cxnSpLocks/>
          </p:cNvCxnSpPr>
          <p:nvPr/>
        </p:nvCxnSpPr>
        <p:spPr>
          <a:xfrm flipH="1">
            <a:off x="27411198" y="1834540"/>
            <a:ext cx="86158" cy="123260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122E7C1-67F4-C19E-4B73-00A676B49DFB}"/>
              </a:ext>
            </a:extLst>
          </p:cNvPr>
          <p:cNvSpPr txBox="1"/>
          <p:nvPr/>
        </p:nvSpPr>
        <p:spPr>
          <a:xfrm>
            <a:off x="27203580" y="2424595"/>
            <a:ext cx="2308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DBDE59ED-2839-57F4-89E0-8F36DE033001}"/>
              </a:ext>
            </a:extLst>
          </p:cNvPr>
          <p:cNvCxnSpPr>
            <a:cxnSpLocks/>
          </p:cNvCxnSpPr>
          <p:nvPr/>
        </p:nvCxnSpPr>
        <p:spPr>
          <a:xfrm flipV="1">
            <a:off x="26199371" y="1871300"/>
            <a:ext cx="1409664" cy="29235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B61AD635-000A-1218-BA6D-806117381FA6}"/>
              </a:ext>
            </a:extLst>
          </p:cNvPr>
          <p:cNvCxnSpPr>
            <a:cxnSpLocks/>
          </p:cNvCxnSpPr>
          <p:nvPr/>
        </p:nvCxnSpPr>
        <p:spPr>
          <a:xfrm>
            <a:off x="26199371" y="2163691"/>
            <a:ext cx="67080" cy="324494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27A12223-893F-E82C-8330-BA1B39814D0C}"/>
              </a:ext>
            </a:extLst>
          </p:cNvPr>
          <p:cNvSpPr txBox="1"/>
          <p:nvPr/>
        </p:nvSpPr>
        <p:spPr>
          <a:xfrm>
            <a:off x="26959752" y="1840927"/>
            <a:ext cx="2308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700F6A2-8803-5E54-0A05-568E6820BD3F}"/>
              </a:ext>
            </a:extLst>
          </p:cNvPr>
          <p:cNvSpPr txBox="1"/>
          <p:nvPr/>
        </p:nvSpPr>
        <p:spPr>
          <a:xfrm>
            <a:off x="26268432" y="2241204"/>
            <a:ext cx="2308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B8D7B31-225D-C6CE-E2B3-18310468619C}"/>
              </a:ext>
            </a:extLst>
          </p:cNvPr>
          <p:cNvSpPr txBox="1"/>
          <p:nvPr/>
        </p:nvSpPr>
        <p:spPr>
          <a:xfrm>
            <a:off x="25198805" y="2991804"/>
            <a:ext cx="4103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70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09" y="954344"/>
            <a:ext cx="6120000" cy="790657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9621" y="523238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永平寺町河川敷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PR_x5019__x88dc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  <_x0032_023_x5e74_6_x6708_30_x65e5__x30e1__x30fc__x30eb__x56de__x7b54_ xmlns="501ebfed-a5c5-4b57-a5d2-f2f8491593e7" xsi:nil="true"/>
    <_x8cfc__x5165__x8005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71782-023B-425B-8A99-B384BFB7A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4210A2-18F4-4F40-93D9-0F1ACEB5D92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501ebfed-a5c5-4b57-a5d2-f2f8491593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C7362E-FD99-43AA-88E3-714BFA6603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4090</TotalTime>
  <Words>358</Words>
  <Application>Microsoft Office PowerPoint</Application>
  <PresentationFormat>A4 210 x 297 mm</PresentationFormat>
  <Paragraphs>114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250</cp:revision>
  <cp:lastPrinted>2023-11-17T04:04:05Z</cp:lastPrinted>
  <dcterms:created xsi:type="dcterms:W3CDTF">2022-09-13T07:10:35Z</dcterms:created>
  <dcterms:modified xsi:type="dcterms:W3CDTF">2024-06-25T06:17:02Z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