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96" r:id="rId5"/>
    <p:sldId id="290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CC"/>
    <a:srgbClr val="FFFFFF"/>
    <a:srgbClr val="FFCCFF"/>
    <a:srgbClr val="A9D18E"/>
    <a:srgbClr val="FFD966"/>
    <a:srgbClr val="FFF2CC"/>
    <a:srgbClr val="E2F0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6391" autoAdjust="0"/>
  </p:normalViewPr>
  <p:slideViewPr>
    <p:cSldViewPr snapToGrid="0">
      <p:cViewPr varScale="1">
        <p:scale>
          <a:sx n="75" d="100"/>
          <a:sy n="75" d="100"/>
        </p:scale>
        <p:origin x="3570" y="78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牧田 依里" userId="4ca3b9d1-5dda-4ed8-a9bb-7006dad85a38" providerId="ADAL" clId="{BD919EBA-EB15-4406-ACE4-D15AFEE40532}"/>
    <pc:docChg chg="custSel modSld">
      <pc:chgData name="牧田 依里" userId="4ca3b9d1-5dda-4ed8-a9bb-7006dad85a38" providerId="ADAL" clId="{BD919EBA-EB15-4406-ACE4-D15AFEE40532}" dt="2024-06-25T06:19:29.575" v="11" actId="478"/>
      <pc:docMkLst>
        <pc:docMk/>
      </pc:docMkLst>
      <pc:sldChg chg="delSp modSp mod">
        <pc:chgData name="牧田 依里" userId="4ca3b9d1-5dda-4ed8-a9bb-7006dad85a38" providerId="ADAL" clId="{BD919EBA-EB15-4406-ACE4-D15AFEE40532}" dt="2024-06-25T06:19:29.575" v="11" actId="478"/>
        <pc:sldMkLst>
          <pc:docMk/>
          <pc:sldMk cId="1821581864" sldId="290"/>
        </pc:sldMkLst>
        <pc:spChg chg="del">
          <ac:chgData name="牧田 依里" userId="4ca3b9d1-5dda-4ed8-a9bb-7006dad85a38" providerId="ADAL" clId="{BD919EBA-EB15-4406-ACE4-D15AFEE40532}" dt="2024-06-25T06:19:29.575" v="11" actId="478"/>
          <ac:spMkLst>
            <pc:docMk/>
            <pc:sldMk cId="1821581864" sldId="290"/>
            <ac:spMk id="14" creationId="{99BC0FC5-1B1F-8D69-281E-DFF1FF53FDEE}"/>
          </ac:spMkLst>
        </pc:spChg>
        <pc:spChg chg="del">
          <ac:chgData name="牧田 依里" userId="4ca3b9d1-5dda-4ed8-a9bb-7006dad85a38" providerId="ADAL" clId="{BD919EBA-EB15-4406-ACE4-D15AFEE40532}" dt="2024-06-25T06:19:26.969" v="10" actId="478"/>
          <ac:spMkLst>
            <pc:docMk/>
            <pc:sldMk cId="1821581864" sldId="290"/>
            <ac:spMk id="15" creationId="{9C2F1C5F-3942-F4A9-E556-8240AA7D676A}"/>
          </ac:spMkLst>
        </pc:spChg>
        <pc:spChg chg="del">
          <ac:chgData name="牧田 依里" userId="4ca3b9d1-5dda-4ed8-a9bb-7006dad85a38" providerId="ADAL" clId="{BD919EBA-EB15-4406-ACE4-D15AFEE40532}" dt="2024-06-25T06:19:29.575" v="11" actId="478"/>
          <ac:spMkLst>
            <pc:docMk/>
            <pc:sldMk cId="1821581864" sldId="290"/>
            <ac:spMk id="16" creationId="{C0F7A2AC-F260-801E-1EAD-98DBB5502955}"/>
          </ac:spMkLst>
        </pc:spChg>
        <pc:grpChg chg="del">
          <ac:chgData name="牧田 依里" userId="4ca3b9d1-5dda-4ed8-a9bb-7006dad85a38" providerId="ADAL" clId="{BD919EBA-EB15-4406-ACE4-D15AFEE40532}" dt="2024-06-25T06:19:29.575" v="11" actId="478"/>
          <ac:grpSpMkLst>
            <pc:docMk/>
            <pc:sldMk cId="1821581864" sldId="290"/>
            <ac:grpSpMk id="17" creationId="{564C08B0-32ED-7B7A-01AD-DA8F557B568F}"/>
          </ac:grpSpMkLst>
        </pc:grpChg>
        <pc:grpChg chg="del">
          <ac:chgData name="牧田 依里" userId="4ca3b9d1-5dda-4ed8-a9bb-7006dad85a38" providerId="ADAL" clId="{BD919EBA-EB15-4406-ACE4-D15AFEE40532}" dt="2024-06-25T06:19:29.575" v="11" actId="478"/>
          <ac:grpSpMkLst>
            <pc:docMk/>
            <pc:sldMk cId="1821581864" sldId="290"/>
            <ac:grpSpMk id="23" creationId="{12C4252F-63BE-30AF-B7A5-29A3F41EF181}"/>
          </ac:grpSpMkLst>
        </pc:grpChg>
        <pc:grpChg chg="del">
          <ac:chgData name="牧田 依里" userId="4ca3b9d1-5dda-4ed8-a9bb-7006dad85a38" providerId="ADAL" clId="{BD919EBA-EB15-4406-ACE4-D15AFEE40532}" dt="2024-06-25T06:19:29.575" v="11" actId="478"/>
          <ac:grpSpMkLst>
            <pc:docMk/>
            <pc:sldMk cId="1821581864" sldId="290"/>
            <ac:grpSpMk id="29" creationId="{FB5505C4-A4DC-0F07-FC2D-2F6B259C0024}"/>
          </ac:grpSpMkLst>
        </pc:grpChg>
        <pc:picChg chg="del">
          <ac:chgData name="牧田 依里" userId="4ca3b9d1-5dda-4ed8-a9bb-7006dad85a38" providerId="ADAL" clId="{BD919EBA-EB15-4406-ACE4-D15AFEE40532}" dt="2024-06-25T06:19:24.528" v="9" actId="478"/>
          <ac:picMkLst>
            <pc:docMk/>
            <pc:sldMk cId="1821581864" sldId="290"/>
            <ac:picMk id="6" creationId="{5B2C83B4-3266-7FE4-8AC0-A66E9E35BFA5}"/>
          </ac:picMkLst>
        </pc:picChg>
        <pc:picChg chg="del">
          <ac:chgData name="牧田 依里" userId="4ca3b9d1-5dda-4ed8-a9bb-7006dad85a38" providerId="ADAL" clId="{BD919EBA-EB15-4406-ACE4-D15AFEE40532}" dt="2024-06-25T06:19:29.575" v="11" actId="478"/>
          <ac:picMkLst>
            <pc:docMk/>
            <pc:sldMk cId="1821581864" sldId="290"/>
            <ac:picMk id="24" creationId="{2B75E32B-E83D-9F17-8956-BF652CD5060F}"/>
          </ac:picMkLst>
        </pc:picChg>
        <pc:cxnChg chg="mod">
          <ac:chgData name="牧田 依里" userId="4ca3b9d1-5dda-4ed8-a9bb-7006dad85a38" providerId="ADAL" clId="{BD919EBA-EB15-4406-ACE4-D15AFEE40532}" dt="2024-06-25T06:19:29.575" v="11" actId="478"/>
          <ac:cxnSpMkLst>
            <pc:docMk/>
            <pc:sldMk cId="1821581864" sldId="290"/>
            <ac:cxnSpMk id="20" creationId="{16957D83-D420-AE15-DDD9-124000E6CCD3}"/>
          </ac:cxnSpMkLst>
        </pc:cxnChg>
        <pc:cxnChg chg="mod">
          <ac:chgData name="牧田 依里" userId="4ca3b9d1-5dda-4ed8-a9bb-7006dad85a38" providerId="ADAL" clId="{BD919EBA-EB15-4406-ACE4-D15AFEE40532}" dt="2024-06-25T06:19:29.575" v="11" actId="478"/>
          <ac:cxnSpMkLst>
            <pc:docMk/>
            <pc:sldMk cId="1821581864" sldId="290"/>
            <ac:cxnSpMk id="26" creationId="{8679319D-C5BE-22FC-7104-2338B890FFC3}"/>
          </ac:cxnSpMkLst>
        </pc:cxnChg>
        <pc:cxnChg chg="mod">
          <ac:chgData name="牧田 依里" userId="4ca3b9d1-5dda-4ed8-a9bb-7006dad85a38" providerId="ADAL" clId="{BD919EBA-EB15-4406-ACE4-D15AFEE40532}" dt="2024-06-25T06:19:29.575" v="11" actId="478"/>
          <ac:cxnSpMkLst>
            <pc:docMk/>
            <pc:sldMk cId="1821581864" sldId="290"/>
            <ac:cxnSpMk id="31" creationId="{ED24821C-F953-7154-36E7-71D1E54BB169}"/>
          </ac:cxnSpMkLst>
        </pc:cxnChg>
      </pc:sldChg>
      <pc:sldChg chg="delSp modSp mod">
        <pc:chgData name="牧田 依里" userId="4ca3b9d1-5dda-4ed8-a9bb-7006dad85a38" providerId="ADAL" clId="{BD919EBA-EB15-4406-ACE4-D15AFEE40532}" dt="2024-06-25T06:19:18.086" v="8" actId="478"/>
        <pc:sldMkLst>
          <pc:docMk/>
          <pc:sldMk cId="4072568986" sldId="296"/>
        </pc:sldMkLst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" creationId="{8A872DB4-FE47-8B8C-A07B-1B3A3F2875FB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0" creationId="{03D409D6-7080-D48A-FB36-6856A4F21E37}"/>
          </ac:spMkLst>
        </pc:spChg>
        <pc:spChg chg="del">
          <ac:chgData name="牧田 依里" userId="4ca3b9d1-5dda-4ed8-a9bb-7006dad85a38" providerId="ADAL" clId="{BD919EBA-EB15-4406-ACE4-D15AFEE40532}" dt="2024-06-25T06:18:50.871" v="4" actId="478"/>
          <ac:spMkLst>
            <pc:docMk/>
            <pc:sldMk cId="4072568986" sldId="296"/>
            <ac:spMk id="11" creationId="{5A291BD4-4107-E7D2-37B5-8A8AF698D5B9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2" creationId="{5E5AD00C-D077-FDEE-B6C6-2694D1ADD84F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3" creationId="{27BA7D03-E2C4-3CD7-4BB3-642E4C0DCD44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4" creationId="{2414BC28-9B41-D955-B44F-1C23544FDBA9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5" creationId="{78E63FC1-0DF4-BC61-410F-9A3D794C9430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7" creationId="{46D26293-AE67-409B-88D4-B5D2D5FBA8E0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66" creationId="{D1607E1D-C48F-A39B-24EC-0438FBEF329C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4" creationId="{C1783827-63BD-46ED-4A88-79DAFC357149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6" creationId="{893BBA69-D8F2-0D34-8816-6B0C2B6D83E9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83" creationId="{E7277C80-E75C-D8D0-6A83-E5CBA1656D41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86" creationId="{F6D15132-0BD5-828A-DD76-04F5BE2D2512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87" creationId="{A16AD15D-483F-1417-340E-5EE3C6AAAABD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88" creationId="{EE892490-3297-1D68-EB3C-1187190C8E97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89" creationId="{BA1D1887-EDB4-F50C-3202-304664FE354D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90" creationId="{BBCEECDC-8FF8-2550-59BB-CA983F1140C2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91" creationId="{7F1D1BB0-486E-BDF8-6A04-A3A43E3DA5CE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92" creationId="{647F4B0D-33B8-CDF3-9A5A-4C2C71D0D387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93" creationId="{A81BEB78-FC17-F2D2-9F36-C01E30B1F1E3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94" creationId="{F711BA46-7CC3-E3E3-10F7-0B2992C2C9E6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95" creationId="{03EEF72F-A3E1-F304-EEA3-A435204FD035}"/>
          </ac:spMkLst>
        </pc:spChg>
        <pc:spChg chg="mod">
          <ac:chgData name="牧田 依里" userId="4ca3b9d1-5dda-4ed8-a9bb-7006dad85a38" providerId="ADAL" clId="{BD919EBA-EB15-4406-ACE4-D15AFEE40532}" dt="2024-06-25T06:19:13.497" v="6" actId="6549"/>
          <ac:spMkLst>
            <pc:docMk/>
            <pc:sldMk cId="4072568986" sldId="296"/>
            <ac:spMk id="106" creationId="{A485F17F-BAD4-CFBD-ADB9-02980C12C9DF}"/>
          </ac:spMkLst>
        </pc:spChg>
        <pc:spChg chg="del">
          <ac:chgData name="牧田 依里" userId="4ca3b9d1-5dda-4ed8-a9bb-7006dad85a38" providerId="ADAL" clId="{BD919EBA-EB15-4406-ACE4-D15AFEE40532}" dt="2024-06-25T06:19:14.819" v="7" actId="478"/>
          <ac:spMkLst>
            <pc:docMk/>
            <pc:sldMk cId="4072568986" sldId="296"/>
            <ac:spMk id="110" creationId="{A3726304-CEB5-3837-FC75-A11EFF14E875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13" creationId="{9C120C23-B7A1-29E3-5F5D-A56E443171A7}"/>
          </ac:spMkLst>
        </pc:spChg>
        <pc:spChg chg="del">
          <ac:chgData name="牧田 依里" userId="4ca3b9d1-5dda-4ed8-a9bb-7006dad85a38" providerId="ADAL" clId="{BD919EBA-EB15-4406-ACE4-D15AFEE40532}" dt="2024-06-25T06:18:50.871" v="4" actId="478"/>
          <ac:spMkLst>
            <pc:docMk/>
            <pc:sldMk cId="4072568986" sldId="296"/>
            <ac:spMk id="123" creationId="{37EA64C7-25AE-F5D8-2680-C459E66DC351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25" creationId="{0434120F-9FED-A947-BD8D-575E9EFCF7B7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26" creationId="{41B0E605-66F3-C6B5-544B-C26CEE294CAE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60" creationId="{33491C08-C995-1ADF-5AC4-4CC228114363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62" creationId="{2219F3EB-DC88-6E75-AF2F-D2F53B670826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63" creationId="{61AB9C78-1BBC-FDFF-8B75-ABF3D899EF2B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64" creationId="{73B80D0E-5665-7DE6-AF82-086A4B9E9054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65" creationId="{10E77B8B-700C-811B-BC3A-D88A9D76722F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66" creationId="{107BF00A-1D3B-D77A-E07E-F4C2BDE34EA5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67" creationId="{90028994-303F-4A54-1096-4748F2542A64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68" creationId="{0E2317F4-60FE-E7D3-DB2A-CDBDF10C2E0C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69" creationId="{BAD6920B-CC53-CBC0-3930-4A266FF43FA5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71" creationId="{2C2FEE54-4862-EACD-3487-515CB1AB322D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72" creationId="{FF9312B2-AFEA-E44C-2949-6C94DE0E3244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73" creationId="{BC45CDC0-D617-DD83-F129-3C33D0361E74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74" creationId="{BB734070-6C07-51C7-9B68-41B54ABDF787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75" creationId="{AF9CF7F9-1D87-B586-40F3-C9E72649D820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76" creationId="{BBF78C36-169D-5BC6-2BF2-8BC8431BD1BB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77" creationId="{4FFC5CA4-8D62-0DA6-A0BF-26C3F27429F3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78" creationId="{9D30AB9B-996C-D823-A8C3-D8828F94AC99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79" creationId="{F95E22AE-1656-1CE2-9905-38348B6A90DF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80" creationId="{4F28F83E-51C6-030F-40DC-C703275F80AA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81" creationId="{9E763627-A1AA-A844-E76E-D168E534FA6A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82" creationId="{0A8CF2EA-BB84-BE74-904F-50A41C197E03}"/>
          </ac:spMkLst>
        </pc:spChg>
        <pc:spChg chg="del">
          <ac:chgData name="牧田 依里" userId="4ca3b9d1-5dda-4ed8-a9bb-7006dad85a38" providerId="ADAL" clId="{BD919EBA-EB15-4406-ACE4-D15AFEE40532}" dt="2024-06-25T06:18:50.871" v="4" actId="478"/>
          <ac:spMkLst>
            <pc:docMk/>
            <pc:sldMk cId="4072568986" sldId="296"/>
            <ac:spMk id="183" creationId="{A8186A93-528F-7CF7-FB19-5045F57A624B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85" creationId="{FB00A324-4676-AB93-B1A6-D6E7FF0E998A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86" creationId="{7FBA90C2-3319-A52F-2584-E65922882FBA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87" creationId="{B4955534-0314-0DB3-402E-5EE5F0F8A2B7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88" creationId="{D9166846-F487-AF12-BFEA-FBA0B92E85CA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89" creationId="{3F1BDB55-1BCC-ABA8-A883-E45949AF9CCC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90" creationId="{D1BA5CDC-0099-D34E-269D-D281BDD5F524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91" creationId="{B40FAC7F-2508-239B-7E0A-598CDE647FB3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92" creationId="{559FF7E0-EDB2-CEA8-060A-820538CC743B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93" creationId="{21806DFA-553C-590C-AF03-E753238067F0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94" creationId="{9CBAF7CB-8105-31AB-D9C9-F237840B249A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195" creationId="{CD74422C-3948-95B2-DFCF-E085E7028834}"/>
          </ac:spMkLst>
        </pc:spChg>
        <pc:spChg chg="del">
          <ac:chgData name="牧田 依里" userId="4ca3b9d1-5dda-4ed8-a9bb-7006dad85a38" providerId="ADAL" clId="{BD919EBA-EB15-4406-ACE4-D15AFEE40532}" dt="2024-06-25T06:18:50.871" v="4" actId="478"/>
          <ac:spMkLst>
            <pc:docMk/>
            <pc:sldMk cId="4072568986" sldId="296"/>
            <ac:spMk id="197" creationId="{BAEF8A89-9606-3E56-D2CD-B1C59B691CB0}"/>
          </ac:spMkLst>
        </pc:spChg>
        <pc:spChg chg="del">
          <ac:chgData name="牧田 依里" userId="4ca3b9d1-5dda-4ed8-a9bb-7006dad85a38" providerId="ADAL" clId="{BD919EBA-EB15-4406-ACE4-D15AFEE40532}" dt="2024-06-25T06:18:50.871" v="4" actId="478"/>
          <ac:spMkLst>
            <pc:docMk/>
            <pc:sldMk cId="4072568986" sldId="296"/>
            <ac:spMk id="198" creationId="{8B35DB34-8B26-8B8F-7DCB-D60AE8F9FA91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199" creationId="{0089E69D-C109-98AE-4977-4080D3BF7F32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00" creationId="{15D4A925-BF81-B525-D5FB-09D41A3869DB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03" creationId="{CBF3BCE8-4EA0-FA1B-EEDF-662BAE033C12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05" creationId="{285962B0-3460-3ECD-FC7A-8A9F9AAE5559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06" creationId="{E8C31EE5-8AEC-1921-2E11-3BF49974F812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209" creationId="{4AB666D8-E2B2-A73D-FDCF-71CBED683E17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10" creationId="{144AEC0E-7E3B-0A8E-EFF7-7F9D94250453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211" creationId="{2CB060B2-F691-1890-3E59-0A4068F5669E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223" creationId="{42A1DD45-0216-335E-D372-2114D9FB2108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88" creationId="{58B62C77-90D2-8E88-0A9F-09D365CE81E8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89" creationId="{2839AEAD-3B6D-ED33-0D46-43903B582A1A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90" creationId="{23AED17B-6D9B-8A10-F26B-B1F19FD8F0C3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91" creationId="{F8CA7C9D-22CD-4B27-1544-03E94FA79109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92" creationId="{7A94E537-262E-3526-6D28-10B1E4002B9B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93" creationId="{DEE8BE24-6C47-C042-40BB-8A152D18D04D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294" creationId="{DE9B1847-A56D-F7B6-5ADE-3FFD055A699B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00" creationId="{82EC3883-F24D-EC9E-897B-319380311FC1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321" creationId="{B6C10149-8027-B4A1-0C31-1E0A254A5E3D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328" creationId="{23C28FD0-D310-C270-DEA0-4944F41A7541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329" creationId="{C71FAC1A-5EC1-51CB-66D2-3685F58EC112}"/>
          </ac:spMkLst>
        </pc:spChg>
        <pc:spChg chg="del">
          <ac:chgData name="牧田 依里" userId="4ca3b9d1-5dda-4ed8-a9bb-7006dad85a38" providerId="ADAL" clId="{BD919EBA-EB15-4406-ACE4-D15AFEE40532}" dt="2024-06-25T06:18:50.871" v="4" actId="478"/>
          <ac:spMkLst>
            <pc:docMk/>
            <pc:sldMk cId="4072568986" sldId="296"/>
            <ac:spMk id="330" creationId="{D4B72FFB-C255-7F17-1B7E-7FBCA9D1BB21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333" creationId="{396CE234-FF26-DF92-2A14-BEAE51FDE97C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334" creationId="{865234C9-3580-02F3-0D98-41621AF2EBCD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37" creationId="{C5934345-791F-D612-E771-1F6911834592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38" creationId="{7136FBF0-B62C-67FE-F4FC-2CE7DAE21BBD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39" creationId="{05D4ED81-AA85-D528-B8A4-138D6E96FFEF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41" creationId="{0CF5CD70-EB9B-8C03-8422-488A001000F2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42" creationId="{351C3AED-74A3-97AC-E8FA-1B34A5896C71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44" creationId="{8FF6D9B0-A662-B814-D75D-ACA5F4F4EB56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45" creationId="{2F567AF9-8154-C086-1399-07A5731B47C0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46" creationId="{65D04527-822F-8176-E023-8EA3B7819F08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347" creationId="{3ABDB0AA-E3FB-BFA3-28CF-138E0E134BF9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352" creationId="{3A12BF07-B52A-8DEA-5BDC-233CEF42F2E7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353" creationId="{EF97481E-93DE-F7B3-64EC-A0B3831A2FAC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56" creationId="{E06113CC-32AC-4BD3-0953-872F947F3E7E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58" creationId="{6E7CB31D-FFF6-BFE4-7647-B06499AFCCAB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59" creationId="{D18B67C9-137F-2670-C012-9B9006A0414E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62" creationId="{1DB40F58-6521-FFC0-F3DA-DC33C24D2618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367" creationId="{A5A3F28C-E8A3-C7BE-5EBB-3206F19F5E1F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375" creationId="{50990C54-D711-5F34-D54A-5B990AAC8DD9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79" creationId="{CCBFAEDF-310E-0D52-8F4A-FA4FF94C74C2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89" creationId="{8FB9D501-905D-86FA-4FE7-1FA56330ECBA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96" creationId="{A243EBC7-436D-BBBD-FBC1-8D74AB715E8E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399" creationId="{EBE31F9F-8227-2A8B-C13A-FBB8358A417F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401" creationId="{31061DBF-5551-49FB-B6E0-BEB0CFA38153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402" creationId="{428FABEB-64BA-53BA-0895-B90328D6447C}"/>
          </ac:spMkLst>
        </pc:spChg>
        <pc:spChg chg="mod">
          <ac:chgData name="牧田 依里" userId="4ca3b9d1-5dda-4ed8-a9bb-7006dad85a38" providerId="ADAL" clId="{BD919EBA-EB15-4406-ACE4-D15AFEE40532}" dt="2024-06-25T06:18:22.871" v="1" actId="6549"/>
          <ac:spMkLst>
            <pc:docMk/>
            <pc:sldMk cId="4072568986" sldId="296"/>
            <ac:spMk id="420" creationId="{242C8975-ECA7-0F5B-FA04-4FC920FDCAEA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438" creationId="{C5D94CE9-BFA2-9618-5C81-9C324479EC0F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439" creationId="{67052373-95A2-C046-B180-6C0D26FDE260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440" creationId="{A56AD939-331D-CF7E-CB0A-36C40A8A3E3D}"/>
          </ac:spMkLst>
        </pc:spChg>
        <pc:spChg chg="del">
          <ac:chgData name="牧田 依里" userId="4ca3b9d1-5dda-4ed8-a9bb-7006dad85a38" providerId="ADAL" clId="{BD919EBA-EB15-4406-ACE4-D15AFEE40532}" dt="2024-06-25T06:18:50.871" v="4" actId="478"/>
          <ac:spMkLst>
            <pc:docMk/>
            <pc:sldMk cId="4072568986" sldId="296"/>
            <ac:spMk id="447" creationId="{50DCA796-DF33-591F-8BE5-3BFBC876C1D5}"/>
          </ac:spMkLst>
        </pc:spChg>
        <pc:spChg chg="del">
          <ac:chgData name="牧田 依里" userId="4ca3b9d1-5dda-4ed8-a9bb-7006dad85a38" providerId="ADAL" clId="{BD919EBA-EB15-4406-ACE4-D15AFEE40532}" dt="2024-06-25T06:18:50.871" v="4" actId="478"/>
          <ac:spMkLst>
            <pc:docMk/>
            <pc:sldMk cId="4072568986" sldId="296"/>
            <ac:spMk id="452" creationId="{CB098B79-E4D9-10F7-EE45-48006F9AA328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453" creationId="{8C99C369-98BF-C15E-0549-652FCCA38401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458" creationId="{FAA42284-F665-6F21-51FC-27D1E17EB762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461" creationId="{81EE812B-A071-B78D-F205-739B44446983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465" creationId="{16CA9B93-4F2E-026E-2A88-FF2ADDA6F9C7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468" creationId="{49D904AC-B38A-40BF-6C06-BCD0B1C208B9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478" creationId="{B0F68276-7427-78E4-7DAB-5DF390EF70F3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480" creationId="{910C98CC-83D0-1D35-E86C-A695ACF92BCF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482" creationId="{A4DFA86F-1FDF-7C9D-924E-7E77CC3482B6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484" creationId="{1CC9E8C0-273A-F08B-25E5-C3ED3B2983CF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485" creationId="{585B7F8F-C168-B7DC-287E-8061DF51FEDE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500" creationId="{43C6E859-83DA-5E0A-71E1-3A00F9230E79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501" creationId="{1923D116-20B1-C357-814F-E9E6FD13A90E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503" creationId="{948DD26A-D90F-27C5-5D94-BEA0C1E6BF51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505" creationId="{801EDDBE-397E-6724-4329-1EDCB558E21F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685" creationId="{87B161CB-5CA7-4F4E-9443-59301D8C49C8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690" creationId="{8E389AFD-96EA-38D5-5735-F9933EEC5C1F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697" creationId="{21A7390A-8ED6-B213-0C83-2015CAD85894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698" creationId="{7DB28B16-0EB6-F600-1F28-BCC2D1603D3A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704" creationId="{629DDC03-79BC-708F-16D1-47CA459D91FF}"/>
          </ac:spMkLst>
        </pc:spChg>
        <pc:spChg chg="del">
          <ac:chgData name="牧田 依里" userId="4ca3b9d1-5dda-4ed8-a9bb-7006dad85a38" providerId="ADAL" clId="{BD919EBA-EB15-4406-ACE4-D15AFEE40532}" dt="2024-06-25T06:18:39.418" v="3" actId="478"/>
          <ac:spMkLst>
            <pc:docMk/>
            <pc:sldMk cId="4072568986" sldId="296"/>
            <ac:spMk id="705" creationId="{BA299A9C-2979-839E-ED15-DCC8C84E70C8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12" creationId="{B8B8973D-6BC4-2CB8-2060-3A80775E29A0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14" creationId="{00522ADB-ABCC-6DFE-5CBE-42815011C047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21" creationId="{8D36BC70-8822-7D82-0AC5-245B131171C7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22" creationId="{4EB3B769-D89F-6295-DDFA-FCC193C2B2A5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23" creationId="{D29FCFB2-B4E3-9054-CFC2-CB0618BA635C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38" creationId="{30E96015-CEF4-A502-C453-5659D15C4858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39" creationId="{CAEB35D9-E4F9-0601-617E-D7DB342D1120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40" creationId="{4C0D17E7-DE8E-10EA-D2EC-07413B20A2C9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41" creationId="{D9C9EC89-524D-F46A-327A-3A916E5D645D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43" creationId="{DE868232-0FC4-E949-4665-3BA7668DA966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44" creationId="{CDDA3317-C6CC-0EFA-0AC7-7652A68B2670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50" creationId="{3C79ED88-1955-9346-440E-35517E3BAE06}"/>
          </ac:spMkLst>
        </pc:spChg>
        <pc:spChg chg="del">
          <ac:chgData name="牧田 依里" userId="4ca3b9d1-5dda-4ed8-a9bb-7006dad85a38" providerId="ADAL" clId="{BD919EBA-EB15-4406-ACE4-D15AFEE40532}" dt="2024-06-25T06:18:31.854" v="2" actId="478"/>
          <ac:spMkLst>
            <pc:docMk/>
            <pc:sldMk cId="4072568986" sldId="296"/>
            <ac:spMk id="751" creationId="{0185BB49-1BCD-0708-B2BC-3899AB806DFB}"/>
          </ac:spMkLst>
        </pc:spChg>
        <pc:grpChg chg="del">
          <ac:chgData name="牧田 依里" userId="4ca3b9d1-5dda-4ed8-a9bb-7006dad85a38" providerId="ADAL" clId="{BD919EBA-EB15-4406-ACE4-D15AFEE40532}" dt="2024-06-25T06:19:18.086" v="8" actId="478"/>
          <ac:grpSpMkLst>
            <pc:docMk/>
            <pc:sldMk cId="4072568986" sldId="296"/>
            <ac:grpSpMk id="101" creationId="{2C14A33A-7135-CEC7-383B-F16627F53372}"/>
          </ac:grpSpMkLst>
        </pc:grpChg>
        <pc:grpChg chg="del">
          <ac:chgData name="牧田 依里" userId="4ca3b9d1-5dda-4ed8-a9bb-7006dad85a38" providerId="ADAL" clId="{BD919EBA-EB15-4406-ACE4-D15AFEE40532}" dt="2024-06-25T06:19:09.912" v="5" actId="478"/>
          <ac:grpSpMkLst>
            <pc:docMk/>
            <pc:sldMk cId="4072568986" sldId="296"/>
            <ac:grpSpMk id="295" creationId="{95EBAAF6-D00C-43F8-168F-7B52A97ACA10}"/>
          </ac:grpSpMkLst>
        </pc:grpChg>
        <pc:grpChg chg="del">
          <ac:chgData name="牧田 依里" userId="4ca3b9d1-5dda-4ed8-a9bb-7006dad85a38" providerId="ADAL" clId="{BD919EBA-EB15-4406-ACE4-D15AFEE40532}" dt="2024-06-25T06:18:50.871" v="4" actId="478"/>
          <ac:grpSpMkLst>
            <pc:docMk/>
            <pc:sldMk cId="4072568986" sldId="296"/>
            <ac:grpSpMk id="405" creationId="{4127544A-64F5-4BD6-B029-77127A6756D5}"/>
          </ac:grpSpMkLst>
        </pc:grpChg>
        <pc:picChg chg="del">
          <ac:chgData name="牧田 依里" userId="4ca3b9d1-5dda-4ed8-a9bb-7006dad85a38" providerId="ADAL" clId="{BD919EBA-EB15-4406-ACE4-D15AFEE40532}" dt="2024-06-25T06:18:21.568" v="0" actId="478"/>
          <ac:picMkLst>
            <pc:docMk/>
            <pc:sldMk cId="4072568986" sldId="296"/>
            <ac:picMk id="8" creationId="{53CA6D38-02D1-E20D-925E-A97D33D2D072}"/>
          </ac:picMkLst>
        </pc:pic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7" creationId="{FBF6BB1A-6970-B927-F5A4-7AE930B30251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20" creationId="{75232066-285E-5D88-77E6-2F56C27D37D5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26" creationId="{F943F9A2-D235-C1AD-BF98-DFA6E4ABCDFB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114" creationId="{E0150127-A46C-BE12-72C0-C01D98360B3E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116" creationId="{D4020746-7D9E-134D-5D7F-E12663BE2108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118" creationId="{C8313222-FFF0-259A-9604-4CC320D6918C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124" creationId="{B1DD8D76-4780-553D-D217-CC45B12EEEB7}"/>
          </ac:cxnSpMkLst>
        </pc:cxnChg>
        <pc:cxnChg chg="del mod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127" creationId="{AC9CD206-F3F3-D51F-4B3A-1A5B5540CA02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161" creationId="{C291DE1D-A72D-050A-316F-8DF1CDCD7905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208" creationId="{34C05A6A-FC61-3CC8-62E1-D418B29970C6}"/>
          </ac:cxnSpMkLst>
        </pc:cxnChg>
        <pc:cxnChg chg="del mod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212" creationId="{526E3320-B023-CFDC-DE40-97C5427A74FD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222" creationId="{690768EF-40E5-4F4A-6A0C-ED5278127D4D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298" creationId="{D1FE8196-2158-663C-2A30-65CB9E98D60D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320" creationId="{52CE5B56-5BEB-4C4C-9460-D91DB351CA98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322" creationId="{62E9C6F0-47CD-DD86-BA27-AD0B3F755443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326" creationId="{5881C52C-30CE-BBEC-465B-36CDFFCD49E3}"/>
          </ac:cxnSpMkLst>
        </pc:cxnChg>
        <pc:cxnChg chg="del">
          <ac:chgData name="牧田 依里" userId="4ca3b9d1-5dda-4ed8-a9bb-7006dad85a38" providerId="ADAL" clId="{BD919EBA-EB15-4406-ACE4-D15AFEE40532}" dt="2024-06-25T06:18:50.871" v="4" actId="478"/>
          <ac:cxnSpMkLst>
            <pc:docMk/>
            <pc:sldMk cId="4072568986" sldId="296"/>
            <ac:cxnSpMk id="331" creationId="{E585D1F1-B69D-6523-DC8F-A76F051FA6E0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332" creationId="{C4997AD5-AF12-3A02-1A1D-1145ECE5F38B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35" creationId="{704B6D70-7021-9B7C-7C98-55338CC4263F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36" creationId="{582A2D2C-2D25-CDCA-C141-075E7BE975D4}"/>
          </ac:cxnSpMkLst>
        </pc:cxnChg>
        <pc:cxnChg chg="del mod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43" creationId="{7F035498-8A93-0F4F-ECDA-829F0F46570B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48" creationId="{073F42BB-FD6E-55A6-20A8-9BCB3F8D58FB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49" creationId="{A19124E7-932C-3DBC-3D69-3B9BBE5931D4}"/>
          </ac:cxnSpMkLst>
        </pc:cxnChg>
        <pc:cxnChg chg="del mod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50" creationId="{090FC9D6-1607-A3D1-8324-F3FD3FB866E2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51" creationId="{623EE922-13C0-98C4-20BE-2541BBC8493E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55" creationId="{030F75A7-C434-6692-1363-A65EF16260DF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57" creationId="{F7E3C731-2217-2E7A-602D-662F6E63AAAF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60" creationId="{CF542935-2A4C-6034-A6AE-7F23CCD7A472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68" creationId="{88485FE6-2327-113A-3EC3-E1CC696A6095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369" creationId="{49CC372B-0D3D-7A93-B42C-63AA00C2A33F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370" creationId="{9A1F1306-4A97-92B4-B294-355AEA402E16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372" creationId="{2F136B13-54F0-0D1C-F72E-E6C2A48788D7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80" creationId="{6378B4D5-5E98-CB8F-EC39-44B4A906DB4B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82" creationId="{BD0AD6A5-9783-C635-98C7-5D1EBDCA16A0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85" creationId="{06048021-A48F-544F-3EE3-3A11478F5605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86" creationId="{23200F24-6C64-027F-5671-CD8D823938D6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88" creationId="{E8DDC0AC-7084-90D0-AB1F-D1A4D5DF70D2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91" creationId="{B6BE4F5F-8D22-4E05-6132-F9561CDD6D9C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394" creationId="{872D8B81-C633-BAA3-A6DA-79529DB4A338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400" creationId="{D16065D9-5358-E5AA-9553-C29FDE7C96EC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403" creationId="{A06964EE-28A4-DD29-4F45-23BF5ADB9C1B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432" creationId="{52098C39-7026-4E84-DCE7-587DFB694813}"/>
          </ac:cxnSpMkLst>
        </pc:cxnChg>
        <pc:cxnChg chg="del mod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433" creationId="{192D17B0-7A73-7447-1CFE-20DC2CD9C677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436" creationId="{D7F34D8C-01BB-6156-BD0E-E1AC0A671A20}"/>
          </ac:cxnSpMkLst>
        </pc:cxnChg>
        <pc:cxnChg chg="del mod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441" creationId="{1B1FD61E-6050-EB35-483A-8D8F979208A5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442" creationId="{2368E854-35F7-0D2F-7699-42EB93049244}"/>
          </ac:cxnSpMkLst>
        </pc:cxnChg>
        <pc:cxnChg chg="del">
          <ac:chgData name="牧田 依里" userId="4ca3b9d1-5dda-4ed8-a9bb-7006dad85a38" providerId="ADAL" clId="{BD919EBA-EB15-4406-ACE4-D15AFEE40532}" dt="2024-06-25T06:18:50.871" v="4" actId="478"/>
          <ac:cxnSpMkLst>
            <pc:docMk/>
            <pc:sldMk cId="4072568986" sldId="296"/>
            <ac:cxnSpMk id="448" creationId="{63F1050E-A2BE-F78B-1245-5C3CF828C2DC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449" creationId="{B7DD30C5-0BB5-F53C-83E0-257B94AB23A7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454" creationId="{A77F3C8C-2F57-A1AC-BD79-B13C1B2F6EED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456" creationId="{195602E9-3841-409D-E01F-48D59595FF54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459" creationId="{FC46A65D-450C-DF3D-746F-6E9B19E2DAB3}"/>
          </ac:cxnSpMkLst>
        </pc:cxnChg>
        <pc:cxnChg chg="del mod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463" creationId="{A87C2A08-5013-3DD2-058C-AE6BBF30B45A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469" creationId="{ABE9C2DD-BACA-879A-910D-3690FF30C6C7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471" creationId="{3B9EE083-FF22-3A25-7460-CFB6252BB838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488" creationId="{ABC056D8-9E3A-9ED8-E11D-0E175C999A5C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490" creationId="{DD860902-2C0F-723C-428D-6FA6EF9CC82E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493" creationId="{DB85B688-4575-7A49-A95F-B97BE0684BAD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495" creationId="{E3332E06-100D-B54A-4E09-B56613496FFE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498" creationId="{7C395C7F-F6E2-16B4-5E7E-2BDA2936A106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686" creationId="{DD540818-B7B1-BDCE-C467-544E9CE7A0B0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688" creationId="{1518B14B-F031-0B7B-2D90-F4A0E8BFAAF7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691" creationId="{F0E37504-2531-63E8-9720-8D8DCDFA9AAA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695" creationId="{3555A113-85EF-E200-F4A6-3FE6D31238EA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699" creationId="{98CA44BD-2E34-CAC0-6350-A52F363CA528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701" creationId="{783A494B-703A-63EC-0104-0497812AA720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708" creationId="{F96F2301-6188-98A9-E0FB-C2F2277AE063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710" creationId="{44FA9736-8402-38B5-8F96-3607F6A309A2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717" creationId="{9743EB62-5C68-28CC-9B29-33D7F9C53E1F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719" creationId="{E75459C4-4A9B-F980-B0DE-593EE5CF046D}"/>
          </ac:cxnSpMkLst>
        </pc:cxnChg>
        <pc:cxnChg chg="del">
          <ac:chgData name="牧田 依里" userId="4ca3b9d1-5dda-4ed8-a9bb-7006dad85a38" providerId="ADAL" clId="{BD919EBA-EB15-4406-ACE4-D15AFEE40532}" dt="2024-06-25T06:18:39.418" v="3" actId="478"/>
          <ac:cxnSpMkLst>
            <pc:docMk/>
            <pc:sldMk cId="4072568986" sldId="296"/>
            <ac:cxnSpMk id="727" creationId="{D541D284-1963-42E1-7B6A-44D1DF1147C6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730" creationId="{1DB68D72-EDB9-C5B8-5F2D-2FC7C5C26E12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732" creationId="{48482AFC-ED49-9A5F-54B6-70BE791C39D0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734" creationId="{6E920FCB-32C2-14F8-318B-4C39B21F5296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736" creationId="{015741B8-46E3-278A-EAB2-8FE73C2E2DBC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745" creationId="{77E142F5-0893-2620-93B6-C8A1BF8D3B7B}"/>
          </ac:cxnSpMkLst>
        </pc:cxnChg>
        <pc:cxnChg chg="del">
          <ac:chgData name="牧田 依里" userId="4ca3b9d1-5dda-4ed8-a9bb-7006dad85a38" providerId="ADAL" clId="{BD919EBA-EB15-4406-ACE4-D15AFEE40532}" dt="2024-06-25T06:18:31.854" v="2" actId="478"/>
          <ac:cxnSpMkLst>
            <pc:docMk/>
            <pc:sldMk cId="4072568986" sldId="296"/>
            <ac:cxnSpMk id="747" creationId="{CD57E90E-4BEB-3B3F-BF78-93021B62B8EC}"/>
          </ac:cxnSpMkLst>
        </pc:cxnChg>
      </pc:sldChg>
    </pc:docChg>
  </pc:docChgLst>
  <pc:docChgLst>
    <pc:chgData name="木原 翔太" userId="3a0c2bc4-7249-4f8d-adca-b0fdd41eb65b" providerId="ADAL" clId="{1929F385-9AB9-4A55-AB2E-4B62CE7E6FAC}"/>
    <pc:docChg chg="modSld">
      <pc:chgData name="木原 翔太" userId="3a0c2bc4-7249-4f8d-adca-b0fdd41eb65b" providerId="ADAL" clId="{1929F385-9AB9-4A55-AB2E-4B62CE7E6FAC}" dt="2024-03-13T07:15:34.518" v="6" actId="20577"/>
      <pc:docMkLst>
        <pc:docMk/>
      </pc:docMkLst>
      <pc:sldChg chg="modSp mod">
        <pc:chgData name="木原 翔太" userId="3a0c2bc4-7249-4f8d-adca-b0fdd41eb65b" providerId="ADAL" clId="{1929F385-9AB9-4A55-AB2E-4B62CE7E6FAC}" dt="2024-03-13T07:15:34.518" v="6" actId="20577"/>
        <pc:sldMkLst>
          <pc:docMk/>
          <pc:sldMk cId="1821581864" sldId="290"/>
        </pc:sldMkLst>
        <pc:spChg chg="mod">
          <ac:chgData name="木原 翔太" userId="3a0c2bc4-7249-4f8d-adca-b0fdd41eb65b" providerId="ADAL" clId="{1929F385-9AB9-4A55-AB2E-4B62CE7E6FAC}" dt="2024-03-13T07:15:34.518" v="6" actId="20577"/>
          <ac:spMkLst>
            <pc:docMk/>
            <pc:sldMk cId="1821581864" sldId="290"/>
            <ac:spMk id="4" creationId="{00000000-0000-0000-0000-000000000000}"/>
          </ac:spMkLst>
        </pc:spChg>
      </pc:sldChg>
      <pc:sldChg chg="modSp mod">
        <pc:chgData name="木原 翔太" userId="3a0c2bc4-7249-4f8d-adca-b0fdd41eb65b" providerId="ADAL" clId="{1929F385-9AB9-4A55-AB2E-4B62CE7E6FAC}" dt="2024-03-13T07:15:24.688" v="4" actId="6549"/>
        <pc:sldMkLst>
          <pc:docMk/>
          <pc:sldMk cId="4072568986" sldId="296"/>
        </pc:sldMkLst>
        <pc:graphicFrameChg chg="modGraphic">
          <ac:chgData name="木原 翔太" userId="3a0c2bc4-7249-4f8d-adca-b0fdd41eb65b" providerId="ADAL" clId="{1929F385-9AB9-4A55-AB2E-4B62CE7E6FAC}" dt="2024-03-13T07:15:24.688" v="4" actId="6549"/>
          <ac:graphicFrameMkLst>
            <pc:docMk/>
            <pc:sldMk cId="4072568986" sldId="296"/>
            <ac:graphicFrameMk id="815" creationId="{94C30D3A-7754-F554-3385-72511C30F8B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C560C-AEFB-4173-BE87-7640329668F0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8BE9-AA4C-45F8-93C3-7011460BF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6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8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図 372">
            <a:extLst>
              <a:ext uri="{FF2B5EF4-FFF2-40B4-BE49-F238E27FC236}">
                <a16:creationId xmlns:a16="http://schemas.microsoft.com/office/drawing/2014/main" id="{4437E2B3-7C36-E23E-50D0-298362CF2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1829338"/>
            <a:ext cx="6108405" cy="4674258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63502"/>
              </p:ext>
            </p:extLst>
          </p:nvPr>
        </p:nvGraphicFramePr>
        <p:xfrm>
          <a:off x="86671" y="1790700"/>
          <a:ext cx="6120000" cy="750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</a:tblGrid>
              <a:tr h="4737281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  <a:tr h="138271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56529"/>
                  </a:ext>
                </a:extLst>
              </a:tr>
              <a:tr h="138271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614033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169994" y="-114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</a:t>
            </a:r>
          </a:p>
        </p:txBody>
      </p:sp>
      <p:pic>
        <p:nvPicPr>
          <p:cNvPr id="18" name="図 17" hidden="1">
            <a:extLst>
              <a:ext uri="{FF2B5EF4-FFF2-40B4-BE49-F238E27FC236}">
                <a16:creationId xmlns:a16="http://schemas.microsoft.com/office/drawing/2014/main" id="{AEE57C4F-C1C1-E7B4-0A79-73ED4C9839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39297" y="1603877"/>
            <a:ext cx="9417717" cy="6890245"/>
          </a:xfrm>
          <a:prstGeom prst="rect">
            <a:avLst/>
          </a:prstGeom>
        </p:spPr>
      </p:pic>
      <p:sp>
        <p:nvSpPr>
          <p:cNvPr id="184" name="フリーフォーム: 図形 183" hidden="1">
            <a:extLst>
              <a:ext uri="{FF2B5EF4-FFF2-40B4-BE49-F238E27FC236}">
                <a16:creationId xmlns:a16="http://schemas.microsoft.com/office/drawing/2014/main" id="{9639E4D8-BCE3-FCAF-C288-453DF6E33522}"/>
              </a:ext>
            </a:extLst>
          </p:cNvPr>
          <p:cNvSpPr/>
          <p:nvPr/>
        </p:nvSpPr>
        <p:spPr>
          <a:xfrm>
            <a:off x="23017163" y="3724275"/>
            <a:ext cx="3238500" cy="2862263"/>
          </a:xfrm>
          <a:custGeom>
            <a:avLst/>
            <a:gdLst>
              <a:gd name="connsiteX0" fmla="*/ 0 w 3238500"/>
              <a:gd name="connsiteY0" fmla="*/ 1300163 h 2862263"/>
              <a:gd name="connsiteX1" fmla="*/ 1000125 w 3238500"/>
              <a:gd name="connsiteY1" fmla="*/ 2428875 h 2862263"/>
              <a:gd name="connsiteX2" fmla="*/ 1252537 w 3238500"/>
              <a:gd name="connsiteY2" fmla="*/ 2728913 h 2862263"/>
              <a:gd name="connsiteX3" fmla="*/ 1433512 w 3238500"/>
              <a:gd name="connsiteY3" fmla="*/ 2862263 h 2862263"/>
              <a:gd name="connsiteX4" fmla="*/ 1619250 w 3238500"/>
              <a:gd name="connsiteY4" fmla="*/ 2790825 h 2862263"/>
              <a:gd name="connsiteX5" fmla="*/ 1876425 w 3238500"/>
              <a:gd name="connsiteY5" fmla="*/ 2786063 h 2862263"/>
              <a:gd name="connsiteX6" fmla="*/ 2405062 w 3238500"/>
              <a:gd name="connsiteY6" fmla="*/ 2790825 h 2862263"/>
              <a:gd name="connsiteX7" fmla="*/ 2586037 w 3238500"/>
              <a:gd name="connsiteY7" fmla="*/ 2614613 h 2862263"/>
              <a:gd name="connsiteX8" fmla="*/ 2814637 w 3238500"/>
              <a:gd name="connsiteY8" fmla="*/ 2409825 h 2862263"/>
              <a:gd name="connsiteX9" fmla="*/ 2714625 w 3238500"/>
              <a:gd name="connsiteY9" fmla="*/ 2266950 h 2862263"/>
              <a:gd name="connsiteX10" fmla="*/ 2662237 w 3238500"/>
              <a:gd name="connsiteY10" fmla="*/ 2119313 h 2862263"/>
              <a:gd name="connsiteX11" fmla="*/ 2690812 w 3238500"/>
              <a:gd name="connsiteY11" fmla="*/ 1971675 h 2862263"/>
              <a:gd name="connsiteX12" fmla="*/ 2771775 w 3238500"/>
              <a:gd name="connsiteY12" fmla="*/ 1819275 h 2862263"/>
              <a:gd name="connsiteX13" fmla="*/ 2857500 w 3238500"/>
              <a:gd name="connsiteY13" fmla="*/ 1747838 h 2862263"/>
              <a:gd name="connsiteX14" fmla="*/ 3000375 w 3238500"/>
              <a:gd name="connsiteY14" fmla="*/ 1700213 h 2862263"/>
              <a:gd name="connsiteX15" fmla="*/ 3224212 w 3238500"/>
              <a:gd name="connsiteY15" fmla="*/ 1662113 h 2862263"/>
              <a:gd name="connsiteX16" fmla="*/ 3238500 w 3238500"/>
              <a:gd name="connsiteY16" fmla="*/ 1581150 h 2862263"/>
              <a:gd name="connsiteX17" fmla="*/ 2986087 w 3238500"/>
              <a:gd name="connsiteY17" fmla="*/ 1438275 h 2862263"/>
              <a:gd name="connsiteX18" fmla="*/ 2876550 w 3238500"/>
              <a:gd name="connsiteY18" fmla="*/ 1338263 h 2862263"/>
              <a:gd name="connsiteX19" fmla="*/ 2705100 w 3238500"/>
              <a:gd name="connsiteY19" fmla="*/ 1171575 h 2862263"/>
              <a:gd name="connsiteX20" fmla="*/ 2600325 w 3238500"/>
              <a:gd name="connsiteY20" fmla="*/ 1033463 h 2862263"/>
              <a:gd name="connsiteX21" fmla="*/ 2476500 w 3238500"/>
              <a:gd name="connsiteY21" fmla="*/ 876300 h 2862263"/>
              <a:gd name="connsiteX22" fmla="*/ 2357437 w 3238500"/>
              <a:gd name="connsiteY22" fmla="*/ 747713 h 2862263"/>
              <a:gd name="connsiteX23" fmla="*/ 2252662 w 3238500"/>
              <a:gd name="connsiteY23" fmla="*/ 676275 h 2862263"/>
              <a:gd name="connsiteX24" fmla="*/ 2043112 w 3238500"/>
              <a:gd name="connsiteY24" fmla="*/ 538163 h 2862263"/>
              <a:gd name="connsiteX25" fmla="*/ 1847850 w 3238500"/>
              <a:gd name="connsiteY25" fmla="*/ 400050 h 2862263"/>
              <a:gd name="connsiteX26" fmla="*/ 1728787 w 3238500"/>
              <a:gd name="connsiteY26" fmla="*/ 261938 h 2862263"/>
              <a:gd name="connsiteX27" fmla="*/ 1557337 w 3238500"/>
              <a:gd name="connsiteY27" fmla="*/ 42863 h 2862263"/>
              <a:gd name="connsiteX28" fmla="*/ 1481137 w 3238500"/>
              <a:gd name="connsiteY28" fmla="*/ 0 h 2862263"/>
              <a:gd name="connsiteX29" fmla="*/ 1338262 w 3238500"/>
              <a:gd name="connsiteY29" fmla="*/ 4763 h 2862263"/>
              <a:gd name="connsiteX30" fmla="*/ 1247775 w 3238500"/>
              <a:gd name="connsiteY30" fmla="*/ 23813 h 2862263"/>
              <a:gd name="connsiteX31" fmla="*/ 1185862 w 3238500"/>
              <a:gd name="connsiteY31" fmla="*/ 142875 h 2862263"/>
              <a:gd name="connsiteX32" fmla="*/ 1071562 w 3238500"/>
              <a:gd name="connsiteY32" fmla="*/ 342900 h 2862263"/>
              <a:gd name="connsiteX33" fmla="*/ 900112 w 3238500"/>
              <a:gd name="connsiteY33" fmla="*/ 576263 h 2862263"/>
              <a:gd name="connsiteX34" fmla="*/ 695325 w 3238500"/>
              <a:gd name="connsiteY34" fmla="*/ 742950 h 2862263"/>
              <a:gd name="connsiteX35" fmla="*/ 500062 w 3238500"/>
              <a:gd name="connsiteY35" fmla="*/ 876300 h 2862263"/>
              <a:gd name="connsiteX36" fmla="*/ 381000 w 3238500"/>
              <a:gd name="connsiteY36" fmla="*/ 952500 h 2862263"/>
              <a:gd name="connsiteX37" fmla="*/ 304800 w 3238500"/>
              <a:gd name="connsiteY37" fmla="*/ 966788 h 2862263"/>
              <a:gd name="connsiteX38" fmla="*/ 0 w 3238500"/>
              <a:gd name="connsiteY38" fmla="*/ 1300163 h 28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38500" h="2862263">
                <a:moveTo>
                  <a:pt x="0" y="1300163"/>
                </a:moveTo>
                <a:lnTo>
                  <a:pt x="1000125" y="2428875"/>
                </a:lnTo>
                <a:lnTo>
                  <a:pt x="1252537" y="2728913"/>
                </a:lnTo>
                <a:lnTo>
                  <a:pt x="1433512" y="2862263"/>
                </a:lnTo>
                <a:lnTo>
                  <a:pt x="1619250" y="2790825"/>
                </a:lnTo>
                <a:lnTo>
                  <a:pt x="1876425" y="2786063"/>
                </a:lnTo>
                <a:lnTo>
                  <a:pt x="2405062" y="2790825"/>
                </a:lnTo>
                <a:lnTo>
                  <a:pt x="2586037" y="2614613"/>
                </a:lnTo>
                <a:lnTo>
                  <a:pt x="2814637" y="2409825"/>
                </a:lnTo>
                <a:lnTo>
                  <a:pt x="2714625" y="2266950"/>
                </a:lnTo>
                <a:lnTo>
                  <a:pt x="2662237" y="2119313"/>
                </a:lnTo>
                <a:lnTo>
                  <a:pt x="2690812" y="1971675"/>
                </a:lnTo>
                <a:lnTo>
                  <a:pt x="2771775" y="1819275"/>
                </a:lnTo>
                <a:lnTo>
                  <a:pt x="2857500" y="1747838"/>
                </a:lnTo>
                <a:lnTo>
                  <a:pt x="3000375" y="1700213"/>
                </a:lnTo>
                <a:lnTo>
                  <a:pt x="3224212" y="1662113"/>
                </a:lnTo>
                <a:lnTo>
                  <a:pt x="3238500" y="1581150"/>
                </a:lnTo>
                <a:lnTo>
                  <a:pt x="2986087" y="1438275"/>
                </a:lnTo>
                <a:lnTo>
                  <a:pt x="2876550" y="1338263"/>
                </a:lnTo>
                <a:lnTo>
                  <a:pt x="2705100" y="1171575"/>
                </a:lnTo>
                <a:lnTo>
                  <a:pt x="2600325" y="1033463"/>
                </a:lnTo>
                <a:lnTo>
                  <a:pt x="2476500" y="876300"/>
                </a:lnTo>
                <a:lnTo>
                  <a:pt x="2357437" y="747713"/>
                </a:lnTo>
                <a:lnTo>
                  <a:pt x="2252662" y="676275"/>
                </a:lnTo>
                <a:lnTo>
                  <a:pt x="2043112" y="538163"/>
                </a:lnTo>
                <a:lnTo>
                  <a:pt x="1847850" y="400050"/>
                </a:lnTo>
                <a:lnTo>
                  <a:pt x="1728787" y="261938"/>
                </a:lnTo>
                <a:lnTo>
                  <a:pt x="1557337" y="42863"/>
                </a:lnTo>
                <a:lnTo>
                  <a:pt x="1481137" y="0"/>
                </a:lnTo>
                <a:lnTo>
                  <a:pt x="1338262" y="4763"/>
                </a:lnTo>
                <a:lnTo>
                  <a:pt x="1247775" y="23813"/>
                </a:lnTo>
                <a:lnTo>
                  <a:pt x="1185862" y="142875"/>
                </a:lnTo>
                <a:lnTo>
                  <a:pt x="1071562" y="342900"/>
                </a:lnTo>
                <a:lnTo>
                  <a:pt x="900112" y="576263"/>
                </a:lnTo>
                <a:lnTo>
                  <a:pt x="695325" y="742950"/>
                </a:lnTo>
                <a:lnTo>
                  <a:pt x="500062" y="876300"/>
                </a:lnTo>
                <a:lnTo>
                  <a:pt x="381000" y="952500"/>
                </a:lnTo>
                <a:lnTo>
                  <a:pt x="304800" y="966788"/>
                </a:lnTo>
                <a:lnTo>
                  <a:pt x="0" y="13001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33ECD30-D703-549C-9523-F4EFCBF81FED}"/>
              </a:ext>
            </a:extLst>
          </p:cNvPr>
          <p:cNvSpPr/>
          <p:nvPr/>
        </p:nvSpPr>
        <p:spPr>
          <a:xfrm>
            <a:off x="8432800" y="12700000"/>
            <a:ext cx="108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99EC887-D1F9-9380-274D-5BA162654D1D}"/>
              </a:ext>
            </a:extLst>
          </p:cNvPr>
          <p:cNvGrpSpPr/>
          <p:nvPr/>
        </p:nvGrpSpPr>
        <p:grpSpPr>
          <a:xfrm rot="16956941">
            <a:off x="35392480" y="2220332"/>
            <a:ext cx="9799586" cy="4767148"/>
            <a:chOff x="-3996760" y="-6467855"/>
            <a:chExt cx="9799586" cy="4767148"/>
          </a:xfrm>
        </p:grpSpPr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CB124EA3-DAEA-1830-A5B0-2D69D76CC554}"/>
                </a:ext>
              </a:extLst>
            </p:cNvPr>
            <p:cNvSpPr>
              <a:spLocks/>
            </p:cNvSpPr>
            <p:nvPr/>
          </p:nvSpPr>
          <p:spPr>
            <a:xfrm rot="15420000">
              <a:off x="-31570" y="-7064665"/>
              <a:ext cx="3636000" cy="6394716"/>
            </a:xfrm>
            <a:prstGeom prst="trapezoid">
              <a:avLst>
                <a:gd name="adj" fmla="val 13661"/>
              </a:avLst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1F1754F-1D48-13A1-0AEF-DFEEFA92E558}"/>
                </a:ext>
              </a:extLst>
            </p:cNvPr>
            <p:cNvSpPr txBox="1">
              <a:spLocks/>
            </p:cNvSpPr>
            <p:nvPr/>
          </p:nvSpPr>
          <p:spPr>
            <a:xfrm rot="15420000">
              <a:off x="-1919854" y="-4049672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180m(H45m)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台形 21">
              <a:extLst>
                <a:ext uri="{FF2B5EF4-FFF2-40B4-BE49-F238E27FC236}">
                  <a16:creationId xmlns:a16="http://schemas.microsoft.com/office/drawing/2014/main" id="{3F808AE6-FAE8-2D7F-BA71-BD7842E2F9C8}"/>
                </a:ext>
              </a:extLst>
            </p:cNvPr>
            <p:cNvSpPr>
              <a:spLocks/>
            </p:cNvSpPr>
            <p:nvPr/>
          </p:nvSpPr>
          <p:spPr>
            <a:xfrm rot="15420000">
              <a:off x="1531902" y="-6248251"/>
              <a:ext cx="2592709" cy="4228761"/>
            </a:xfrm>
            <a:prstGeom prst="trapezoid">
              <a:avLst>
                <a:gd name="adj" fmla="val 11801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B9A00B8-98AE-F8C3-2906-49772E86747A}"/>
                </a:ext>
              </a:extLst>
            </p:cNvPr>
            <p:cNvSpPr txBox="1">
              <a:spLocks/>
            </p:cNvSpPr>
            <p:nvPr/>
          </p:nvSpPr>
          <p:spPr>
            <a:xfrm rot="15420000">
              <a:off x="24214" y="-4305195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120m(H30m)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38B2EC9C-79BF-E700-06CC-9742E53CE0A6}"/>
                </a:ext>
              </a:extLst>
            </p:cNvPr>
            <p:cNvCxnSpPr>
              <a:cxnSpLocks/>
            </p:cNvCxnSpPr>
            <p:nvPr/>
          </p:nvCxnSpPr>
          <p:spPr>
            <a:xfrm rot="6113715" flipH="1" flipV="1">
              <a:off x="-1398995" y="-7687626"/>
              <a:ext cx="3805742" cy="816809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台形 24">
              <a:extLst>
                <a:ext uri="{FF2B5EF4-FFF2-40B4-BE49-F238E27FC236}">
                  <a16:creationId xmlns:a16="http://schemas.microsoft.com/office/drawing/2014/main" id="{69B4AD24-8FEB-2AA2-A69A-195E7F864459}"/>
                </a:ext>
              </a:extLst>
            </p:cNvPr>
            <p:cNvSpPr>
              <a:spLocks/>
            </p:cNvSpPr>
            <p:nvPr/>
          </p:nvSpPr>
          <p:spPr>
            <a:xfrm rot="15420000" flipV="1">
              <a:off x="-905317" y="-8111200"/>
              <a:ext cx="2817113" cy="9000000"/>
            </a:xfrm>
            <a:prstGeom prst="trapezoid">
              <a:avLst>
                <a:gd name="adj" fmla="val 4311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3E18D0A-0FB6-0436-D222-1C5A48A5E331}"/>
                </a:ext>
              </a:extLst>
            </p:cNvPr>
            <p:cNvSpPr>
              <a:spLocks/>
            </p:cNvSpPr>
            <p:nvPr/>
          </p:nvSpPr>
          <p:spPr>
            <a:xfrm rot="4620000">
              <a:off x="3349411" y="-4919855"/>
              <a:ext cx="3636000" cy="54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F1A9D6E-D208-1BFA-8104-5F452ACC0F73}"/>
                </a:ext>
              </a:extLst>
            </p:cNvPr>
            <p:cNvSpPr txBox="1">
              <a:spLocks/>
            </p:cNvSpPr>
            <p:nvPr/>
          </p:nvSpPr>
          <p:spPr>
            <a:xfrm rot="10020000">
              <a:off x="5068268" y="-4357804"/>
              <a:ext cx="3978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5m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5C481AD-D2E6-754D-0AD2-9ECC1E210A2C}"/>
                </a:ext>
              </a:extLst>
            </p:cNvPr>
            <p:cNvSpPr txBox="1">
              <a:spLocks/>
            </p:cNvSpPr>
            <p:nvPr/>
          </p:nvSpPr>
          <p:spPr>
            <a:xfrm rot="10020000">
              <a:off x="5077746" y="-4179799"/>
              <a:ext cx="48122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10m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189FADC0-9A39-5910-C5A9-500E71D85BEA}"/>
                </a:ext>
              </a:extLst>
            </p:cNvPr>
            <p:cNvSpPr txBox="1">
              <a:spLocks/>
            </p:cNvSpPr>
            <p:nvPr/>
          </p:nvSpPr>
          <p:spPr>
            <a:xfrm rot="10020000">
              <a:off x="5321604" y="-3102361"/>
              <a:ext cx="48122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45m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AC448D38-2856-4DED-F904-4A01DAEA422A}"/>
                </a:ext>
              </a:extLst>
            </p:cNvPr>
            <p:cNvCxnSpPr>
              <a:cxnSpLocks/>
            </p:cNvCxnSpPr>
            <p:nvPr/>
          </p:nvCxnSpPr>
          <p:spPr>
            <a:xfrm rot="4643059">
              <a:off x="5364311" y="-4045360"/>
              <a:ext cx="10661" cy="555942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FDBFD4F4-A44A-BF76-960B-DD8228EB8B18}"/>
                </a:ext>
              </a:extLst>
            </p:cNvPr>
            <p:cNvCxnSpPr>
              <a:cxnSpLocks/>
            </p:cNvCxnSpPr>
            <p:nvPr/>
          </p:nvCxnSpPr>
          <p:spPr>
            <a:xfrm rot="4643059">
              <a:off x="5451830" y="-3684371"/>
              <a:ext cx="0" cy="552192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B61087B3-E9FA-535F-EB2E-718D3C90A6E1}"/>
                </a:ext>
              </a:extLst>
            </p:cNvPr>
            <p:cNvCxnSpPr>
              <a:cxnSpLocks/>
            </p:cNvCxnSpPr>
            <p:nvPr/>
          </p:nvCxnSpPr>
          <p:spPr>
            <a:xfrm rot="4643059">
              <a:off x="4951654" y="-5857337"/>
              <a:ext cx="0" cy="550183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38ACFF93-D527-8F71-882B-6454C9EDAC0D}"/>
                </a:ext>
              </a:extLst>
            </p:cNvPr>
            <p:cNvSpPr>
              <a:spLocks/>
            </p:cNvSpPr>
            <p:nvPr/>
          </p:nvSpPr>
          <p:spPr>
            <a:xfrm rot="4620000">
              <a:off x="4592422" y="-4957064"/>
              <a:ext cx="1116000" cy="540000"/>
            </a:xfrm>
            <a:prstGeom prst="rect">
              <a:avLst/>
            </a:prstGeom>
            <a:solidFill>
              <a:srgbClr val="FFF2CC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4DE6B99C-6249-745C-9362-33327464A746}"/>
                </a:ext>
              </a:extLst>
            </p:cNvPr>
            <p:cNvSpPr txBox="1">
              <a:spLocks/>
            </p:cNvSpPr>
            <p:nvPr/>
          </p:nvSpPr>
          <p:spPr>
            <a:xfrm rot="4620000">
              <a:off x="2003032" y="-4486948"/>
              <a:ext cx="16891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RWY 08</a:t>
              </a:r>
            </a:p>
            <a:p>
              <a:pPr algn="ctr"/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進入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離脱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84D0D775-0381-44CC-6B23-F9690635CE1B}"/>
                </a:ext>
              </a:extLst>
            </p:cNvPr>
            <p:cNvSpPr txBox="1">
              <a:spLocks/>
            </p:cNvSpPr>
            <p:nvPr/>
          </p:nvSpPr>
          <p:spPr>
            <a:xfrm rot="4620000">
              <a:off x="3302554" y="-4784104"/>
              <a:ext cx="105865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589" b="1" dirty="0"/>
                <a:t> 78</a:t>
              </a:r>
              <a:r>
                <a:rPr lang="en-US" altLang="ja-JP" sz="2600" b="1" dirty="0"/>
                <a:t>°</a:t>
              </a:r>
              <a:endParaRPr lang="ja-JP" altLang="en-US" sz="2600" b="1" dirty="0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E7FA6B4F-7005-EF8B-1246-6B921AFE0638}"/>
                </a:ext>
              </a:extLst>
            </p:cNvPr>
            <p:cNvSpPr txBox="1">
              <a:spLocks/>
            </p:cNvSpPr>
            <p:nvPr/>
          </p:nvSpPr>
          <p:spPr>
            <a:xfrm rot="20820000">
              <a:off x="4857629" y="-5268241"/>
              <a:ext cx="3978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5m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47993D0D-754E-AF6F-9289-C74C179541A6}"/>
                </a:ext>
              </a:extLst>
            </p:cNvPr>
            <p:cNvSpPr txBox="1">
              <a:spLocks/>
            </p:cNvSpPr>
            <p:nvPr/>
          </p:nvSpPr>
          <p:spPr>
            <a:xfrm rot="20820000">
              <a:off x="4755955" y="-5529754"/>
              <a:ext cx="48122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10m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D799C583-CB1B-0607-6602-71D7EA29ED94}"/>
                </a:ext>
              </a:extLst>
            </p:cNvPr>
            <p:cNvSpPr txBox="1">
              <a:spLocks/>
            </p:cNvSpPr>
            <p:nvPr/>
          </p:nvSpPr>
          <p:spPr>
            <a:xfrm rot="20820000">
              <a:off x="4540698" y="-6455499"/>
              <a:ext cx="48122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45m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7" name="台形 76">
              <a:extLst>
                <a:ext uri="{FF2B5EF4-FFF2-40B4-BE49-F238E27FC236}">
                  <a16:creationId xmlns:a16="http://schemas.microsoft.com/office/drawing/2014/main" id="{C6C9CD8D-22A3-EB08-9DE9-89D1157584CB}"/>
                </a:ext>
              </a:extLst>
            </p:cNvPr>
            <p:cNvSpPr>
              <a:spLocks/>
            </p:cNvSpPr>
            <p:nvPr/>
          </p:nvSpPr>
          <p:spPr>
            <a:xfrm rot="15420000">
              <a:off x="2595556" y="-5684671"/>
              <a:ext cx="1874940" cy="2782588"/>
            </a:xfrm>
            <a:prstGeom prst="trapezoid">
              <a:avLst>
                <a:gd name="adj" fmla="val 14016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9AFFB881-31AA-6E4C-3CBF-1C86279131FC}"/>
                </a:ext>
              </a:extLst>
            </p:cNvPr>
            <p:cNvSpPr txBox="1">
              <a:spLocks/>
            </p:cNvSpPr>
            <p:nvPr/>
          </p:nvSpPr>
          <p:spPr>
            <a:xfrm rot="15420000">
              <a:off x="1850633" y="-3861356"/>
              <a:ext cx="9957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80m(H20m)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7E1B5500-A1F8-8889-781B-98B67BEECD14}"/>
                </a:ext>
              </a:extLst>
            </p:cNvPr>
            <p:cNvSpPr txBox="1">
              <a:spLocks/>
            </p:cNvSpPr>
            <p:nvPr/>
          </p:nvSpPr>
          <p:spPr>
            <a:xfrm rot="20584703">
              <a:off x="2636174" y="-5898215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B7FB0B2A-4237-5E5F-A456-48C79034119B}"/>
                </a:ext>
              </a:extLst>
            </p:cNvPr>
            <p:cNvSpPr txBox="1">
              <a:spLocks/>
            </p:cNvSpPr>
            <p:nvPr/>
          </p:nvSpPr>
          <p:spPr>
            <a:xfrm rot="20584703">
              <a:off x="4079073" y="-5421295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C3E2A726-7121-8B7E-E343-A839870E4699}"/>
                </a:ext>
              </a:extLst>
            </p:cNvPr>
            <p:cNvSpPr txBox="1">
              <a:spLocks/>
            </p:cNvSpPr>
            <p:nvPr/>
          </p:nvSpPr>
          <p:spPr>
            <a:xfrm rot="20584703">
              <a:off x="2786668" y="-5431350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E9A10D82-9740-2D24-2FE5-448350BBABED}"/>
                </a:ext>
              </a:extLst>
            </p:cNvPr>
            <p:cNvCxnSpPr>
              <a:cxnSpLocks/>
            </p:cNvCxnSpPr>
            <p:nvPr/>
          </p:nvCxnSpPr>
          <p:spPr>
            <a:xfrm rot="4643059" flipV="1">
              <a:off x="4871081" y="-6207508"/>
              <a:ext cx="0" cy="54349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5C5CDE5A-D217-D035-7122-3C50BED56789}"/>
                </a:ext>
              </a:extLst>
            </p:cNvPr>
            <p:cNvCxnSpPr>
              <a:cxnSpLocks/>
            </p:cNvCxnSpPr>
            <p:nvPr/>
          </p:nvCxnSpPr>
          <p:spPr>
            <a:xfrm rot="15420000" flipH="1" flipV="1">
              <a:off x="3890565" y="-4813658"/>
              <a:ext cx="0" cy="971766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BC954E82-9C88-5EE6-69E1-6CB0F3264295}"/>
                </a:ext>
              </a:extLst>
            </p:cNvPr>
            <p:cNvSpPr/>
            <p:nvPr/>
          </p:nvSpPr>
          <p:spPr>
            <a:xfrm rot="20844542">
              <a:off x="4878583" y="-4876561"/>
              <a:ext cx="540000" cy="3960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"/>
                <a:t>11×15</a:t>
              </a:r>
              <a:endParaRPr kumimoji="1" lang="ja-JP" altLang="en-US" sz="800" dirty="0"/>
            </a:p>
          </p:txBody>
        </p:sp>
      </p:grpSp>
      <p:pic>
        <p:nvPicPr>
          <p:cNvPr id="511" name="図 510">
            <a:extLst>
              <a:ext uri="{FF2B5EF4-FFF2-40B4-BE49-F238E27FC236}">
                <a16:creationId xmlns:a16="http://schemas.microsoft.com/office/drawing/2014/main" id="{418AD014-B761-A044-EFCF-D670CF835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234" y="1850008"/>
            <a:ext cx="385228" cy="629387"/>
          </a:xfrm>
          <a:prstGeom prst="rect">
            <a:avLst/>
          </a:prstGeom>
        </p:spPr>
      </p:pic>
      <p:sp>
        <p:nvSpPr>
          <p:cNvPr id="512" name="正方形/長方形 511">
            <a:extLst>
              <a:ext uri="{FF2B5EF4-FFF2-40B4-BE49-F238E27FC236}">
                <a16:creationId xmlns:a16="http://schemas.microsoft.com/office/drawing/2014/main" id="{15295495-897F-5775-61B6-8274EB39AC78}"/>
              </a:ext>
            </a:extLst>
          </p:cNvPr>
          <p:cNvSpPr/>
          <p:nvPr/>
        </p:nvSpPr>
        <p:spPr>
          <a:xfrm>
            <a:off x="168656" y="6273290"/>
            <a:ext cx="1080000" cy="1671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30m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13" name="テキスト ボックス 512">
            <a:extLst>
              <a:ext uri="{FF2B5EF4-FFF2-40B4-BE49-F238E27FC236}">
                <a16:creationId xmlns:a16="http://schemas.microsoft.com/office/drawing/2014/main" id="{D59299F4-CA2E-B0C5-575C-64122DFC4416}"/>
              </a:ext>
            </a:extLst>
          </p:cNvPr>
          <p:cNvSpPr txBox="1"/>
          <p:nvPr/>
        </p:nvSpPr>
        <p:spPr>
          <a:xfrm>
            <a:off x="172720" y="5955266"/>
            <a:ext cx="619760" cy="2629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514" name="正方形/長方形 513">
            <a:extLst>
              <a:ext uri="{FF2B5EF4-FFF2-40B4-BE49-F238E27FC236}">
                <a16:creationId xmlns:a16="http://schemas.microsoft.com/office/drawing/2014/main" id="{204F1C48-57EB-F9F4-F789-1548F712520F}"/>
              </a:ext>
            </a:extLst>
          </p:cNvPr>
          <p:cNvSpPr/>
          <p:nvPr/>
        </p:nvSpPr>
        <p:spPr>
          <a:xfrm>
            <a:off x="2894806" y="1959873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5" name="正方形/長方形 514">
            <a:extLst>
              <a:ext uri="{FF2B5EF4-FFF2-40B4-BE49-F238E27FC236}">
                <a16:creationId xmlns:a16="http://schemas.microsoft.com/office/drawing/2014/main" id="{F496D6AB-D27A-65E5-AC8F-01D5DE470AC7}"/>
              </a:ext>
            </a:extLst>
          </p:cNvPr>
          <p:cNvSpPr/>
          <p:nvPr/>
        </p:nvSpPr>
        <p:spPr>
          <a:xfrm>
            <a:off x="4078284" y="6319839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6" name="正方形/長方形 515">
            <a:extLst>
              <a:ext uri="{FF2B5EF4-FFF2-40B4-BE49-F238E27FC236}">
                <a16:creationId xmlns:a16="http://schemas.microsoft.com/office/drawing/2014/main" id="{CADE7FAE-65A2-215E-FBAE-E1CA7C75B7D4}"/>
              </a:ext>
            </a:extLst>
          </p:cNvPr>
          <p:cNvSpPr/>
          <p:nvPr/>
        </p:nvSpPr>
        <p:spPr>
          <a:xfrm>
            <a:off x="147388" y="4322676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7" name="正方形/長方形 516">
            <a:extLst>
              <a:ext uri="{FF2B5EF4-FFF2-40B4-BE49-F238E27FC236}">
                <a16:creationId xmlns:a16="http://schemas.microsoft.com/office/drawing/2014/main" id="{BFA4FED4-917C-58F9-D1A6-440B93AD5B9F}"/>
              </a:ext>
            </a:extLst>
          </p:cNvPr>
          <p:cNvSpPr/>
          <p:nvPr/>
        </p:nvSpPr>
        <p:spPr>
          <a:xfrm>
            <a:off x="5134947" y="3068440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22" name="図 521">
            <a:extLst>
              <a:ext uri="{FF2B5EF4-FFF2-40B4-BE49-F238E27FC236}">
                <a16:creationId xmlns:a16="http://schemas.microsoft.com/office/drawing/2014/main" id="{ABD44E16-8311-BF4E-0050-255FAED65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267" y="6647661"/>
            <a:ext cx="3604033" cy="1220240"/>
          </a:xfrm>
          <a:prstGeom prst="rect">
            <a:avLst/>
          </a:prstGeom>
        </p:spPr>
      </p:pic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27862166-1D04-8FB1-F9E3-93BA382A071F}"/>
              </a:ext>
            </a:extLst>
          </p:cNvPr>
          <p:cNvSpPr/>
          <p:nvPr/>
        </p:nvSpPr>
        <p:spPr>
          <a:xfrm>
            <a:off x="1340831" y="7612127"/>
            <a:ext cx="3586740" cy="97313"/>
          </a:xfrm>
          <a:custGeom>
            <a:avLst/>
            <a:gdLst>
              <a:gd name="connsiteX0" fmla="*/ 0 w 3817620"/>
              <a:gd name="connsiteY0" fmla="*/ 266700 h 266700"/>
              <a:gd name="connsiteX1" fmla="*/ 777240 w 3817620"/>
              <a:gd name="connsiteY1" fmla="*/ 266700 h 266700"/>
              <a:gd name="connsiteX2" fmla="*/ 769620 w 3817620"/>
              <a:gd name="connsiteY2" fmla="*/ 160020 h 266700"/>
              <a:gd name="connsiteX3" fmla="*/ 2308860 w 3817620"/>
              <a:gd name="connsiteY3" fmla="*/ 16002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767715 w 3817620"/>
              <a:gd name="connsiteY1" fmla="*/ 266700 h 266700"/>
              <a:gd name="connsiteX2" fmla="*/ 769620 w 3817620"/>
              <a:gd name="connsiteY2" fmla="*/ 160020 h 266700"/>
              <a:gd name="connsiteX3" fmla="*/ 2308860 w 3817620"/>
              <a:gd name="connsiteY3" fmla="*/ 16002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767715 w 3817620"/>
              <a:gd name="connsiteY1" fmla="*/ 266700 h 266700"/>
              <a:gd name="connsiteX2" fmla="*/ 1055370 w 3817620"/>
              <a:gd name="connsiteY2" fmla="*/ 233045 h 266700"/>
              <a:gd name="connsiteX3" fmla="*/ 2308860 w 3817620"/>
              <a:gd name="connsiteY3" fmla="*/ 16002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767715 w 3817620"/>
              <a:gd name="connsiteY1" fmla="*/ 266700 h 266700"/>
              <a:gd name="connsiteX2" fmla="*/ 1055370 w 3817620"/>
              <a:gd name="connsiteY2" fmla="*/ 233045 h 266700"/>
              <a:gd name="connsiteX3" fmla="*/ 2312035 w 3817620"/>
              <a:gd name="connsiteY3" fmla="*/ 131445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767715 w 3817620"/>
              <a:gd name="connsiteY1" fmla="*/ 266700 h 266700"/>
              <a:gd name="connsiteX2" fmla="*/ 1055370 w 3817620"/>
              <a:gd name="connsiteY2" fmla="*/ 233045 h 266700"/>
              <a:gd name="connsiteX3" fmla="*/ 2286635 w 3817620"/>
              <a:gd name="connsiteY3" fmla="*/ 16637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767715 w 3817620"/>
              <a:gd name="connsiteY1" fmla="*/ 266700 h 266700"/>
              <a:gd name="connsiteX2" fmla="*/ 756920 w 3817620"/>
              <a:gd name="connsiteY2" fmla="*/ 198120 h 266700"/>
              <a:gd name="connsiteX3" fmla="*/ 2286635 w 3817620"/>
              <a:gd name="connsiteY3" fmla="*/ 16637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767715 w 3817620"/>
              <a:gd name="connsiteY1" fmla="*/ 266700 h 266700"/>
              <a:gd name="connsiteX2" fmla="*/ 766445 w 3817620"/>
              <a:gd name="connsiteY2" fmla="*/ 198120 h 266700"/>
              <a:gd name="connsiteX3" fmla="*/ 2286635 w 3817620"/>
              <a:gd name="connsiteY3" fmla="*/ 16637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650240 w 3817620"/>
              <a:gd name="connsiteY1" fmla="*/ 266700 h 266700"/>
              <a:gd name="connsiteX2" fmla="*/ 766445 w 3817620"/>
              <a:gd name="connsiteY2" fmla="*/ 198120 h 266700"/>
              <a:gd name="connsiteX3" fmla="*/ 2286635 w 3817620"/>
              <a:gd name="connsiteY3" fmla="*/ 16637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650240 w 3817620"/>
              <a:gd name="connsiteY1" fmla="*/ 266700 h 266700"/>
              <a:gd name="connsiteX2" fmla="*/ 766445 w 3817620"/>
              <a:gd name="connsiteY2" fmla="*/ 198120 h 266700"/>
              <a:gd name="connsiteX3" fmla="*/ 2286635 w 3817620"/>
              <a:gd name="connsiteY3" fmla="*/ 16637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650240 w 3817620"/>
              <a:gd name="connsiteY1" fmla="*/ 266700 h 266700"/>
              <a:gd name="connsiteX2" fmla="*/ 766445 w 3817620"/>
              <a:gd name="connsiteY2" fmla="*/ 198120 h 266700"/>
              <a:gd name="connsiteX3" fmla="*/ 2286635 w 3817620"/>
              <a:gd name="connsiteY3" fmla="*/ 16637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650240 w 3817620"/>
              <a:gd name="connsiteY1" fmla="*/ 266700 h 266700"/>
              <a:gd name="connsiteX2" fmla="*/ 766445 w 3817620"/>
              <a:gd name="connsiteY2" fmla="*/ 198120 h 266700"/>
              <a:gd name="connsiteX3" fmla="*/ 2286635 w 3817620"/>
              <a:gd name="connsiteY3" fmla="*/ 16637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650240 w 3817620"/>
              <a:gd name="connsiteY1" fmla="*/ 266700 h 266700"/>
              <a:gd name="connsiteX2" fmla="*/ 766445 w 3817620"/>
              <a:gd name="connsiteY2" fmla="*/ 198120 h 266700"/>
              <a:gd name="connsiteX3" fmla="*/ 2286635 w 3817620"/>
              <a:gd name="connsiteY3" fmla="*/ 16637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650240 w 3817620"/>
              <a:gd name="connsiteY1" fmla="*/ 266700 h 266700"/>
              <a:gd name="connsiteX2" fmla="*/ 766445 w 3817620"/>
              <a:gd name="connsiteY2" fmla="*/ 198120 h 266700"/>
              <a:gd name="connsiteX3" fmla="*/ 2286635 w 3817620"/>
              <a:gd name="connsiteY3" fmla="*/ 166370 h 266700"/>
              <a:gd name="connsiteX4" fmla="*/ 3817620 w 3817620"/>
              <a:gd name="connsiteY4" fmla="*/ 0 h 266700"/>
              <a:gd name="connsiteX0" fmla="*/ 0 w 3817620"/>
              <a:gd name="connsiteY0" fmla="*/ 266700 h 266700"/>
              <a:gd name="connsiteX1" fmla="*/ 650240 w 3817620"/>
              <a:gd name="connsiteY1" fmla="*/ 266700 h 266700"/>
              <a:gd name="connsiteX2" fmla="*/ 775970 w 3817620"/>
              <a:gd name="connsiteY2" fmla="*/ 167164 h 266700"/>
              <a:gd name="connsiteX3" fmla="*/ 2286635 w 3817620"/>
              <a:gd name="connsiteY3" fmla="*/ 166370 h 266700"/>
              <a:gd name="connsiteX4" fmla="*/ 3817620 w 3817620"/>
              <a:gd name="connsiteY4" fmla="*/ 0 h 266700"/>
              <a:gd name="connsiteX0" fmla="*/ 0 w 3817620"/>
              <a:gd name="connsiteY0" fmla="*/ 266700 h 271462"/>
              <a:gd name="connsiteX1" fmla="*/ 516890 w 3817620"/>
              <a:gd name="connsiteY1" fmla="*/ 271462 h 271462"/>
              <a:gd name="connsiteX2" fmla="*/ 775970 w 3817620"/>
              <a:gd name="connsiteY2" fmla="*/ 167164 h 271462"/>
              <a:gd name="connsiteX3" fmla="*/ 2286635 w 3817620"/>
              <a:gd name="connsiteY3" fmla="*/ 166370 h 271462"/>
              <a:gd name="connsiteX4" fmla="*/ 3817620 w 3817620"/>
              <a:gd name="connsiteY4" fmla="*/ 0 h 271462"/>
              <a:gd name="connsiteX0" fmla="*/ 0 w 3817620"/>
              <a:gd name="connsiteY0" fmla="*/ 266700 h 271462"/>
              <a:gd name="connsiteX1" fmla="*/ 516890 w 3817620"/>
              <a:gd name="connsiteY1" fmla="*/ 271462 h 271462"/>
              <a:gd name="connsiteX2" fmla="*/ 731520 w 3817620"/>
              <a:gd name="connsiteY2" fmla="*/ 167164 h 271462"/>
              <a:gd name="connsiteX3" fmla="*/ 2286635 w 3817620"/>
              <a:gd name="connsiteY3" fmla="*/ 166370 h 271462"/>
              <a:gd name="connsiteX4" fmla="*/ 3817620 w 3817620"/>
              <a:gd name="connsiteY4" fmla="*/ 0 h 271462"/>
              <a:gd name="connsiteX0" fmla="*/ 0 w 3817620"/>
              <a:gd name="connsiteY0" fmla="*/ 266700 h 271462"/>
              <a:gd name="connsiteX1" fmla="*/ 516890 w 3817620"/>
              <a:gd name="connsiteY1" fmla="*/ 271462 h 271462"/>
              <a:gd name="connsiteX2" fmla="*/ 731520 w 3817620"/>
              <a:gd name="connsiteY2" fmla="*/ 167164 h 271462"/>
              <a:gd name="connsiteX3" fmla="*/ 2424747 w 3817620"/>
              <a:gd name="connsiteY3" fmla="*/ 166370 h 271462"/>
              <a:gd name="connsiteX4" fmla="*/ 3817620 w 3817620"/>
              <a:gd name="connsiteY4" fmla="*/ 0 h 271462"/>
              <a:gd name="connsiteX0" fmla="*/ 0 w 3817620"/>
              <a:gd name="connsiteY0" fmla="*/ 266700 h 271462"/>
              <a:gd name="connsiteX1" fmla="*/ 516890 w 3817620"/>
              <a:gd name="connsiteY1" fmla="*/ 271462 h 271462"/>
              <a:gd name="connsiteX2" fmla="*/ 731520 w 3817620"/>
              <a:gd name="connsiteY2" fmla="*/ 167164 h 271462"/>
              <a:gd name="connsiteX3" fmla="*/ 2694858 w 3817620"/>
              <a:gd name="connsiteY3" fmla="*/ 169746 h 271462"/>
              <a:gd name="connsiteX4" fmla="*/ 3817620 w 3817620"/>
              <a:gd name="connsiteY4" fmla="*/ 0 h 271462"/>
              <a:gd name="connsiteX0" fmla="*/ 0 w 3814244"/>
              <a:gd name="connsiteY0" fmla="*/ 101257 h 106019"/>
              <a:gd name="connsiteX1" fmla="*/ 516890 w 3814244"/>
              <a:gd name="connsiteY1" fmla="*/ 106019 h 106019"/>
              <a:gd name="connsiteX2" fmla="*/ 731520 w 3814244"/>
              <a:gd name="connsiteY2" fmla="*/ 1721 h 106019"/>
              <a:gd name="connsiteX3" fmla="*/ 2694858 w 3814244"/>
              <a:gd name="connsiteY3" fmla="*/ 4303 h 106019"/>
              <a:gd name="connsiteX4" fmla="*/ 3814244 w 3814244"/>
              <a:gd name="connsiteY4" fmla="*/ 0 h 106019"/>
              <a:gd name="connsiteX0" fmla="*/ 0 w 3814244"/>
              <a:gd name="connsiteY0" fmla="*/ 101257 h 106019"/>
              <a:gd name="connsiteX1" fmla="*/ 364953 w 3814244"/>
              <a:gd name="connsiteY1" fmla="*/ 106019 h 106019"/>
              <a:gd name="connsiteX2" fmla="*/ 731520 w 3814244"/>
              <a:gd name="connsiteY2" fmla="*/ 1721 h 106019"/>
              <a:gd name="connsiteX3" fmla="*/ 2694858 w 3814244"/>
              <a:gd name="connsiteY3" fmla="*/ 4303 h 106019"/>
              <a:gd name="connsiteX4" fmla="*/ 3814244 w 3814244"/>
              <a:gd name="connsiteY4" fmla="*/ 0 h 106019"/>
              <a:gd name="connsiteX0" fmla="*/ 0 w 3814244"/>
              <a:gd name="connsiteY0" fmla="*/ 101257 h 106019"/>
              <a:gd name="connsiteX1" fmla="*/ 364953 w 3814244"/>
              <a:gd name="connsiteY1" fmla="*/ 106019 h 106019"/>
              <a:gd name="connsiteX2" fmla="*/ 493484 w 3814244"/>
              <a:gd name="connsiteY2" fmla="*/ 1721 h 106019"/>
              <a:gd name="connsiteX3" fmla="*/ 2694858 w 3814244"/>
              <a:gd name="connsiteY3" fmla="*/ 4303 h 106019"/>
              <a:gd name="connsiteX4" fmla="*/ 3814244 w 3814244"/>
              <a:gd name="connsiteY4" fmla="*/ 0 h 106019"/>
              <a:gd name="connsiteX0" fmla="*/ 0 w 3814244"/>
              <a:gd name="connsiteY0" fmla="*/ 101257 h 106019"/>
              <a:gd name="connsiteX1" fmla="*/ 253532 w 3814244"/>
              <a:gd name="connsiteY1" fmla="*/ 106019 h 106019"/>
              <a:gd name="connsiteX2" fmla="*/ 493484 w 3814244"/>
              <a:gd name="connsiteY2" fmla="*/ 1721 h 106019"/>
              <a:gd name="connsiteX3" fmla="*/ 2694858 w 3814244"/>
              <a:gd name="connsiteY3" fmla="*/ 4303 h 106019"/>
              <a:gd name="connsiteX4" fmla="*/ 3814244 w 3814244"/>
              <a:gd name="connsiteY4" fmla="*/ 0 h 106019"/>
              <a:gd name="connsiteX0" fmla="*/ 0 w 3814244"/>
              <a:gd name="connsiteY0" fmla="*/ 101257 h 106019"/>
              <a:gd name="connsiteX1" fmla="*/ 253532 w 3814244"/>
              <a:gd name="connsiteY1" fmla="*/ 106019 h 106019"/>
              <a:gd name="connsiteX2" fmla="*/ 384597 w 3814244"/>
              <a:gd name="connsiteY2" fmla="*/ 11850 h 106019"/>
              <a:gd name="connsiteX3" fmla="*/ 2694858 w 3814244"/>
              <a:gd name="connsiteY3" fmla="*/ 4303 h 106019"/>
              <a:gd name="connsiteX4" fmla="*/ 3814244 w 3814244"/>
              <a:gd name="connsiteY4" fmla="*/ 0 h 106019"/>
              <a:gd name="connsiteX0" fmla="*/ 0 w 3814244"/>
              <a:gd name="connsiteY0" fmla="*/ 101257 h 103486"/>
              <a:gd name="connsiteX1" fmla="*/ 167434 w 3814244"/>
              <a:gd name="connsiteY1" fmla="*/ 103486 h 103486"/>
              <a:gd name="connsiteX2" fmla="*/ 384597 w 3814244"/>
              <a:gd name="connsiteY2" fmla="*/ 11850 h 103486"/>
              <a:gd name="connsiteX3" fmla="*/ 2694858 w 3814244"/>
              <a:gd name="connsiteY3" fmla="*/ 4303 h 103486"/>
              <a:gd name="connsiteX4" fmla="*/ 3814244 w 3814244"/>
              <a:gd name="connsiteY4" fmla="*/ 0 h 103486"/>
              <a:gd name="connsiteX0" fmla="*/ 0 w 3814244"/>
              <a:gd name="connsiteY0" fmla="*/ 101257 h 103486"/>
              <a:gd name="connsiteX1" fmla="*/ 167434 w 3814244"/>
              <a:gd name="connsiteY1" fmla="*/ 103486 h 103486"/>
              <a:gd name="connsiteX2" fmla="*/ 351677 w 3814244"/>
              <a:gd name="connsiteY2" fmla="*/ 9318 h 103486"/>
              <a:gd name="connsiteX3" fmla="*/ 2694858 w 3814244"/>
              <a:gd name="connsiteY3" fmla="*/ 4303 h 103486"/>
              <a:gd name="connsiteX4" fmla="*/ 3814244 w 3814244"/>
              <a:gd name="connsiteY4" fmla="*/ 0 h 1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244" h="103486">
                <a:moveTo>
                  <a:pt x="0" y="101257"/>
                </a:moveTo>
                <a:lnTo>
                  <a:pt x="167434" y="103486"/>
                </a:lnTo>
                <a:cubicBezTo>
                  <a:pt x="163836" y="102851"/>
                  <a:pt x="355275" y="3603"/>
                  <a:pt x="351677" y="9318"/>
                </a:cubicBezTo>
                <a:lnTo>
                  <a:pt x="2694858" y="4303"/>
                </a:lnTo>
                <a:lnTo>
                  <a:pt x="3814244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正方形/長方形 523">
            <a:extLst>
              <a:ext uri="{FF2B5EF4-FFF2-40B4-BE49-F238E27FC236}">
                <a16:creationId xmlns:a16="http://schemas.microsoft.com/office/drawing/2014/main" id="{522AFDE5-A767-3E98-7160-52AA2488FCF5}"/>
              </a:ext>
            </a:extLst>
          </p:cNvPr>
          <p:cNvSpPr/>
          <p:nvPr/>
        </p:nvSpPr>
        <p:spPr>
          <a:xfrm>
            <a:off x="2780199" y="7605631"/>
            <a:ext cx="331200" cy="49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5" name="直線矢印コネクタ 524">
            <a:extLst>
              <a:ext uri="{FF2B5EF4-FFF2-40B4-BE49-F238E27FC236}">
                <a16:creationId xmlns:a16="http://schemas.microsoft.com/office/drawing/2014/main" id="{FC2EB735-FE88-5B0B-A4B1-A7E80F83DC4C}"/>
              </a:ext>
            </a:extLst>
          </p:cNvPr>
          <p:cNvCxnSpPr>
            <a:cxnSpLocks/>
          </p:cNvCxnSpPr>
          <p:nvPr/>
        </p:nvCxnSpPr>
        <p:spPr>
          <a:xfrm flipH="1">
            <a:off x="2780199" y="7747906"/>
            <a:ext cx="337651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テキスト ボックス 525">
            <a:extLst>
              <a:ext uri="{FF2B5EF4-FFF2-40B4-BE49-F238E27FC236}">
                <a16:creationId xmlns:a16="http://schemas.microsoft.com/office/drawing/2014/main" id="{89CF25BC-7411-A02F-6181-58280078CD35}"/>
              </a:ext>
            </a:extLst>
          </p:cNvPr>
          <p:cNvSpPr txBox="1"/>
          <p:nvPr/>
        </p:nvSpPr>
        <p:spPr>
          <a:xfrm>
            <a:off x="2903503" y="7765413"/>
            <a:ext cx="13569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27" name="直線コネクタ 526">
            <a:extLst>
              <a:ext uri="{FF2B5EF4-FFF2-40B4-BE49-F238E27FC236}">
                <a16:creationId xmlns:a16="http://schemas.microsoft.com/office/drawing/2014/main" id="{5FD940CF-2057-A3C1-BCB4-61177B6691DD}"/>
              </a:ext>
            </a:extLst>
          </p:cNvPr>
          <p:cNvCxnSpPr>
            <a:cxnSpLocks/>
            <a:stCxn id="523" idx="1"/>
          </p:cNvCxnSpPr>
          <p:nvPr/>
        </p:nvCxnSpPr>
        <p:spPr>
          <a:xfrm flipH="1">
            <a:off x="1339850" y="7709440"/>
            <a:ext cx="158428" cy="118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" name="テキスト ボックス 527">
            <a:extLst>
              <a:ext uri="{FF2B5EF4-FFF2-40B4-BE49-F238E27FC236}">
                <a16:creationId xmlns:a16="http://schemas.microsoft.com/office/drawing/2014/main" id="{32AF0AAE-75CE-3F78-F9E1-5E27E982B22C}"/>
              </a:ext>
            </a:extLst>
          </p:cNvPr>
          <p:cNvSpPr txBox="1"/>
          <p:nvPr/>
        </p:nvSpPr>
        <p:spPr>
          <a:xfrm rot="839044">
            <a:off x="1767431" y="7280160"/>
            <a:ext cx="8598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/>
              <a:t>1/4</a:t>
            </a:r>
            <a:r>
              <a:rPr kumimoji="1" lang="ja-JP" altLang="en-US" sz="900"/>
              <a:t>傾斜</a:t>
            </a:r>
            <a:endParaRPr kumimoji="1" lang="ja-JP" altLang="en-US" sz="900" dirty="0"/>
          </a:p>
        </p:txBody>
      </p:sp>
      <p:sp>
        <p:nvSpPr>
          <p:cNvPr id="531" name="正方形/長方形 530">
            <a:extLst>
              <a:ext uri="{FF2B5EF4-FFF2-40B4-BE49-F238E27FC236}">
                <a16:creationId xmlns:a16="http://schemas.microsoft.com/office/drawing/2014/main" id="{E497957D-40CA-245B-35D8-FD4DC7834BDE}"/>
              </a:ext>
            </a:extLst>
          </p:cNvPr>
          <p:cNvSpPr/>
          <p:nvPr/>
        </p:nvSpPr>
        <p:spPr>
          <a:xfrm>
            <a:off x="533397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32" name="正方形/長方形 531">
            <a:extLst>
              <a:ext uri="{FF2B5EF4-FFF2-40B4-BE49-F238E27FC236}">
                <a16:creationId xmlns:a16="http://schemas.microsoft.com/office/drawing/2014/main" id="{1DB3CF2A-27A9-6AAE-ED58-1E1175F754E2}"/>
              </a:ext>
            </a:extLst>
          </p:cNvPr>
          <p:cNvSpPr/>
          <p:nvPr/>
        </p:nvSpPr>
        <p:spPr>
          <a:xfrm>
            <a:off x="5738809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33" name="テキスト ボックス 532">
            <a:extLst>
              <a:ext uri="{FF2B5EF4-FFF2-40B4-BE49-F238E27FC236}">
                <a16:creationId xmlns:a16="http://schemas.microsoft.com/office/drawing/2014/main" id="{50F7A69F-5B29-9825-0F99-F7FECA01ADC8}"/>
              </a:ext>
            </a:extLst>
          </p:cNvPr>
          <p:cNvSpPr txBox="1"/>
          <p:nvPr/>
        </p:nvSpPr>
        <p:spPr>
          <a:xfrm>
            <a:off x="5590540" y="7688816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534" name="テキスト ボックス 533">
            <a:extLst>
              <a:ext uri="{FF2B5EF4-FFF2-40B4-BE49-F238E27FC236}">
                <a16:creationId xmlns:a16="http://schemas.microsoft.com/office/drawing/2014/main" id="{E415C4CB-E615-DA5E-7876-E7F1C855AB48}"/>
              </a:ext>
            </a:extLst>
          </p:cNvPr>
          <p:cNvSpPr txBox="1"/>
          <p:nvPr/>
        </p:nvSpPr>
        <p:spPr>
          <a:xfrm>
            <a:off x="67603" y="7661170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535" name="テキスト ボックス 534">
            <a:extLst>
              <a:ext uri="{FF2B5EF4-FFF2-40B4-BE49-F238E27FC236}">
                <a16:creationId xmlns:a16="http://schemas.microsoft.com/office/drawing/2014/main" id="{05378A21-FBF1-E8FC-D3B1-B3CA22041802}"/>
              </a:ext>
            </a:extLst>
          </p:cNvPr>
          <p:cNvSpPr txBox="1"/>
          <p:nvPr/>
        </p:nvSpPr>
        <p:spPr>
          <a:xfrm>
            <a:off x="2690813" y="7048387"/>
            <a:ext cx="61356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600">
                <a:latin typeface="+mn-ea"/>
              </a:rPr>
              <a:t>草地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1.5</a:t>
            </a:r>
            <a:r>
              <a:rPr kumimoji="1" lang="ja-JP" altLang="en-US" sz="600">
                <a:latin typeface="+mn-ea"/>
              </a:rPr>
              <a:t>以下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536" name="直線矢印コネクタ 535">
            <a:extLst>
              <a:ext uri="{FF2B5EF4-FFF2-40B4-BE49-F238E27FC236}">
                <a16:creationId xmlns:a16="http://schemas.microsoft.com/office/drawing/2014/main" id="{A34E318C-163A-B493-1CD1-6128F20EA503}"/>
              </a:ext>
            </a:extLst>
          </p:cNvPr>
          <p:cNvCxnSpPr>
            <a:cxnSpLocks/>
            <a:endCxn id="390" idx="3"/>
          </p:cNvCxnSpPr>
          <p:nvPr/>
        </p:nvCxnSpPr>
        <p:spPr>
          <a:xfrm>
            <a:off x="3271838" y="7148513"/>
            <a:ext cx="135499" cy="430531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直線コネクタ 537">
            <a:extLst>
              <a:ext uri="{FF2B5EF4-FFF2-40B4-BE49-F238E27FC236}">
                <a16:creationId xmlns:a16="http://schemas.microsoft.com/office/drawing/2014/main" id="{AD1EA5B9-F8F6-4027-9107-9DACFA0FC476}"/>
              </a:ext>
            </a:extLst>
          </p:cNvPr>
          <p:cNvCxnSpPr>
            <a:cxnSpLocks/>
          </p:cNvCxnSpPr>
          <p:nvPr/>
        </p:nvCxnSpPr>
        <p:spPr>
          <a:xfrm>
            <a:off x="2290763" y="7617621"/>
            <a:ext cx="1235868" cy="0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直線コネクタ 538">
            <a:extLst>
              <a:ext uri="{FF2B5EF4-FFF2-40B4-BE49-F238E27FC236}">
                <a16:creationId xmlns:a16="http://schemas.microsoft.com/office/drawing/2014/main" id="{346AE071-1701-5F3B-1C22-F161DB961B54}"/>
              </a:ext>
            </a:extLst>
          </p:cNvPr>
          <p:cNvCxnSpPr>
            <a:cxnSpLocks/>
          </p:cNvCxnSpPr>
          <p:nvPr/>
        </p:nvCxnSpPr>
        <p:spPr>
          <a:xfrm>
            <a:off x="2780200" y="7551644"/>
            <a:ext cx="0" cy="299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直線コネクタ 539">
            <a:extLst>
              <a:ext uri="{FF2B5EF4-FFF2-40B4-BE49-F238E27FC236}">
                <a16:creationId xmlns:a16="http://schemas.microsoft.com/office/drawing/2014/main" id="{CBE5F4C5-172B-7818-EF83-34A590C3144A}"/>
              </a:ext>
            </a:extLst>
          </p:cNvPr>
          <p:cNvCxnSpPr>
            <a:cxnSpLocks/>
          </p:cNvCxnSpPr>
          <p:nvPr/>
        </p:nvCxnSpPr>
        <p:spPr>
          <a:xfrm>
            <a:off x="3114012" y="7551644"/>
            <a:ext cx="0" cy="299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テキスト ボックス 541">
            <a:extLst>
              <a:ext uri="{FF2B5EF4-FFF2-40B4-BE49-F238E27FC236}">
                <a16:creationId xmlns:a16="http://schemas.microsoft.com/office/drawing/2014/main" id="{DFEF2A7E-B4FE-EFE3-39F1-6DDA9AC1EDE9}"/>
              </a:ext>
            </a:extLst>
          </p:cNvPr>
          <p:cNvSpPr txBox="1"/>
          <p:nvPr/>
        </p:nvSpPr>
        <p:spPr>
          <a:xfrm>
            <a:off x="2877344" y="7658782"/>
            <a:ext cx="19049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芝生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543" name="直線コネクタ 542">
            <a:extLst>
              <a:ext uri="{FF2B5EF4-FFF2-40B4-BE49-F238E27FC236}">
                <a16:creationId xmlns:a16="http://schemas.microsoft.com/office/drawing/2014/main" id="{30D3CD23-F83F-AEF9-419F-78BED3405656}"/>
              </a:ext>
            </a:extLst>
          </p:cNvPr>
          <p:cNvCxnSpPr>
            <a:cxnSpLocks/>
          </p:cNvCxnSpPr>
          <p:nvPr/>
        </p:nvCxnSpPr>
        <p:spPr>
          <a:xfrm>
            <a:off x="3453606" y="7623175"/>
            <a:ext cx="242094" cy="0"/>
          </a:xfrm>
          <a:prstGeom prst="line">
            <a:avLst/>
          </a:prstGeom>
          <a:ln w="317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テキスト ボックス 543">
            <a:extLst>
              <a:ext uri="{FF2B5EF4-FFF2-40B4-BE49-F238E27FC236}">
                <a16:creationId xmlns:a16="http://schemas.microsoft.com/office/drawing/2014/main" id="{91B2FCEF-7422-5268-0F46-4CB9E5158354}"/>
              </a:ext>
            </a:extLst>
          </p:cNvPr>
          <p:cNvSpPr txBox="1"/>
          <p:nvPr/>
        </p:nvSpPr>
        <p:spPr>
          <a:xfrm>
            <a:off x="3497262" y="7644494"/>
            <a:ext cx="19049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道路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545" name="直線コネクタ 544">
            <a:extLst>
              <a:ext uri="{FF2B5EF4-FFF2-40B4-BE49-F238E27FC236}">
                <a16:creationId xmlns:a16="http://schemas.microsoft.com/office/drawing/2014/main" id="{A9C59FCE-493C-03F8-2BE4-44803DDE7568}"/>
              </a:ext>
            </a:extLst>
          </p:cNvPr>
          <p:cNvCxnSpPr>
            <a:cxnSpLocks/>
          </p:cNvCxnSpPr>
          <p:nvPr/>
        </p:nvCxnSpPr>
        <p:spPr>
          <a:xfrm>
            <a:off x="3833813" y="7623175"/>
            <a:ext cx="350043" cy="0"/>
          </a:xfrm>
          <a:prstGeom prst="line">
            <a:avLst/>
          </a:prstGeom>
          <a:ln w="317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テキスト ボックス 545">
            <a:extLst>
              <a:ext uri="{FF2B5EF4-FFF2-40B4-BE49-F238E27FC236}">
                <a16:creationId xmlns:a16="http://schemas.microsoft.com/office/drawing/2014/main" id="{8A467781-D053-874D-2E89-51CF4BEDEE66}"/>
              </a:ext>
            </a:extLst>
          </p:cNvPr>
          <p:cNvSpPr txBox="1"/>
          <p:nvPr/>
        </p:nvSpPr>
        <p:spPr>
          <a:xfrm>
            <a:off x="3895726" y="7644494"/>
            <a:ext cx="26987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駐車場</a:t>
            </a:r>
            <a:endParaRPr kumimoji="1" lang="ja-JP" altLang="en-US" sz="600" dirty="0">
              <a:latin typeface="+mn-ea"/>
            </a:endParaRPr>
          </a:p>
        </p:txBody>
      </p:sp>
      <p:grpSp>
        <p:nvGrpSpPr>
          <p:cNvPr id="547" name="グループ化 546">
            <a:extLst>
              <a:ext uri="{FF2B5EF4-FFF2-40B4-BE49-F238E27FC236}">
                <a16:creationId xmlns:a16="http://schemas.microsoft.com/office/drawing/2014/main" id="{404D861D-4B10-E1EA-C2C6-F33EA8D7B1F8}"/>
              </a:ext>
            </a:extLst>
          </p:cNvPr>
          <p:cNvGrpSpPr/>
          <p:nvPr/>
        </p:nvGrpSpPr>
        <p:grpSpPr>
          <a:xfrm>
            <a:off x="3114094" y="6538380"/>
            <a:ext cx="1075321" cy="1374599"/>
            <a:chOff x="3281360" y="8064060"/>
            <a:chExt cx="1017626" cy="1300846"/>
          </a:xfrm>
        </p:grpSpPr>
        <p:cxnSp>
          <p:nvCxnSpPr>
            <p:cNvPr id="548" name="直線コネクタ 547">
              <a:extLst>
                <a:ext uri="{FF2B5EF4-FFF2-40B4-BE49-F238E27FC236}">
                  <a16:creationId xmlns:a16="http://schemas.microsoft.com/office/drawing/2014/main" id="{CB34376C-710D-2678-EDA7-1C0E32624D33}"/>
                </a:ext>
              </a:extLst>
            </p:cNvPr>
            <p:cNvCxnSpPr/>
            <p:nvPr/>
          </p:nvCxnSpPr>
          <p:spPr>
            <a:xfrm flipH="1">
              <a:off x="3281360" y="8970839"/>
              <a:ext cx="226139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直線コネクタ 548">
              <a:extLst>
                <a:ext uri="{FF2B5EF4-FFF2-40B4-BE49-F238E27FC236}">
                  <a16:creationId xmlns:a16="http://schemas.microsoft.com/office/drawing/2014/main" id="{68107168-0EDF-EDD6-D60C-A663C4E83D2D}"/>
                </a:ext>
              </a:extLst>
            </p:cNvPr>
            <p:cNvCxnSpPr/>
            <p:nvPr/>
          </p:nvCxnSpPr>
          <p:spPr>
            <a:xfrm flipH="1">
              <a:off x="3507499" y="8856103"/>
              <a:ext cx="0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直線コネクタ 549">
              <a:extLst>
                <a:ext uri="{FF2B5EF4-FFF2-40B4-BE49-F238E27FC236}">
                  <a16:creationId xmlns:a16="http://schemas.microsoft.com/office/drawing/2014/main" id="{A2B6CA15-F5E7-A9D1-BEF7-8BB18457B3DB}"/>
                </a:ext>
              </a:extLst>
            </p:cNvPr>
            <p:cNvCxnSpPr/>
            <p:nvPr/>
          </p:nvCxnSpPr>
          <p:spPr>
            <a:xfrm flipH="1">
              <a:off x="3507499" y="8066437"/>
              <a:ext cx="791487" cy="79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線コネクタ 550">
              <a:extLst>
                <a:ext uri="{FF2B5EF4-FFF2-40B4-BE49-F238E27FC236}">
                  <a16:creationId xmlns:a16="http://schemas.microsoft.com/office/drawing/2014/main" id="{B552245D-D88A-FE44-D2BF-8B85A56E8439}"/>
                </a:ext>
              </a:extLst>
            </p:cNvPr>
            <p:cNvCxnSpPr>
              <a:cxnSpLocks/>
            </p:cNvCxnSpPr>
            <p:nvPr/>
          </p:nvCxnSpPr>
          <p:spPr>
            <a:xfrm>
              <a:off x="3506952" y="8970839"/>
              <a:ext cx="0" cy="2272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直線矢印コネクタ 551">
              <a:extLst>
                <a:ext uri="{FF2B5EF4-FFF2-40B4-BE49-F238E27FC236}">
                  <a16:creationId xmlns:a16="http://schemas.microsoft.com/office/drawing/2014/main" id="{19774EB6-4267-CCC3-F5C9-E1A5AD70EC1B}"/>
                </a:ext>
              </a:extLst>
            </p:cNvPr>
            <p:cNvCxnSpPr/>
            <p:nvPr/>
          </p:nvCxnSpPr>
          <p:spPr>
            <a:xfrm flipH="1">
              <a:off x="3554148" y="8855340"/>
              <a:ext cx="0" cy="1130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直線コネクタ 552">
              <a:extLst>
                <a:ext uri="{FF2B5EF4-FFF2-40B4-BE49-F238E27FC236}">
                  <a16:creationId xmlns:a16="http://schemas.microsoft.com/office/drawing/2014/main" id="{BECAC844-2E8F-B3CB-D1BF-BABD7CBF9AEE}"/>
                </a:ext>
              </a:extLst>
            </p:cNvPr>
            <p:cNvCxnSpPr>
              <a:cxnSpLocks/>
            </p:cNvCxnSpPr>
            <p:nvPr/>
          </p:nvCxnSpPr>
          <p:spPr>
            <a:xfrm>
              <a:off x="3513137" y="8857924"/>
              <a:ext cx="147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直線矢印コネクタ 553">
              <a:extLst>
                <a:ext uri="{FF2B5EF4-FFF2-40B4-BE49-F238E27FC236}">
                  <a16:creationId xmlns:a16="http://schemas.microsoft.com/office/drawing/2014/main" id="{E7C63267-FE12-B050-9458-D7DF39C12FED}"/>
                </a:ext>
              </a:extLst>
            </p:cNvPr>
            <p:cNvCxnSpPr/>
            <p:nvPr/>
          </p:nvCxnSpPr>
          <p:spPr>
            <a:xfrm flipH="1">
              <a:off x="3657157" y="8860305"/>
              <a:ext cx="0" cy="2261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テキスト ボックス 554">
              <a:extLst>
                <a:ext uri="{FF2B5EF4-FFF2-40B4-BE49-F238E27FC236}">
                  <a16:creationId xmlns:a16="http://schemas.microsoft.com/office/drawing/2014/main" id="{82DBC9E3-5B40-E451-09E4-0C20949B695C}"/>
                </a:ext>
              </a:extLst>
            </p:cNvPr>
            <p:cNvSpPr txBox="1"/>
            <p:nvPr/>
          </p:nvSpPr>
          <p:spPr>
            <a:xfrm flipH="1">
              <a:off x="3574252" y="8869158"/>
              <a:ext cx="55596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556" name="直線矢印コネクタ 555">
              <a:extLst>
                <a:ext uri="{FF2B5EF4-FFF2-40B4-BE49-F238E27FC236}">
                  <a16:creationId xmlns:a16="http://schemas.microsoft.com/office/drawing/2014/main" id="{3BC6868A-618C-2A5A-DD57-9EA8F809E383}"/>
                </a:ext>
              </a:extLst>
            </p:cNvPr>
            <p:cNvCxnSpPr/>
            <p:nvPr/>
          </p:nvCxnSpPr>
          <p:spPr>
            <a:xfrm>
              <a:off x="3281360" y="9188661"/>
              <a:ext cx="226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7" name="テキスト ボックス 556">
              <a:extLst>
                <a:ext uri="{FF2B5EF4-FFF2-40B4-BE49-F238E27FC236}">
                  <a16:creationId xmlns:a16="http://schemas.microsoft.com/office/drawing/2014/main" id="{9F4DF1E1-F4CE-23A8-9526-E86D1179E5E6}"/>
                </a:ext>
              </a:extLst>
            </p:cNvPr>
            <p:cNvSpPr txBox="1"/>
            <p:nvPr/>
          </p:nvSpPr>
          <p:spPr>
            <a:xfrm flipH="1">
              <a:off x="3349588" y="9199040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558" name="直線コネクタ 557">
              <a:extLst>
                <a:ext uri="{FF2B5EF4-FFF2-40B4-BE49-F238E27FC236}">
                  <a16:creationId xmlns:a16="http://schemas.microsoft.com/office/drawing/2014/main" id="{40B0B375-253F-C5DF-491A-AD18554E00F3}"/>
                </a:ext>
              </a:extLst>
            </p:cNvPr>
            <p:cNvCxnSpPr/>
            <p:nvPr/>
          </p:nvCxnSpPr>
          <p:spPr>
            <a:xfrm flipV="1">
              <a:off x="3510397" y="8968410"/>
              <a:ext cx="6784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直線矢印コネクタ 558">
              <a:extLst>
                <a:ext uri="{FF2B5EF4-FFF2-40B4-BE49-F238E27FC236}">
                  <a16:creationId xmlns:a16="http://schemas.microsoft.com/office/drawing/2014/main" id="{401B90AF-6414-EBD4-691D-6BB9F3D78964}"/>
                </a:ext>
              </a:extLst>
            </p:cNvPr>
            <p:cNvCxnSpPr/>
            <p:nvPr/>
          </p:nvCxnSpPr>
          <p:spPr>
            <a:xfrm>
              <a:off x="4298986" y="8064060"/>
              <a:ext cx="0" cy="101762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テキスト ボックス 559">
              <a:extLst>
                <a:ext uri="{FF2B5EF4-FFF2-40B4-BE49-F238E27FC236}">
                  <a16:creationId xmlns:a16="http://schemas.microsoft.com/office/drawing/2014/main" id="{176A1361-2C29-C1F7-712A-2440016FE141}"/>
                </a:ext>
              </a:extLst>
            </p:cNvPr>
            <p:cNvSpPr txBox="1"/>
            <p:nvPr/>
          </p:nvSpPr>
          <p:spPr>
            <a:xfrm flipH="1">
              <a:off x="4165223" y="8567376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561" name="テキスト ボックス 560">
              <a:extLst>
                <a:ext uri="{FF2B5EF4-FFF2-40B4-BE49-F238E27FC236}">
                  <a16:creationId xmlns:a16="http://schemas.microsoft.com/office/drawing/2014/main" id="{C549B3A3-81C0-4A39-8084-67D577C2DD87}"/>
                </a:ext>
              </a:extLst>
            </p:cNvPr>
            <p:cNvSpPr txBox="1"/>
            <p:nvPr/>
          </p:nvSpPr>
          <p:spPr>
            <a:xfrm flipH="1">
              <a:off x="3709663" y="8894930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562" name="直線コネクタ 561">
              <a:extLst>
                <a:ext uri="{FF2B5EF4-FFF2-40B4-BE49-F238E27FC236}">
                  <a16:creationId xmlns:a16="http://schemas.microsoft.com/office/drawing/2014/main" id="{B3414F32-81CB-83D6-E496-F8C3B4371DC8}"/>
                </a:ext>
              </a:extLst>
            </p:cNvPr>
            <p:cNvCxnSpPr>
              <a:cxnSpLocks/>
            </p:cNvCxnSpPr>
            <p:nvPr/>
          </p:nvCxnSpPr>
          <p:spPr>
            <a:xfrm>
              <a:off x="4298986" y="8877534"/>
              <a:ext cx="0" cy="4029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直線矢印コネクタ 562">
              <a:extLst>
                <a:ext uri="{FF2B5EF4-FFF2-40B4-BE49-F238E27FC236}">
                  <a16:creationId xmlns:a16="http://schemas.microsoft.com/office/drawing/2014/main" id="{FDB61B4B-DCB8-4AE5-FA3A-81FB889CF6B0}"/>
                </a:ext>
              </a:extLst>
            </p:cNvPr>
            <p:cNvCxnSpPr/>
            <p:nvPr/>
          </p:nvCxnSpPr>
          <p:spPr>
            <a:xfrm>
              <a:off x="3281360" y="9275195"/>
              <a:ext cx="101762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4" name="テキスト ボックス 563">
              <a:extLst>
                <a:ext uri="{FF2B5EF4-FFF2-40B4-BE49-F238E27FC236}">
                  <a16:creationId xmlns:a16="http://schemas.microsoft.com/office/drawing/2014/main" id="{49D56225-0002-4BAF-97CC-2E47D270F711}"/>
                </a:ext>
              </a:extLst>
            </p:cNvPr>
            <p:cNvSpPr txBox="1"/>
            <p:nvPr/>
          </p:nvSpPr>
          <p:spPr>
            <a:xfrm flipH="1">
              <a:off x="3739778" y="9282815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566" name="テキスト ボックス 565">
              <a:extLst>
                <a:ext uri="{FF2B5EF4-FFF2-40B4-BE49-F238E27FC236}">
                  <a16:creationId xmlns:a16="http://schemas.microsoft.com/office/drawing/2014/main" id="{F941A7D1-CC03-F984-9DDF-2BB51281BE33}"/>
                </a:ext>
              </a:extLst>
            </p:cNvPr>
            <p:cNvSpPr txBox="1"/>
            <p:nvPr/>
          </p:nvSpPr>
          <p:spPr>
            <a:xfrm flipH="1">
              <a:off x="3650849" y="9201144"/>
              <a:ext cx="91020" cy="873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>
                  <a:latin typeface="メイリオ" panose="020B0604030504040204" pitchFamily="50" charset="-128"/>
                  <a:ea typeface="メイリオ" panose="020B0604030504040204" pitchFamily="50" charset="-128"/>
                </a:rPr>
                <a:t>14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393" name="直線コネクタ 392">
              <a:extLst>
                <a:ext uri="{FF2B5EF4-FFF2-40B4-BE49-F238E27FC236}">
                  <a16:creationId xmlns:a16="http://schemas.microsoft.com/office/drawing/2014/main" id="{154A1114-5139-57A8-FE7B-FF6A4AE54049}"/>
                </a:ext>
              </a:extLst>
            </p:cNvPr>
            <p:cNvCxnSpPr>
              <a:cxnSpLocks/>
            </p:cNvCxnSpPr>
            <p:nvPr/>
          </p:nvCxnSpPr>
          <p:spPr>
            <a:xfrm>
              <a:off x="3543008" y="9092154"/>
              <a:ext cx="0" cy="1059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テキスト ボックス 394">
              <a:extLst>
                <a:ext uri="{FF2B5EF4-FFF2-40B4-BE49-F238E27FC236}">
                  <a16:creationId xmlns:a16="http://schemas.microsoft.com/office/drawing/2014/main" id="{6076B00E-6DCA-501A-CD6D-0934E73C8C2C}"/>
                </a:ext>
              </a:extLst>
            </p:cNvPr>
            <p:cNvSpPr txBox="1"/>
            <p:nvPr/>
          </p:nvSpPr>
          <p:spPr>
            <a:xfrm flipH="1">
              <a:off x="3502119" y="9203398"/>
              <a:ext cx="45510" cy="873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397" name="直線矢印コネクタ 396">
              <a:extLst>
                <a:ext uri="{FF2B5EF4-FFF2-40B4-BE49-F238E27FC236}">
                  <a16:creationId xmlns:a16="http://schemas.microsoft.com/office/drawing/2014/main" id="{EBE1CE4E-6DAD-0D85-081D-548734932758}"/>
                </a:ext>
              </a:extLst>
            </p:cNvPr>
            <p:cNvCxnSpPr>
              <a:cxnSpLocks/>
            </p:cNvCxnSpPr>
            <p:nvPr/>
          </p:nvCxnSpPr>
          <p:spPr>
            <a:xfrm>
              <a:off x="3540510" y="9188661"/>
              <a:ext cx="32505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9" name="図 568">
            <a:extLst>
              <a:ext uri="{FF2B5EF4-FFF2-40B4-BE49-F238E27FC236}">
                <a16:creationId xmlns:a16="http://schemas.microsoft.com/office/drawing/2014/main" id="{133D0FDE-E78D-FE2F-3471-D0621DB22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886" y="8029575"/>
            <a:ext cx="3604033" cy="1220240"/>
          </a:xfrm>
          <a:prstGeom prst="rect">
            <a:avLst/>
          </a:prstGeom>
        </p:spPr>
      </p:pic>
      <p:cxnSp>
        <p:nvCxnSpPr>
          <p:cNvPr id="570" name="直線コネクタ 569">
            <a:extLst>
              <a:ext uri="{FF2B5EF4-FFF2-40B4-BE49-F238E27FC236}">
                <a16:creationId xmlns:a16="http://schemas.microsoft.com/office/drawing/2014/main" id="{BDC4F000-B700-17CE-01DA-ADF9F13A30FC}"/>
              </a:ext>
            </a:extLst>
          </p:cNvPr>
          <p:cNvCxnSpPr/>
          <p:nvPr/>
        </p:nvCxnSpPr>
        <p:spPr>
          <a:xfrm>
            <a:off x="1348740" y="8983975"/>
            <a:ext cx="35890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テキスト ボックス 570">
            <a:extLst>
              <a:ext uri="{FF2B5EF4-FFF2-40B4-BE49-F238E27FC236}">
                <a16:creationId xmlns:a16="http://schemas.microsoft.com/office/drawing/2014/main" id="{47620FB1-41F3-D4FD-3C7C-EA31FB48A747}"/>
              </a:ext>
            </a:extLst>
          </p:cNvPr>
          <p:cNvSpPr txBox="1"/>
          <p:nvPr/>
        </p:nvSpPr>
        <p:spPr>
          <a:xfrm>
            <a:off x="1352551" y="7740537"/>
            <a:ext cx="1333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>
                <a:latin typeface="+mn-ea"/>
              </a:rPr>
              <a:t>海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572" name="正方形/長方形 571">
            <a:extLst>
              <a:ext uri="{FF2B5EF4-FFF2-40B4-BE49-F238E27FC236}">
                <a16:creationId xmlns:a16="http://schemas.microsoft.com/office/drawing/2014/main" id="{BD514B0F-4407-53B9-D45C-BE9A773E69F2}"/>
              </a:ext>
            </a:extLst>
          </p:cNvPr>
          <p:cNvSpPr/>
          <p:nvPr/>
        </p:nvSpPr>
        <p:spPr>
          <a:xfrm>
            <a:off x="2780993" y="8970083"/>
            <a:ext cx="331200" cy="49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3" name="直線矢印コネクタ 572">
            <a:extLst>
              <a:ext uri="{FF2B5EF4-FFF2-40B4-BE49-F238E27FC236}">
                <a16:creationId xmlns:a16="http://schemas.microsoft.com/office/drawing/2014/main" id="{274149BD-C1F0-443B-BC28-D3D3FAA53848}"/>
              </a:ext>
            </a:extLst>
          </p:cNvPr>
          <p:cNvCxnSpPr>
            <a:cxnSpLocks/>
          </p:cNvCxnSpPr>
          <p:nvPr/>
        </p:nvCxnSpPr>
        <p:spPr>
          <a:xfrm flipH="1">
            <a:off x="2780993" y="9107596"/>
            <a:ext cx="33050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テキスト ボックス 573">
            <a:extLst>
              <a:ext uri="{FF2B5EF4-FFF2-40B4-BE49-F238E27FC236}">
                <a16:creationId xmlns:a16="http://schemas.microsoft.com/office/drawing/2014/main" id="{D384A0F5-4F3C-9953-E0F6-E43355D3E2CA}"/>
              </a:ext>
            </a:extLst>
          </p:cNvPr>
          <p:cNvSpPr txBox="1"/>
          <p:nvPr/>
        </p:nvSpPr>
        <p:spPr>
          <a:xfrm>
            <a:off x="2904297" y="9127484"/>
            <a:ext cx="13569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75" name="直線コネクタ 574">
            <a:extLst>
              <a:ext uri="{FF2B5EF4-FFF2-40B4-BE49-F238E27FC236}">
                <a16:creationId xmlns:a16="http://schemas.microsoft.com/office/drawing/2014/main" id="{B88610FD-1911-6FA9-547F-64C8EDBBB3EE}"/>
              </a:ext>
            </a:extLst>
          </p:cNvPr>
          <p:cNvCxnSpPr>
            <a:cxnSpLocks/>
          </p:cNvCxnSpPr>
          <p:nvPr/>
        </p:nvCxnSpPr>
        <p:spPr>
          <a:xfrm>
            <a:off x="2421731" y="8984453"/>
            <a:ext cx="1623219" cy="0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6" name="テキスト ボックス 575">
            <a:extLst>
              <a:ext uri="{FF2B5EF4-FFF2-40B4-BE49-F238E27FC236}">
                <a16:creationId xmlns:a16="http://schemas.microsoft.com/office/drawing/2014/main" id="{C5B4D0D1-93DC-3D97-F15E-899299BFB903}"/>
              </a:ext>
            </a:extLst>
          </p:cNvPr>
          <p:cNvSpPr txBox="1"/>
          <p:nvPr/>
        </p:nvSpPr>
        <p:spPr>
          <a:xfrm>
            <a:off x="2874963" y="9020851"/>
            <a:ext cx="19049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芝生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577" name="直線コネクタ 576">
            <a:extLst>
              <a:ext uri="{FF2B5EF4-FFF2-40B4-BE49-F238E27FC236}">
                <a16:creationId xmlns:a16="http://schemas.microsoft.com/office/drawing/2014/main" id="{0381392A-7F7D-D968-B21E-7A4EEFB589CB}"/>
              </a:ext>
            </a:extLst>
          </p:cNvPr>
          <p:cNvCxnSpPr>
            <a:cxnSpLocks/>
          </p:cNvCxnSpPr>
          <p:nvPr/>
        </p:nvCxnSpPr>
        <p:spPr>
          <a:xfrm flipH="1" flipV="1">
            <a:off x="1343025" y="7248822"/>
            <a:ext cx="1438975" cy="358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直線コネクタ 577">
            <a:extLst>
              <a:ext uri="{FF2B5EF4-FFF2-40B4-BE49-F238E27FC236}">
                <a16:creationId xmlns:a16="http://schemas.microsoft.com/office/drawing/2014/main" id="{1B0166CE-2A28-D6F3-4474-6CB088CE058F}"/>
              </a:ext>
            </a:extLst>
          </p:cNvPr>
          <p:cNvCxnSpPr>
            <a:cxnSpLocks/>
          </p:cNvCxnSpPr>
          <p:nvPr/>
        </p:nvCxnSpPr>
        <p:spPr>
          <a:xfrm>
            <a:off x="2778613" y="8916096"/>
            <a:ext cx="0" cy="291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直線コネクタ 578">
            <a:extLst>
              <a:ext uri="{FF2B5EF4-FFF2-40B4-BE49-F238E27FC236}">
                <a16:creationId xmlns:a16="http://schemas.microsoft.com/office/drawing/2014/main" id="{FECADC91-A2FF-8D1C-53D0-67712BE7F121}"/>
              </a:ext>
            </a:extLst>
          </p:cNvPr>
          <p:cNvCxnSpPr>
            <a:cxnSpLocks/>
          </p:cNvCxnSpPr>
          <p:nvPr/>
        </p:nvCxnSpPr>
        <p:spPr>
          <a:xfrm>
            <a:off x="3115600" y="8916096"/>
            <a:ext cx="0" cy="291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0" name="グループ化 579">
            <a:extLst>
              <a:ext uri="{FF2B5EF4-FFF2-40B4-BE49-F238E27FC236}">
                <a16:creationId xmlns:a16="http://schemas.microsoft.com/office/drawing/2014/main" id="{6C8F64C1-545D-A8AB-CC69-66A2E66BE891}"/>
              </a:ext>
            </a:extLst>
          </p:cNvPr>
          <p:cNvGrpSpPr/>
          <p:nvPr/>
        </p:nvGrpSpPr>
        <p:grpSpPr>
          <a:xfrm flipH="1">
            <a:off x="1702594" y="7911640"/>
            <a:ext cx="1074018" cy="1372933"/>
            <a:chOff x="3281360" y="8064060"/>
            <a:chExt cx="1017626" cy="1300846"/>
          </a:xfrm>
        </p:grpSpPr>
        <p:cxnSp>
          <p:nvCxnSpPr>
            <p:cNvPr id="581" name="直線コネクタ 580">
              <a:extLst>
                <a:ext uri="{FF2B5EF4-FFF2-40B4-BE49-F238E27FC236}">
                  <a16:creationId xmlns:a16="http://schemas.microsoft.com/office/drawing/2014/main" id="{CCBC5154-4E8A-1FBD-FAE8-89D377266690}"/>
                </a:ext>
              </a:extLst>
            </p:cNvPr>
            <p:cNvCxnSpPr/>
            <p:nvPr/>
          </p:nvCxnSpPr>
          <p:spPr>
            <a:xfrm flipH="1">
              <a:off x="3281360" y="8970839"/>
              <a:ext cx="226139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直線コネクタ 581">
              <a:extLst>
                <a:ext uri="{FF2B5EF4-FFF2-40B4-BE49-F238E27FC236}">
                  <a16:creationId xmlns:a16="http://schemas.microsoft.com/office/drawing/2014/main" id="{5C7CD247-7269-A457-5DBE-CE0E9547247A}"/>
                </a:ext>
              </a:extLst>
            </p:cNvPr>
            <p:cNvCxnSpPr/>
            <p:nvPr/>
          </p:nvCxnSpPr>
          <p:spPr>
            <a:xfrm flipH="1">
              <a:off x="3507499" y="8856103"/>
              <a:ext cx="0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線コネクタ 582">
              <a:extLst>
                <a:ext uri="{FF2B5EF4-FFF2-40B4-BE49-F238E27FC236}">
                  <a16:creationId xmlns:a16="http://schemas.microsoft.com/office/drawing/2014/main" id="{75DB6F86-1627-CA48-5A2D-03CFF36BDA9B}"/>
                </a:ext>
              </a:extLst>
            </p:cNvPr>
            <p:cNvCxnSpPr/>
            <p:nvPr/>
          </p:nvCxnSpPr>
          <p:spPr>
            <a:xfrm flipH="1">
              <a:off x="3502951" y="8066437"/>
              <a:ext cx="791487" cy="79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線コネクタ 583">
              <a:extLst>
                <a:ext uri="{FF2B5EF4-FFF2-40B4-BE49-F238E27FC236}">
                  <a16:creationId xmlns:a16="http://schemas.microsoft.com/office/drawing/2014/main" id="{11D87F35-BAAF-2400-85BF-7BBD6E122128}"/>
                </a:ext>
              </a:extLst>
            </p:cNvPr>
            <p:cNvCxnSpPr/>
            <p:nvPr/>
          </p:nvCxnSpPr>
          <p:spPr>
            <a:xfrm flipH="1">
              <a:off x="3506952" y="8970839"/>
              <a:ext cx="0" cy="1582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線矢印コネクタ 584">
              <a:extLst>
                <a:ext uri="{FF2B5EF4-FFF2-40B4-BE49-F238E27FC236}">
                  <a16:creationId xmlns:a16="http://schemas.microsoft.com/office/drawing/2014/main" id="{6825B830-5BBF-CCD4-0E2D-6FEAF3C4F833}"/>
                </a:ext>
              </a:extLst>
            </p:cNvPr>
            <p:cNvCxnSpPr/>
            <p:nvPr/>
          </p:nvCxnSpPr>
          <p:spPr>
            <a:xfrm flipH="1">
              <a:off x="3554148" y="8855340"/>
              <a:ext cx="0" cy="1130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直線コネクタ 585">
              <a:extLst>
                <a:ext uri="{FF2B5EF4-FFF2-40B4-BE49-F238E27FC236}">
                  <a16:creationId xmlns:a16="http://schemas.microsoft.com/office/drawing/2014/main" id="{700DCCA9-C706-F12A-51A2-D3AA540F20EC}"/>
                </a:ext>
              </a:extLst>
            </p:cNvPr>
            <p:cNvCxnSpPr>
              <a:cxnSpLocks/>
            </p:cNvCxnSpPr>
            <p:nvPr/>
          </p:nvCxnSpPr>
          <p:spPr>
            <a:xfrm>
              <a:off x="3513137" y="8857924"/>
              <a:ext cx="147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直線矢印コネクタ 586">
              <a:extLst>
                <a:ext uri="{FF2B5EF4-FFF2-40B4-BE49-F238E27FC236}">
                  <a16:creationId xmlns:a16="http://schemas.microsoft.com/office/drawing/2014/main" id="{B219872D-23DC-E539-384F-64FED4355CD4}"/>
                </a:ext>
              </a:extLst>
            </p:cNvPr>
            <p:cNvCxnSpPr/>
            <p:nvPr/>
          </p:nvCxnSpPr>
          <p:spPr>
            <a:xfrm flipH="1">
              <a:off x="3657157" y="8860305"/>
              <a:ext cx="0" cy="2261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8" name="テキスト ボックス 587">
              <a:extLst>
                <a:ext uri="{FF2B5EF4-FFF2-40B4-BE49-F238E27FC236}">
                  <a16:creationId xmlns:a16="http://schemas.microsoft.com/office/drawing/2014/main" id="{FD69DFC5-710C-2E98-57DA-42C54A4BE7AE}"/>
                </a:ext>
              </a:extLst>
            </p:cNvPr>
            <p:cNvSpPr txBox="1"/>
            <p:nvPr/>
          </p:nvSpPr>
          <p:spPr>
            <a:xfrm flipH="1">
              <a:off x="3578944" y="8875926"/>
              <a:ext cx="53160" cy="1020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589" name="直線矢印コネクタ 588">
              <a:extLst>
                <a:ext uri="{FF2B5EF4-FFF2-40B4-BE49-F238E27FC236}">
                  <a16:creationId xmlns:a16="http://schemas.microsoft.com/office/drawing/2014/main" id="{5A30A94B-5A26-6B6F-3161-43DEC5AB7D46}"/>
                </a:ext>
              </a:extLst>
            </p:cNvPr>
            <p:cNvCxnSpPr/>
            <p:nvPr/>
          </p:nvCxnSpPr>
          <p:spPr>
            <a:xfrm>
              <a:off x="3281360" y="9114278"/>
              <a:ext cx="226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0" name="テキスト ボックス 589">
              <a:extLst>
                <a:ext uri="{FF2B5EF4-FFF2-40B4-BE49-F238E27FC236}">
                  <a16:creationId xmlns:a16="http://schemas.microsoft.com/office/drawing/2014/main" id="{B44572C1-B425-F4F8-6356-C92EB36266C0}"/>
                </a:ext>
              </a:extLst>
            </p:cNvPr>
            <p:cNvSpPr txBox="1"/>
            <p:nvPr/>
          </p:nvSpPr>
          <p:spPr>
            <a:xfrm flipH="1">
              <a:off x="3349581" y="9117897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591" name="直線コネクタ 590">
              <a:extLst>
                <a:ext uri="{FF2B5EF4-FFF2-40B4-BE49-F238E27FC236}">
                  <a16:creationId xmlns:a16="http://schemas.microsoft.com/office/drawing/2014/main" id="{3F8A0747-EB6B-2363-02BE-B7EA55B6C3E1}"/>
                </a:ext>
              </a:extLst>
            </p:cNvPr>
            <p:cNvCxnSpPr/>
            <p:nvPr/>
          </p:nvCxnSpPr>
          <p:spPr>
            <a:xfrm flipV="1">
              <a:off x="3510397" y="8968410"/>
              <a:ext cx="6784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直線矢印コネクタ 591">
              <a:extLst>
                <a:ext uri="{FF2B5EF4-FFF2-40B4-BE49-F238E27FC236}">
                  <a16:creationId xmlns:a16="http://schemas.microsoft.com/office/drawing/2014/main" id="{3F00F2AA-9255-E791-7AF6-215CFB240848}"/>
                </a:ext>
              </a:extLst>
            </p:cNvPr>
            <p:cNvCxnSpPr/>
            <p:nvPr/>
          </p:nvCxnSpPr>
          <p:spPr>
            <a:xfrm>
              <a:off x="4298986" y="8064060"/>
              <a:ext cx="0" cy="101762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3" name="テキスト ボックス 592">
              <a:extLst>
                <a:ext uri="{FF2B5EF4-FFF2-40B4-BE49-F238E27FC236}">
                  <a16:creationId xmlns:a16="http://schemas.microsoft.com/office/drawing/2014/main" id="{EC487B76-D4D1-F320-DAF9-5CE0AB94017A}"/>
                </a:ext>
              </a:extLst>
            </p:cNvPr>
            <p:cNvSpPr txBox="1"/>
            <p:nvPr/>
          </p:nvSpPr>
          <p:spPr>
            <a:xfrm flipH="1">
              <a:off x="4165223" y="8567376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594" name="テキスト ボックス 593">
              <a:extLst>
                <a:ext uri="{FF2B5EF4-FFF2-40B4-BE49-F238E27FC236}">
                  <a16:creationId xmlns:a16="http://schemas.microsoft.com/office/drawing/2014/main" id="{53B4438F-BB2E-CA92-2496-AB34F83297D0}"/>
                </a:ext>
              </a:extLst>
            </p:cNvPr>
            <p:cNvSpPr txBox="1"/>
            <p:nvPr/>
          </p:nvSpPr>
          <p:spPr>
            <a:xfrm flipH="1">
              <a:off x="3670161" y="8928773"/>
              <a:ext cx="106318" cy="1020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595" name="直線コネクタ 594">
              <a:extLst>
                <a:ext uri="{FF2B5EF4-FFF2-40B4-BE49-F238E27FC236}">
                  <a16:creationId xmlns:a16="http://schemas.microsoft.com/office/drawing/2014/main" id="{4FA4AD51-DAC8-BB08-7CAC-C0790B384B2C}"/>
                </a:ext>
              </a:extLst>
            </p:cNvPr>
            <p:cNvCxnSpPr>
              <a:cxnSpLocks/>
            </p:cNvCxnSpPr>
            <p:nvPr/>
          </p:nvCxnSpPr>
          <p:spPr>
            <a:xfrm>
              <a:off x="4298986" y="8877534"/>
              <a:ext cx="0" cy="4029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直線矢印コネクタ 595">
              <a:extLst>
                <a:ext uri="{FF2B5EF4-FFF2-40B4-BE49-F238E27FC236}">
                  <a16:creationId xmlns:a16="http://schemas.microsoft.com/office/drawing/2014/main" id="{377A5FF4-F91D-F091-1DCE-2D70C197DF21}"/>
                </a:ext>
              </a:extLst>
            </p:cNvPr>
            <p:cNvCxnSpPr/>
            <p:nvPr/>
          </p:nvCxnSpPr>
          <p:spPr>
            <a:xfrm>
              <a:off x="3281360" y="9275195"/>
              <a:ext cx="101762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7" name="テキスト ボックス 596">
              <a:extLst>
                <a:ext uri="{FF2B5EF4-FFF2-40B4-BE49-F238E27FC236}">
                  <a16:creationId xmlns:a16="http://schemas.microsoft.com/office/drawing/2014/main" id="{57D61023-0AE2-99D9-ACBA-FBF10B5B5B83}"/>
                </a:ext>
              </a:extLst>
            </p:cNvPr>
            <p:cNvSpPr txBox="1"/>
            <p:nvPr/>
          </p:nvSpPr>
          <p:spPr>
            <a:xfrm flipH="1">
              <a:off x="3739778" y="9282815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cxnSp>
          <p:nvCxnSpPr>
            <p:cNvPr id="598" name="直線矢印コネクタ 597">
              <a:extLst>
                <a:ext uri="{FF2B5EF4-FFF2-40B4-BE49-F238E27FC236}">
                  <a16:creationId xmlns:a16="http://schemas.microsoft.com/office/drawing/2014/main" id="{BE4A2236-7267-797E-DA69-429E472A4410}"/>
                </a:ext>
              </a:extLst>
            </p:cNvPr>
            <p:cNvCxnSpPr>
              <a:cxnSpLocks/>
            </p:cNvCxnSpPr>
            <p:nvPr/>
          </p:nvCxnSpPr>
          <p:spPr>
            <a:xfrm>
              <a:off x="3281360" y="9187693"/>
              <a:ext cx="1918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4" name="テキスト ボックス 783">
              <a:extLst>
                <a:ext uri="{FF2B5EF4-FFF2-40B4-BE49-F238E27FC236}">
                  <a16:creationId xmlns:a16="http://schemas.microsoft.com/office/drawing/2014/main" id="{D39D95D1-E415-B3AF-C1B3-BAE05D77E75A}"/>
                </a:ext>
              </a:extLst>
            </p:cNvPr>
            <p:cNvSpPr txBox="1"/>
            <p:nvPr/>
          </p:nvSpPr>
          <p:spPr>
            <a:xfrm flipH="1">
              <a:off x="3363404" y="9203397"/>
              <a:ext cx="45565" cy="87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799" name="直線矢印コネクタ 798">
              <a:extLst>
                <a:ext uri="{FF2B5EF4-FFF2-40B4-BE49-F238E27FC236}">
                  <a16:creationId xmlns:a16="http://schemas.microsoft.com/office/drawing/2014/main" id="{403EF3D4-F3E2-5722-714C-3690C74D23CE}"/>
                </a:ext>
              </a:extLst>
            </p:cNvPr>
            <p:cNvCxnSpPr>
              <a:cxnSpLocks/>
            </p:cNvCxnSpPr>
            <p:nvPr/>
          </p:nvCxnSpPr>
          <p:spPr>
            <a:xfrm>
              <a:off x="3534058" y="9187693"/>
              <a:ext cx="8806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直線矢印コネクタ 802">
              <a:extLst>
                <a:ext uri="{FF2B5EF4-FFF2-40B4-BE49-F238E27FC236}">
                  <a16:creationId xmlns:a16="http://schemas.microsoft.com/office/drawing/2014/main" id="{8C1F8C88-93CA-C93D-AECB-8E0BA84123ED}"/>
                </a:ext>
              </a:extLst>
            </p:cNvPr>
            <p:cNvCxnSpPr>
              <a:cxnSpLocks/>
            </p:cNvCxnSpPr>
            <p:nvPr/>
          </p:nvCxnSpPr>
          <p:spPr>
            <a:xfrm>
              <a:off x="3622051" y="9187693"/>
              <a:ext cx="11288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6" name="テキスト ボックス 805">
              <a:extLst>
                <a:ext uri="{FF2B5EF4-FFF2-40B4-BE49-F238E27FC236}">
                  <a16:creationId xmlns:a16="http://schemas.microsoft.com/office/drawing/2014/main" id="{F22E4A61-E1ED-C831-00B0-5A397454ECD2}"/>
                </a:ext>
              </a:extLst>
            </p:cNvPr>
            <p:cNvSpPr txBox="1"/>
            <p:nvPr/>
          </p:nvSpPr>
          <p:spPr>
            <a:xfrm flipH="1">
              <a:off x="3487496" y="9203397"/>
              <a:ext cx="45565" cy="87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07" name="テキスト ボックス 806">
              <a:extLst>
                <a:ext uri="{FF2B5EF4-FFF2-40B4-BE49-F238E27FC236}">
                  <a16:creationId xmlns:a16="http://schemas.microsoft.com/office/drawing/2014/main" id="{86D0718A-F405-69EB-2A75-4F76D552E8B3}"/>
                </a:ext>
              </a:extLst>
            </p:cNvPr>
            <p:cNvSpPr txBox="1"/>
            <p:nvPr/>
          </p:nvSpPr>
          <p:spPr>
            <a:xfrm flipH="1">
              <a:off x="3552927" y="9203397"/>
              <a:ext cx="45565" cy="87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08" name="テキスト ボックス 807">
              <a:extLst>
                <a:ext uri="{FF2B5EF4-FFF2-40B4-BE49-F238E27FC236}">
                  <a16:creationId xmlns:a16="http://schemas.microsoft.com/office/drawing/2014/main" id="{E2C94CB9-EE7D-2A04-200D-1EF6EA4FBB41}"/>
                </a:ext>
              </a:extLst>
            </p:cNvPr>
            <p:cNvSpPr txBox="1"/>
            <p:nvPr/>
          </p:nvSpPr>
          <p:spPr>
            <a:xfrm flipH="1">
              <a:off x="3656713" y="9203397"/>
              <a:ext cx="45565" cy="87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602" name="テキスト ボックス 601">
            <a:extLst>
              <a:ext uri="{FF2B5EF4-FFF2-40B4-BE49-F238E27FC236}">
                <a16:creationId xmlns:a16="http://schemas.microsoft.com/office/drawing/2014/main" id="{90976F7E-FC7C-C848-4093-AF7D6CFB4076}"/>
              </a:ext>
            </a:extLst>
          </p:cNvPr>
          <p:cNvSpPr txBox="1"/>
          <p:nvPr/>
        </p:nvSpPr>
        <p:spPr>
          <a:xfrm>
            <a:off x="122620" y="6580333"/>
            <a:ext cx="31730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latin typeface="メイリオ" panose="020B0604030504040204" pitchFamily="50" charset="-128"/>
                <a:ea typeface="メイリオ" panose="020B0604030504040204" pitchFamily="50" charset="-128"/>
              </a:rPr>
              <a:t>250m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</a:t>
            </a:r>
            <a:r>
              <a:rPr kumimoji="1"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までの</a:t>
            </a:r>
            <a:r>
              <a:rPr kumimoji="1" lang="en-US" altLang="ja-JP" sz="100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06" name="直線矢印コネクタ 605">
            <a:extLst>
              <a:ext uri="{FF2B5EF4-FFF2-40B4-BE49-F238E27FC236}">
                <a16:creationId xmlns:a16="http://schemas.microsoft.com/office/drawing/2014/main" id="{8C3539A3-E842-1B30-5BCD-A9DDABCF72B6}"/>
              </a:ext>
            </a:extLst>
          </p:cNvPr>
          <p:cNvCxnSpPr>
            <a:cxnSpLocks/>
            <a:endCxn id="609" idx="0"/>
          </p:cNvCxnSpPr>
          <p:nvPr/>
        </p:nvCxnSpPr>
        <p:spPr>
          <a:xfrm flipH="1">
            <a:off x="3790886" y="7212806"/>
            <a:ext cx="507270" cy="339246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テキスト ボックス 606">
            <a:extLst>
              <a:ext uri="{FF2B5EF4-FFF2-40B4-BE49-F238E27FC236}">
                <a16:creationId xmlns:a16="http://schemas.microsoft.com/office/drawing/2014/main" id="{681E6DDC-EEE8-CBC3-8E50-C44434620895}"/>
              </a:ext>
            </a:extLst>
          </p:cNvPr>
          <p:cNvSpPr txBox="1"/>
          <p:nvPr/>
        </p:nvSpPr>
        <p:spPr>
          <a:xfrm>
            <a:off x="4310857" y="7150781"/>
            <a:ext cx="6516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樹木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6</a:t>
            </a:r>
            <a:r>
              <a:rPr kumimoji="1" lang="ja-JP" altLang="en-US" sz="700">
                <a:latin typeface="+mn-ea"/>
              </a:rPr>
              <a:t>以下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611" name="直線矢印コネクタ 610">
            <a:extLst>
              <a:ext uri="{FF2B5EF4-FFF2-40B4-BE49-F238E27FC236}">
                <a16:creationId xmlns:a16="http://schemas.microsoft.com/office/drawing/2014/main" id="{85F1884F-0581-9497-F59C-365B4107557C}"/>
              </a:ext>
            </a:extLst>
          </p:cNvPr>
          <p:cNvCxnSpPr>
            <a:cxnSpLocks/>
          </p:cNvCxnSpPr>
          <p:nvPr/>
        </p:nvCxnSpPr>
        <p:spPr>
          <a:xfrm flipH="1">
            <a:off x="3767139" y="7217569"/>
            <a:ext cx="526255" cy="271462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直線コネクタ 611">
            <a:extLst>
              <a:ext uri="{FF2B5EF4-FFF2-40B4-BE49-F238E27FC236}">
                <a16:creationId xmlns:a16="http://schemas.microsoft.com/office/drawing/2014/main" id="{40F36129-ECAE-61B6-0681-16F4DF19090E}"/>
              </a:ext>
            </a:extLst>
          </p:cNvPr>
          <p:cNvCxnSpPr>
            <a:cxnSpLocks/>
          </p:cNvCxnSpPr>
          <p:nvPr/>
        </p:nvCxnSpPr>
        <p:spPr>
          <a:xfrm>
            <a:off x="4044950" y="8972550"/>
            <a:ext cx="2857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直線コネクタ 612">
            <a:extLst>
              <a:ext uri="{FF2B5EF4-FFF2-40B4-BE49-F238E27FC236}">
                <a16:creationId xmlns:a16="http://schemas.microsoft.com/office/drawing/2014/main" id="{AD766753-80C7-1505-026E-EC6DC13D82BD}"/>
              </a:ext>
            </a:extLst>
          </p:cNvPr>
          <p:cNvCxnSpPr>
            <a:cxnSpLocks/>
          </p:cNvCxnSpPr>
          <p:nvPr/>
        </p:nvCxnSpPr>
        <p:spPr>
          <a:xfrm>
            <a:off x="4085431" y="8953500"/>
            <a:ext cx="2452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直線コネクタ 613">
            <a:extLst>
              <a:ext uri="{FF2B5EF4-FFF2-40B4-BE49-F238E27FC236}">
                <a16:creationId xmlns:a16="http://schemas.microsoft.com/office/drawing/2014/main" id="{F7F774C7-36E5-38DE-46E4-38B061000CD5}"/>
              </a:ext>
            </a:extLst>
          </p:cNvPr>
          <p:cNvCxnSpPr/>
          <p:nvPr/>
        </p:nvCxnSpPr>
        <p:spPr>
          <a:xfrm flipV="1">
            <a:off x="4385469" y="8891588"/>
            <a:ext cx="0" cy="88106"/>
          </a:xfrm>
          <a:prstGeom prst="line">
            <a:avLst/>
          </a:prstGeom>
          <a:ln w="1238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16" name="グループ化 615">
            <a:extLst>
              <a:ext uri="{FF2B5EF4-FFF2-40B4-BE49-F238E27FC236}">
                <a16:creationId xmlns:a16="http://schemas.microsoft.com/office/drawing/2014/main" id="{1E307E85-CF4E-3BD9-892D-278C19411BCF}"/>
              </a:ext>
            </a:extLst>
          </p:cNvPr>
          <p:cNvGrpSpPr/>
          <p:nvPr/>
        </p:nvGrpSpPr>
        <p:grpSpPr>
          <a:xfrm>
            <a:off x="4451460" y="8832968"/>
            <a:ext cx="99902" cy="149013"/>
            <a:chOff x="4974618" y="3487737"/>
            <a:chExt cx="637521" cy="950913"/>
          </a:xfrm>
        </p:grpSpPr>
        <p:sp>
          <p:nvSpPr>
            <p:cNvPr id="617" name="雲 616">
              <a:extLst>
                <a:ext uri="{FF2B5EF4-FFF2-40B4-BE49-F238E27FC236}">
                  <a16:creationId xmlns:a16="http://schemas.microsoft.com/office/drawing/2014/main" id="{BC4923D6-C83D-F80B-0770-EB80F1FFEE72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 34">
              <a:extLst>
                <a:ext uri="{FF2B5EF4-FFF2-40B4-BE49-F238E27FC236}">
                  <a16:creationId xmlns:a16="http://schemas.microsoft.com/office/drawing/2014/main" id="{34CBA2F2-CD59-9714-06C1-880D153C0137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29" name="直線コネクタ 628">
            <a:extLst>
              <a:ext uri="{FF2B5EF4-FFF2-40B4-BE49-F238E27FC236}">
                <a16:creationId xmlns:a16="http://schemas.microsoft.com/office/drawing/2014/main" id="{B359D3A1-993E-6B86-D4C8-BAC8BA44B78A}"/>
              </a:ext>
            </a:extLst>
          </p:cNvPr>
          <p:cNvCxnSpPr>
            <a:cxnSpLocks/>
          </p:cNvCxnSpPr>
          <p:nvPr/>
        </p:nvCxnSpPr>
        <p:spPr>
          <a:xfrm>
            <a:off x="2295526" y="8939213"/>
            <a:ext cx="0" cy="45243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0" name="正方形/長方形 629">
            <a:extLst>
              <a:ext uri="{FF2B5EF4-FFF2-40B4-BE49-F238E27FC236}">
                <a16:creationId xmlns:a16="http://schemas.microsoft.com/office/drawing/2014/main" id="{3FC8CE60-608B-CBA9-53CC-EE2371305907}"/>
              </a:ext>
            </a:extLst>
          </p:cNvPr>
          <p:cNvSpPr/>
          <p:nvPr/>
        </p:nvSpPr>
        <p:spPr>
          <a:xfrm>
            <a:off x="533397" y="86455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1" name="正方形/長方形 630">
            <a:extLst>
              <a:ext uri="{FF2B5EF4-FFF2-40B4-BE49-F238E27FC236}">
                <a16:creationId xmlns:a16="http://schemas.microsoft.com/office/drawing/2014/main" id="{B3A1C676-E89D-70E1-1277-EEB006AC0C8C}"/>
              </a:ext>
            </a:extLst>
          </p:cNvPr>
          <p:cNvSpPr/>
          <p:nvPr/>
        </p:nvSpPr>
        <p:spPr>
          <a:xfrm>
            <a:off x="5738809" y="86455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2" name="テキスト ボックス 631">
            <a:extLst>
              <a:ext uri="{FF2B5EF4-FFF2-40B4-BE49-F238E27FC236}">
                <a16:creationId xmlns:a16="http://schemas.microsoft.com/office/drawing/2014/main" id="{134DE890-B463-FDE8-600F-0B90335F822E}"/>
              </a:ext>
            </a:extLst>
          </p:cNvPr>
          <p:cNvSpPr txBox="1"/>
          <p:nvPr/>
        </p:nvSpPr>
        <p:spPr>
          <a:xfrm>
            <a:off x="5590540" y="9098516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633" name="テキスト ボックス 632">
            <a:extLst>
              <a:ext uri="{FF2B5EF4-FFF2-40B4-BE49-F238E27FC236}">
                <a16:creationId xmlns:a16="http://schemas.microsoft.com/office/drawing/2014/main" id="{E6AB3E16-772B-BC3C-7A74-7FB3EAF05D92}"/>
              </a:ext>
            </a:extLst>
          </p:cNvPr>
          <p:cNvSpPr txBox="1"/>
          <p:nvPr/>
        </p:nvSpPr>
        <p:spPr>
          <a:xfrm>
            <a:off x="67603" y="9070870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634" name="テキスト ボックス 633">
            <a:extLst>
              <a:ext uri="{FF2B5EF4-FFF2-40B4-BE49-F238E27FC236}">
                <a16:creationId xmlns:a16="http://schemas.microsoft.com/office/drawing/2014/main" id="{B725D786-4BA6-30D9-09A6-40F2CF8D5BFC}"/>
              </a:ext>
            </a:extLst>
          </p:cNvPr>
          <p:cNvSpPr txBox="1"/>
          <p:nvPr/>
        </p:nvSpPr>
        <p:spPr>
          <a:xfrm>
            <a:off x="1724024" y="8605724"/>
            <a:ext cx="3802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600">
                <a:latin typeface="+mn-ea"/>
              </a:rPr>
              <a:t>フェンス</a:t>
            </a:r>
            <a:r>
              <a:rPr kumimoji="1" lang="en-US" altLang="ja-JP" sz="600">
                <a:latin typeface="+mn-ea"/>
              </a:rPr>
              <a:t>:</a:t>
            </a:r>
          </a:p>
          <a:p>
            <a:pPr algn="r"/>
            <a:r>
              <a:rPr kumimoji="1" lang="en-US" altLang="ja-JP" sz="600">
                <a:latin typeface="+mn-ea"/>
              </a:rPr>
              <a:t>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1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635" name="直線矢印コネクタ 634">
            <a:extLst>
              <a:ext uri="{FF2B5EF4-FFF2-40B4-BE49-F238E27FC236}">
                <a16:creationId xmlns:a16="http://schemas.microsoft.com/office/drawing/2014/main" id="{A0F385D7-80DC-AD4D-327F-0C6BC6C8D6EB}"/>
              </a:ext>
            </a:extLst>
          </p:cNvPr>
          <p:cNvCxnSpPr>
            <a:cxnSpLocks/>
          </p:cNvCxnSpPr>
          <p:nvPr/>
        </p:nvCxnSpPr>
        <p:spPr>
          <a:xfrm>
            <a:off x="2107406" y="8786813"/>
            <a:ext cx="184943" cy="180178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" name="テキスト ボックス 636">
            <a:extLst>
              <a:ext uri="{FF2B5EF4-FFF2-40B4-BE49-F238E27FC236}">
                <a16:creationId xmlns:a16="http://schemas.microsoft.com/office/drawing/2014/main" id="{6E2D19E5-B4E0-82CB-EDEE-1057CA4B5F42}"/>
              </a:ext>
            </a:extLst>
          </p:cNvPr>
          <p:cNvSpPr txBox="1"/>
          <p:nvPr/>
        </p:nvSpPr>
        <p:spPr>
          <a:xfrm>
            <a:off x="2740026" y="8658113"/>
            <a:ext cx="48180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樹木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3.5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638" name="直線コネクタ 637">
            <a:extLst>
              <a:ext uri="{FF2B5EF4-FFF2-40B4-BE49-F238E27FC236}">
                <a16:creationId xmlns:a16="http://schemas.microsoft.com/office/drawing/2014/main" id="{7165E400-52D7-C440-36C4-A663489B8D56}"/>
              </a:ext>
            </a:extLst>
          </p:cNvPr>
          <p:cNvCxnSpPr>
            <a:cxnSpLocks/>
          </p:cNvCxnSpPr>
          <p:nvPr/>
        </p:nvCxnSpPr>
        <p:spPr>
          <a:xfrm>
            <a:off x="3732212" y="7631906"/>
            <a:ext cx="0" cy="1238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直線矢印コネクタ 638">
            <a:extLst>
              <a:ext uri="{FF2B5EF4-FFF2-40B4-BE49-F238E27FC236}">
                <a16:creationId xmlns:a16="http://schemas.microsoft.com/office/drawing/2014/main" id="{6C851FBF-AE7D-6100-F6D1-104780A074BF}"/>
              </a:ext>
            </a:extLst>
          </p:cNvPr>
          <p:cNvCxnSpPr>
            <a:cxnSpLocks/>
          </p:cNvCxnSpPr>
          <p:nvPr/>
        </p:nvCxnSpPr>
        <p:spPr>
          <a:xfrm>
            <a:off x="3119438" y="9109238"/>
            <a:ext cx="925512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0" name="テキスト ボックス 639">
            <a:extLst>
              <a:ext uri="{FF2B5EF4-FFF2-40B4-BE49-F238E27FC236}">
                <a16:creationId xmlns:a16="http://schemas.microsoft.com/office/drawing/2014/main" id="{3A08D12B-BB89-2FE4-C8C4-9CAA4B264A65}"/>
              </a:ext>
            </a:extLst>
          </p:cNvPr>
          <p:cNvSpPr txBox="1"/>
          <p:nvPr/>
        </p:nvSpPr>
        <p:spPr>
          <a:xfrm flipH="1">
            <a:off x="3506909" y="9128995"/>
            <a:ext cx="961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39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43" name="直線コネクタ 642">
            <a:extLst>
              <a:ext uri="{FF2B5EF4-FFF2-40B4-BE49-F238E27FC236}">
                <a16:creationId xmlns:a16="http://schemas.microsoft.com/office/drawing/2014/main" id="{9B247E1B-0BF3-55B0-C2C3-27B784972BF0}"/>
              </a:ext>
            </a:extLst>
          </p:cNvPr>
          <p:cNvCxnSpPr>
            <a:cxnSpLocks/>
          </p:cNvCxnSpPr>
          <p:nvPr/>
        </p:nvCxnSpPr>
        <p:spPr>
          <a:xfrm>
            <a:off x="4044950" y="8998744"/>
            <a:ext cx="0" cy="134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直線矢印コネクタ 643">
            <a:extLst>
              <a:ext uri="{FF2B5EF4-FFF2-40B4-BE49-F238E27FC236}">
                <a16:creationId xmlns:a16="http://schemas.microsoft.com/office/drawing/2014/main" id="{83135919-6D45-3950-DBAA-9F3B914E24F5}"/>
              </a:ext>
            </a:extLst>
          </p:cNvPr>
          <p:cNvCxnSpPr>
            <a:cxnSpLocks/>
          </p:cNvCxnSpPr>
          <p:nvPr/>
        </p:nvCxnSpPr>
        <p:spPr>
          <a:xfrm>
            <a:off x="4005263" y="8667750"/>
            <a:ext cx="132554" cy="277809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" name="テキスト ボックス 644">
            <a:extLst>
              <a:ext uri="{FF2B5EF4-FFF2-40B4-BE49-F238E27FC236}">
                <a16:creationId xmlns:a16="http://schemas.microsoft.com/office/drawing/2014/main" id="{9F331237-200B-784D-600D-CB15379B91C1}"/>
              </a:ext>
            </a:extLst>
          </p:cNvPr>
          <p:cNvSpPr txBox="1"/>
          <p:nvPr/>
        </p:nvSpPr>
        <p:spPr>
          <a:xfrm>
            <a:off x="3528221" y="8572388"/>
            <a:ext cx="47942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600">
                <a:latin typeface="+mn-ea"/>
              </a:rPr>
              <a:t>階段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1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647" name="テキスト ボックス 646">
            <a:extLst>
              <a:ext uri="{FF2B5EF4-FFF2-40B4-BE49-F238E27FC236}">
                <a16:creationId xmlns:a16="http://schemas.microsoft.com/office/drawing/2014/main" id="{2B4DD9C5-2AC8-7028-BC49-4D60BEEC74A3}"/>
              </a:ext>
            </a:extLst>
          </p:cNvPr>
          <p:cNvSpPr txBox="1"/>
          <p:nvPr/>
        </p:nvSpPr>
        <p:spPr>
          <a:xfrm>
            <a:off x="3912394" y="8405700"/>
            <a:ext cx="4000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600">
                <a:latin typeface="+mn-ea"/>
              </a:rPr>
              <a:t>壁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4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649" name="テキスト ボックス 648">
            <a:extLst>
              <a:ext uri="{FF2B5EF4-FFF2-40B4-BE49-F238E27FC236}">
                <a16:creationId xmlns:a16="http://schemas.microsoft.com/office/drawing/2014/main" id="{7F37D09F-BE06-A47D-592F-EFB09C0E1E0F}"/>
              </a:ext>
            </a:extLst>
          </p:cNvPr>
          <p:cNvSpPr txBox="1"/>
          <p:nvPr/>
        </p:nvSpPr>
        <p:spPr>
          <a:xfrm>
            <a:off x="4764881" y="8334263"/>
            <a:ext cx="5143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建物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4.8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650" name="直線矢印コネクタ 649">
            <a:extLst>
              <a:ext uri="{FF2B5EF4-FFF2-40B4-BE49-F238E27FC236}">
                <a16:creationId xmlns:a16="http://schemas.microsoft.com/office/drawing/2014/main" id="{D9770A91-D7B0-1F34-D36A-4DCF2C6844D9}"/>
              </a:ext>
            </a:extLst>
          </p:cNvPr>
          <p:cNvCxnSpPr>
            <a:cxnSpLocks/>
          </p:cNvCxnSpPr>
          <p:nvPr/>
        </p:nvCxnSpPr>
        <p:spPr>
          <a:xfrm flipH="1">
            <a:off x="4768848" y="8582025"/>
            <a:ext cx="263527" cy="258760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テキスト ボックス 650">
            <a:extLst>
              <a:ext uri="{FF2B5EF4-FFF2-40B4-BE49-F238E27FC236}">
                <a16:creationId xmlns:a16="http://schemas.microsoft.com/office/drawing/2014/main" id="{9613AC15-B62B-6704-07C8-CC7B8792A3AD}"/>
              </a:ext>
            </a:extLst>
          </p:cNvPr>
          <p:cNvSpPr txBox="1"/>
          <p:nvPr/>
        </p:nvSpPr>
        <p:spPr>
          <a:xfrm>
            <a:off x="5038725" y="8504919"/>
            <a:ext cx="5143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樹木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7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541" name="直線コネクタ 540">
            <a:extLst>
              <a:ext uri="{FF2B5EF4-FFF2-40B4-BE49-F238E27FC236}">
                <a16:creationId xmlns:a16="http://schemas.microsoft.com/office/drawing/2014/main" id="{DEE6AAB6-9781-F886-B118-EEB42082F141}"/>
              </a:ext>
            </a:extLst>
          </p:cNvPr>
          <p:cNvCxnSpPr>
            <a:cxnSpLocks/>
          </p:cNvCxnSpPr>
          <p:nvPr/>
        </p:nvCxnSpPr>
        <p:spPr>
          <a:xfrm flipV="1">
            <a:off x="3113591" y="8758626"/>
            <a:ext cx="1820359" cy="223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コネクタ 360">
            <a:extLst>
              <a:ext uri="{FF2B5EF4-FFF2-40B4-BE49-F238E27FC236}">
                <a16:creationId xmlns:a16="http://schemas.microsoft.com/office/drawing/2014/main" id="{2D52E153-7323-F158-DA49-C41E8F77E757}"/>
              </a:ext>
            </a:extLst>
          </p:cNvPr>
          <p:cNvCxnSpPr/>
          <p:nvPr/>
        </p:nvCxnSpPr>
        <p:spPr>
          <a:xfrm flipV="1">
            <a:off x="2288381" y="7493794"/>
            <a:ext cx="0" cy="11906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4" name="正方形/長方形 363">
            <a:extLst>
              <a:ext uri="{FF2B5EF4-FFF2-40B4-BE49-F238E27FC236}">
                <a16:creationId xmlns:a16="http://schemas.microsoft.com/office/drawing/2014/main" id="{C16331DD-0FDD-C064-755A-DE093DBAC082}"/>
              </a:ext>
            </a:extLst>
          </p:cNvPr>
          <p:cNvSpPr/>
          <p:nvPr/>
        </p:nvSpPr>
        <p:spPr>
          <a:xfrm>
            <a:off x="2243138" y="7543800"/>
            <a:ext cx="45719" cy="7191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5" name="図 364">
            <a:extLst>
              <a:ext uri="{FF2B5EF4-FFF2-40B4-BE49-F238E27FC236}">
                <a16:creationId xmlns:a16="http://schemas.microsoft.com/office/drawing/2014/main" id="{C5EAB7B7-57A2-87EE-85DD-5CA119441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3105" y="7477125"/>
            <a:ext cx="133610" cy="149643"/>
          </a:xfrm>
          <a:prstGeom prst="rect">
            <a:avLst/>
          </a:prstGeom>
        </p:spPr>
      </p:pic>
      <p:cxnSp>
        <p:nvCxnSpPr>
          <p:cNvPr id="381" name="直線コネクタ 380">
            <a:extLst>
              <a:ext uri="{FF2B5EF4-FFF2-40B4-BE49-F238E27FC236}">
                <a16:creationId xmlns:a16="http://schemas.microsoft.com/office/drawing/2014/main" id="{D028FBBE-E02E-79B1-0ED1-9C9466C62363}"/>
              </a:ext>
            </a:extLst>
          </p:cNvPr>
          <p:cNvCxnSpPr/>
          <p:nvPr/>
        </p:nvCxnSpPr>
        <p:spPr>
          <a:xfrm flipV="1">
            <a:off x="3357564" y="7493794"/>
            <a:ext cx="0" cy="11906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C1F51D31-5F7B-FDA9-454F-15FBFE4388FD}"/>
              </a:ext>
            </a:extLst>
          </p:cNvPr>
          <p:cNvSpPr/>
          <p:nvPr/>
        </p:nvSpPr>
        <p:spPr>
          <a:xfrm>
            <a:off x="3388519" y="7579044"/>
            <a:ext cx="36000" cy="36000"/>
          </a:xfrm>
          <a:custGeom>
            <a:avLst/>
            <a:gdLst>
              <a:gd name="connsiteX0" fmla="*/ 0 w 104775"/>
              <a:gd name="connsiteY0" fmla="*/ 152400 h 152400"/>
              <a:gd name="connsiteX1" fmla="*/ 2381 w 104775"/>
              <a:gd name="connsiteY1" fmla="*/ 7143 h 152400"/>
              <a:gd name="connsiteX2" fmla="*/ 45243 w 104775"/>
              <a:gd name="connsiteY2" fmla="*/ 85725 h 152400"/>
              <a:gd name="connsiteX3" fmla="*/ 54768 w 104775"/>
              <a:gd name="connsiteY3" fmla="*/ 0 h 152400"/>
              <a:gd name="connsiteX4" fmla="*/ 76200 w 104775"/>
              <a:gd name="connsiteY4" fmla="*/ 83343 h 152400"/>
              <a:gd name="connsiteX5" fmla="*/ 104775 w 104775"/>
              <a:gd name="connsiteY5" fmla="*/ 0 h 152400"/>
              <a:gd name="connsiteX6" fmla="*/ 104775 w 104775"/>
              <a:gd name="connsiteY6" fmla="*/ 152400 h 152400"/>
              <a:gd name="connsiteX7" fmla="*/ 0 w 104775"/>
              <a:gd name="connsiteY7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" h="152400">
                <a:moveTo>
                  <a:pt x="0" y="152400"/>
                </a:moveTo>
                <a:cubicBezTo>
                  <a:pt x="794" y="103981"/>
                  <a:pt x="1587" y="55562"/>
                  <a:pt x="2381" y="7143"/>
                </a:cubicBezTo>
                <a:lnTo>
                  <a:pt x="45243" y="85725"/>
                </a:lnTo>
                <a:lnTo>
                  <a:pt x="54768" y="0"/>
                </a:lnTo>
                <a:lnTo>
                  <a:pt x="76200" y="83343"/>
                </a:lnTo>
                <a:lnTo>
                  <a:pt x="104775" y="0"/>
                </a:lnTo>
                <a:lnTo>
                  <a:pt x="104775" y="152400"/>
                </a:lnTo>
                <a:lnTo>
                  <a:pt x="0" y="152400"/>
                </a:lnTo>
                <a:close/>
              </a:path>
            </a:pathLst>
          </a:cu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テキスト ボックス 397">
            <a:extLst>
              <a:ext uri="{FF2B5EF4-FFF2-40B4-BE49-F238E27FC236}">
                <a16:creationId xmlns:a16="http://schemas.microsoft.com/office/drawing/2014/main" id="{14B0E5B8-D2CB-0165-85E7-E371AC9AE3AD}"/>
              </a:ext>
            </a:extLst>
          </p:cNvPr>
          <p:cNvSpPr txBox="1"/>
          <p:nvPr/>
        </p:nvSpPr>
        <p:spPr>
          <a:xfrm>
            <a:off x="2769394" y="7222218"/>
            <a:ext cx="41592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600">
                <a:latin typeface="+mn-ea"/>
              </a:rPr>
              <a:t>照明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5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404" name="直線矢印コネクタ 403">
            <a:extLst>
              <a:ext uri="{FF2B5EF4-FFF2-40B4-BE49-F238E27FC236}">
                <a16:creationId xmlns:a16="http://schemas.microsoft.com/office/drawing/2014/main" id="{209B4166-ECD7-26EF-70B0-34A91EE4D8D9}"/>
              </a:ext>
            </a:extLst>
          </p:cNvPr>
          <p:cNvCxnSpPr>
            <a:cxnSpLocks/>
          </p:cNvCxnSpPr>
          <p:nvPr/>
        </p:nvCxnSpPr>
        <p:spPr>
          <a:xfrm>
            <a:off x="3171825" y="7308056"/>
            <a:ext cx="180974" cy="231772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直線コネクタ 450">
            <a:extLst>
              <a:ext uri="{FF2B5EF4-FFF2-40B4-BE49-F238E27FC236}">
                <a16:creationId xmlns:a16="http://schemas.microsoft.com/office/drawing/2014/main" id="{7F7796D2-F903-9B92-6E03-3AA63461ECF3}"/>
              </a:ext>
            </a:extLst>
          </p:cNvPr>
          <p:cNvCxnSpPr>
            <a:cxnSpLocks/>
          </p:cNvCxnSpPr>
          <p:nvPr/>
        </p:nvCxnSpPr>
        <p:spPr>
          <a:xfrm>
            <a:off x="3695701" y="7617621"/>
            <a:ext cx="138112" cy="0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3" name="グループ化 602">
            <a:extLst>
              <a:ext uri="{FF2B5EF4-FFF2-40B4-BE49-F238E27FC236}">
                <a16:creationId xmlns:a16="http://schemas.microsoft.com/office/drawing/2014/main" id="{B87CC53C-4406-756C-419E-CB2857647FD2}"/>
              </a:ext>
            </a:extLst>
          </p:cNvPr>
          <p:cNvGrpSpPr/>
          <p:nvPr/>
        </p:nvGrpSpPr>
        <p:grpSpPr>
          <a:xfrm>
            <a:off x="3681524" y="7482788"/>
            <a:ext cx="98314" cy="146643"/>
            <a:chOff x="4974618" y="3487737"/>
            <a:chExt cx="637521" cy="950913"/>
          </a:xfrm>
        </p:grpSpPr>
        <p:sp>
          <p:nvSpPr>
            <p:cNvPr id="604" name="雲 603">
              <a:extLst>
                <a:ext uri="{FF2B5EF4-FFF2-40B4-BE49-F238E27FC236}">
                  <a16:creationId xmlns:a16="http://schemas.microsoft.com/office/drawing/2014/main" id="{2F7C658A-8817-8403-DC4D-642212B0B786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 34">
              <a:extLst>
                <a:ext uri="{FF2B5EF4-FFF2-40B4-BE49-F238E27FC236}">
                  <a16:creationId xmlns:a16="http://schemas.microsoft.com/office/drawing/2014/main" id="{8AD03700-0C9F-8298-2FDA-7C9560E6ED73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8" name="グループ化 607">
            <a:extLst>
              <a:ext uri="{FF2B5EF4-FFF2-40B4-BE49-F238E27FC236}">
                <a16:creationId xmlns:a16="http://schemas.microsoft.com/office/drawing/2014/main" id="{C4411183-F2B1-21B4-D7DA-2165F99CC827}"/>
              </a:ext>
            </a:extLst>
          </p:cNvPr>
          <p:cNvGrpSpPr/>
          <p:nvPr/>
        </p:nvGrpSpPr>
        <p:grpSpPr>
          <a:xfrm>
            <a:off x="3712480" y="7512385"/>
            <a:ext cx="78471" cy="117046"/>
            <a:chOff x="4974618" y="3487737"/>
            <a:chExt cx="637521" cy="950913"/>
          </a:xfrm>
        </p:grpSpPr>
        <p:sp>
          <p:nvSpPr>
            <p:cNvPr id="609" name="雲 608">
              <a:extLst>
                <a:ext uri="{FF2B5EF4-FFF2-40B4-BE49-F238E27FC236}">
                  <a16:creationId xmlns:a16="http://schemas.microsoft.com/office/drawing/2014/main" id="{4544C296-3603-4209-0BCB-BD64916B9F2B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 34">
              <a:extLst>
                <a:ext uri="{FF2B5EF4-FFF2-40B4-BE49-F238E27FC236}">
                  <a16:creationId xmlns:a16="http://schemas.microsoft.com/office/drawing/2014/main" id="{EF593C25-BE01-959B-A042-EC8B596FF3A1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64" name="直線矢印コネクタ 463">
            <a:extLst>
              <a:ext uri="{FF2B5EF4-FFF2-40B4-BE49-F238E27FC236}">
                <a16:creationId xmlns:a16="http://schemas.microsoft.com/office/drawing/2014/main" id="{8DD6DEE6-BAB2-0A84-910A-8579A6A2B53E}"/>
              </a:ext>
            </a:extLst>
          </p:cNvPr>
          <p:cNvCxnSpPr>
            <a:cxnSpLocks/>
            <a:stCxn id="398" idx="1"/>
          </p:cNvCxnSpPr>
          <p:nvPr/>
        </p:nvCxnSpPr>
        <p:spPr>
          <a:xfrm flipH="1">
            <a:off x="2295524" y="7268385"/>
            <a:ext cx="473870" cy="245250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テキスト ボックス 466">
            <a:extLst>
              <a:ext uri="{FF2B5EF4-FFF2-40B4-BE49-F238E27FC236}">
                <a16:creationId xmlns:a16="http://schemas.microsoft.com/office/drawing/2014/main" id="{F0E9CFF7-9709-E378-D074-B6503954A736}"/>
              </a:ext>
            </a:extLst>
          </p:cNvPr>
          <p:cNvSpPr txBox="1"/>
          <p:nvPr/>
        </p:nvSpPr>
        <p:spPr>
          <a:xfrm>
            <a:off x="2738437" y="7360331"/>
            <a:ext cx="4214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遊具</a:t>
            </a:r>
            <a:r>
              <a:rPr kumimoji="1" lang="en-US" altLang="ja-JP" sz="600">
                <a:latin typeface="+mn-ea"/>
              </a:rPr>
              <a:t>(</a:t>
            </a:r>
            <a:r>
              <a:rPr kumimoji="1" lang="ja-JP" altLang="en-US" sz="600">
                <a:latin typeface="+mn-ea"/>
              </a:rPr>
              <a:t>外周</a:t>
            </a:r>
            <a:r>
              <a:rPr kumimoji="1" lang="en-US" altLang="ja-JP" sz="600">
                <a:latin typeface="+mn-ea"/>
              </a:rPr>
              <a:t>):</a:t>
            </a:r>
          </a:p>
          <a:p>
            <a:r>
              <a:rPr kumimoji="1" lang="en-US" altLang="ja-JP" sz="600">
                <a:latin typeface="+mn-ea"/>
              </a:rPr>
              <a:t>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3.5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470" name="直線矢印コネクタ 469">
            <a:extLst>
              <a:ext uri="{FF2B5EF4-FFF2-40B4-BE49-F238E27FC236}">
                <a16:creationId xmlns:a16="http://schemas.microsoft.com/office/drawing/2014/main" id="{8373D942-617C-DB48-390D-557D85F80D30}"/>
              </a:ext>
            </a:extLst>
          </p:cNvPr>
          <p:cNvCxnSpPr>
            <a:cxnSpLocks/>
          </p:cNvCxnSpPr>
          <p:nvPr/>
        </p:nvCxnSpPr>
        <p:spPr>
          <a:xfrm flipH="1">
            <a:off x="2290761" y="7443788"/>
            <a:ext cx="407195" cy="150809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テキスト ボックス 472">
            <a:extLst>
              <a:ext uri="{FF2B5EF4-FFF2-40B4-BE49-F238E27FC236}">
                <a16:creationId xmlns:a16="http://schemas.microsoft.com/office/drawing/2014/main" id="{2DCCE535-7C66-FF67-60EA-A72613259EFF}"/>
              </a:ext>
            </a:extLst>
          </p:cNvPr>
          <p:cNvSpPr txBox="1"/>
          <p:nvPr/>
        </p:nvSpPr>
        <p:spPr>
          <a:xfrm>
            <a:off x="1833563" y="7138876"/>
            <a:ext cx="4659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600">
                <a:latin typeface="+mn-ea"/>
              </a:rPr>
              <a:t>樹木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5.5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474" name="直線矢印コネクタ 473">
            <a:extLst>
              <a:ext uri="{FF2B5EF4-FFF2-40B4-BE49-F238E27FC236}">
                <a16:creationId xmlns:a16="http://schemas.microsoft.com/office/drawing/2014/main" id="{136D0A75-33C9-5A0D-A63D-557B5D9DE1FB}"/>
              </a:ext>
            </a:extLst>
          </p:cNvPr>
          <p:cNvCxnSpPr>
            <a:cxnSpLocks/>
          </p:cNvCxnSpPr>
          <p:nvPr/>
        </p:nvCxnSpPr>
        <p:spPr>
          <a:xfrm>
            <a:off x="1931194" y="7248525"/>
            <a:ext cx="166687" cy="241298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直線矢印コネクタ 478">
            <a:extLst>
              <a:ext uri="{FF2B5EF4-FFF2-40B4-BE49-F238E27FC236}">
                <a16:creationId xmlns:a16="http://schemas.microsoft.com/office/drawing/2014/main" id="{29076934-BBCA-6903-363A-69B0BF245E69}"/>
              </a:ext>
            </a:extLst>
          </p:cNvPr>
          <p:cNvCxnSpPr>
            <a:cxnSpLocks/>
          </p:cNvCxnSpPr>
          <p:nvPr/>
        </p:nvCxnSpPr>
        <p:spPr>
          <a:xfrm>
            <a:off x="1312069" y="7431881"/>
            <a:ext cx="554831" cy="115091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6" name="テキスト ボックス 485">
            <a:extLst>
              <a:ext uri="{FF2B5EF4-FFF2-40B4-BE49-F238E27FC236}">
                <a16:creationId xmlns:a16="http://schemas.microsoft.com/office/drawing/2014/main" id="{D01F7198-2CB4-61D5-67F3-28EB5B8FA3E6}"/>
              </a:ext>
            </a:extLst>
          </p:cNvPr>
          <p:cNvSpPr txBox="1"/>
          <p:nvPr/>
        </p:nvSpPr>
        <p:spPr>
          <a:xfrm>
            <a:off x="764380" y="7372238"/>
            <a:ext cx="50403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600">
                <a:latin typeface="+mn-ea"/>
              </a:rPr>
              <a:t>樹木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5.3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487" name="正方形/長方形 486">
            <a:extLst>
              <a:ext uri="{FF2B5EF4-FFF2-40B4-BE49-F238E27FC236}">
                <a16:creationId xmlns:a16="http://schemas.microsoft.com/office/drawing/2014/main" id="{0CFBE33D-60C8-51D4-1D9A-07C27F6F8FCE}"/>
              </a:ext>
            </a:extLst>
          </p:cNvPr>
          <p:cNvSpPr/>
          <p:nvPr/>
        </p:nvSpPr>
        <p:spPr>
          <a:xfrm>
            <a:off x="1935956" y="7450931"/>
            <a:ext cx="47625" cy="16192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6" name="図 365">
            <a:extLst>
              <a:ext uri="{FF2B5EF4-FFF2-40B4-BE49-F238E27FC236}">
                <a16:creationId xmlns:a16="http://schemas.microsoft.com/office/drawing/2014/main" id="{3A4E20BE-B52C-3982-21AB-C4F9DFBDF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375" y="7491413"/>
            <a:ext cx="122979" cy="137736"/>
          </a:xfrm>
          <a:prstGeom prst="rect">
            <a:avLst/>
          </a:prstGeom>
        </p:spPr>
      </p:pic>
      <p:pic>
        <p:nvPicPr>
          <p:cNvPr id="377" name="図 376">
            <a:extLst>
              <a:ext uri="{FF2B5EF4-FFF2-40B4-BE49-F238E27FC236}">
                <a16:creationId xmlns:a16="http://schemas.microsoft.com/office/drawing/2014/main" id="{EE9414EC-3226-3AF2-2B3B-37D15C952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082" y="7491413"/>
            <a:ext cx="122979" cy="137736"/>
          </a:xfrm>
          <a:prstGeom prst="rect">
            <a:avLst/>
          </a:prstGeom>
        </p:spPr>
      </p:pic>
      <p:cxnSp>
        <p:nvCxnSpPr>
          <p:cNvPr id="476" name="直線矢印コネクタ 475">
            <a:extLst>
              <a:ext uri="{FF2B5EF4-FFF2-40B4-BE49-F238E27FC236}">
                <a16:creationId xmlns:a16="http://schemas.microsoft.com/office/drawing/2014/main" id="{BC8FA3F9-E223-0BC7-3418-B7C855CEC212}"/>
              </a:ext>
            </a:extLst>
          </p:cNvPr>
          <p:cNvCxnSpPr>
            <a:cxnSpLocks/>
          </p:cNvCxnSpPr>
          <p:nvPr/>
        </p:nvCxnSpPr>
        <p:spPr>
          <a:xfrm>
            <a:off x="1304925" y="7431881"/>
            <a:ext cx="638175" cy="72229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直線矢印コネクタ 490">
            <a:extLst>
              <a:ext uri="{FF2B5EF4-FFF2-40B4-BE49-F238E27FC236}">
                <a16:creationId xmlns:a16="http://schemas.microsoft.com/office/drawing/2014/main" id="{2D67260B-6FF7-EB99-06F8-84B92F205E3E}"/>
              </a:ext>
            </a:extLst>
          </p:cNvPr>
          <p:cNvCxnSpPr>
            <a:cxnSpLocks/>
          </p:cNvCxnSpPr>
          <p:nvPr/>
        </p:nvCxnSpPr>
        <p:spPr>
          <a:xfrm>
            <a:off x="1702594" y="7112794"/>
            <a:ext cx="247649" cy="348454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テキスト ボックス 493">
            <a:extLst>
              <a:ext uri="{FF2B5EF4-FFF2-40B4-BE49-F238E27FC236}">
                <a16:creationId xmlns:a16="http://schemas.microsoft.com/office/drawing/2014/main" id="{5DAB4A23-45A8-693D-A7E4-85E48CDB0412}"/>
              </a:ext>
            </a:extLst>
          </p:cNvPr>
          <p:cNvSpPr txBox="1"/>
          <p:nvPr/>
        </p:nvSpPr>
        <p:spPr>
          <a:xfrm>
            <a:off x="1209676" y="7031720"/>
            <a:ext cx="4659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600">
                <a:latin typeface="+mn-ea"/>
              </a:rPr>
              <a:t>建物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7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508" name="直線矢印コネクタ 507">
            <a:extLst>
              <a:ext uri="{FF2B5EF4-FFF2-40B4-BE49-F238E27FC236}">
                <a16:creationId xmlns:a16="http://schemas.microsoft.com/office/drawing/2014/main" id="{DA48DACF-2AAF-6DD1-88BF-F1ECAF49CA14}"/>
              </a:ext>
            </a:extLst>
          </p:cNvPr>
          <p:cNvCxnSpPr>
            <a:cxnSpLocks/>
          </p:cNvCxnSpPr>
          <p:nvPr/>
        </p:nvCxnSpPr>
        <p:spPr>
          <a:xfrm flipH="1">
            <a:off x="2286000" y="7747906"/>
            <a:ext cx="496094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直線コネクタ 517">
            <a:extLst>
              <a:ext uri="{FF2B5EF4-FFF2-40B4-BE49-F238E27FC236}">
                <a16:creationId xmlns:a16="http://schemas.microsoft.com/office/drawing/2014/main" id="{CBE6B68A-AA55-E48E-23D8-1ACC73C6AD58}"/>
              </a:ext>
            </a:extLst>
          </p:cNvPr>
          <p:cNvCxnSpPr>
            <a:cxnSpLocks/>
          </p:cNvCxnSpPr>
          <p:nvPr/>
        </p:nvCxnSpPr>
        <p:spPr>
          <a:xfrm>
            <a:off x="2288058" y="7627144"/>
            <a:ext cx="0" cy="180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テキスト ボックス 520">
            <a:extLst>
              <a:ext uri="{FF2B5EF4-FFF2-40B4-BE49-F238E27FC236}">
                <a16:creationId xmlns:a16="http://schemas.microsoft.com/office/drawing/2014/main" id="{39CF3D16-A490-C000-022A-0F10943C439A}"/>
              </a:ext>
            </a:extLst>
          </p:cNvPr>
          <p:cNvSpPr txBox="1"/>
          <p:nvPr/>
        </p:nvSpPr>
        <p:spPr>
          <a:xfrm>
            <a:off x="2496309" y="7765413"/>
            <a:ext cx="10639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84" name="直線コネクタ 683">
            <a:extLst>
              <a:ext uri="{FF2B5EF4-FFF2-40B4-BE49-F238E27FC236}">
                <a16:creationId xmlns:a16="http://schemas.microsoft.com/office/drawing/2014/main" id="{C8C02ECB-CD68-37B0-01AD-53CBB3A1F005}"/>
              </a:ext>
            </a:extLst>
          </p:cNvPr>
          <p:cNvCxnSpPr>
            <a:cxnSpLocks/>
          </p:cNvCxnSpPr>
          <p:nvPr/>
        </p:nvCxnSpPr>
        <p:spPr>
          <a:xfrm>
            <a:off x="2121371" y="7627144"/>
            <a:ext cx="0" cy="180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直線矢印コネクタ 686">
            <a:extLst>
              <a:ext uri="{FF2B5EF4-FFF2-40B4-BE49-F238E27FC236}">
                <a16:creationId xmlns:a16="http://schemas.microsoft.com/office/drawing/2014/main" id="{500DA9BD-3E07-569B-8AF4-8E0205375B3E}"/>
              </a:ext>
            </a:extLst>
          </p:cNvPr>
          <p:cNvCxnSpPr>
            <a:cxnSpLocks/>
          </p:cNvCxnSpPr>
          <p:nvPr/>
        </p:nvCxnSpPr>
        <p:spPr>
          <a:xfrm flipH="1">
            <a:off x="2121694" y="7747906"/>
            <a:ext cx="167482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2" name="テキスト ボックス 691">
            <a:extLst>
              <a:ext uri="{FF2B5EF4-FFF2-40B4-BE49-F238E27FC236}">
                <a16:creationId xmlns:a16="http://schemas.microsoft.com/office/drawing/2014/main" id="{CE70438F-33B9-E1E1-DC90-EADEC5386E82}"/>
              </a:ext>
            </a:extLst>
          </p:cNvPr>
          <p:cNvSpPr txBox="1"/>
          <p:nvPr/>
        </p:nvSpPr>
        <p:spPr>
          <a:xfrm>
            <a:off x="2179603" y="7765413"/>
            <a:ext cx="5401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93" name="直線コネクタ 692">
            <a:extLst>
              <a:ext uri="{FF2B5EF4-FFF2-40B4-BE49-F238E27FC236}">
                <a16:creationId xmlns:a16="http://schemas.microsoft.com/office/drawing/2014/main" id="{EDB19203-7B1C-1981-B06C-191E17C92E87}"/>
              </a:ext>
            </a:extLst>
          </p:cNvPr>
          <p:cNvCxnSpPr>
            <a:cxnSpLocks/>
          </p:cNvCxnSpPr>
          <p:nvPr/>
        </p:nvCxnSpPr>
        <p:spPr>
          <a:xfrm>
            <a:off x="1983259" y="7627144"/>
            <a:ext cx="0" cy="180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直線矢印コネクタ 693">
            <a:extLst>
              <a:ext uri="{FF2B5EF4-FFF2-40B4-BE49-F238E27FC236}">
                <a16:creationId xmlns:a16="http://schemas.microsoft.com/office/drawing/2014/main" id="{711150E3-6458-AD33-C67B-0D62CC47AC87}"/>
              </a:ext>
            </a:extLst>
          </p:cNvPr>
          <p:cNvCxnSpPr>
            <a:cxnSpLocks/>
          </p:cNvCxnSpPr>
          <p:nvPr/>
        </p:nvCxnSpPr>
        <p:spPr>
          <a:xfrm flipH="1">
            <a:off x="1983581" y="7747906"/>
            <a:ext cx="138908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テキスト ボックス 695">
            <a:extLst>
              <a:ext uri="{FF2B5EF4-FFF2-40B4-BE49-F238E27FC236}">
                <a16:creationId xmlns:a16="http://schemas.microsoft.com/office/drawing/2014/main" id="{3515215F-074E-45EE-9391-C9D0BF816A54}"/>
              </a:ext>
            </a:extLst>
          </p:cNvPr>
          <p:cNvSpPr txBox="1"/>
          <p:nvPr/>
        </p:nvSpPr>
        <p:spPr>
          <a:xfrm>
            <a:off x="2029585" y="7765413"/>
            <a:ext cx="5401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02" name="直線コネクタ 701">
            <a:extLst>
              <a:ext uri="{FF2B5EF4-FFF2-40B4-BE49-F238E27FC236}">
                <a16:creationId xmlns:a16="http://schemas.microsoft.com/office/drawing/2014/main" id="{9FA6377B-7888-BF0A-14CF-61E592F99331}"/>
              </a:ext>
            </a:extLst>
          </p:cNvPr>
          <p:cNvCxnSpPr>
            <a:cxnSpLocks/>
          </p:cNvCxnSpPr>
          <p:nvPr/>
        </p:nvCxnSpPr>
        <p:spPr>
          <a:xfrm>
            <a:off x="1916584" y="7627144"/>
            <a:ext cx="0" cy="180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3" name="テキスト ボックス 702">
            <a:extLst>
              <a:ext uri="{FF2B5EF4-FFF2-40B4-BE49-F238E27FC236}">
                <a16:creationId xmlns:a16="http://schemas.microsoft.com/office/drawing/2014/main" id="{AA71BB74-D747-401D-CFED-D5F7CDB47495}"/>
              </a:ext>
            </a:extLst>
          </p:cNvPr>
          <p:cNvSpPr txBox="1"/>
          <p:nvPr/>
        </p:nvSpPr>
        <p:spPr>
          <a:xfrm>
            <a:off x="1924810" y="7765413"/>
            <a:ext cx="5401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16" name="直線コネクタ 715">
            <a:extLst>
              <a:ext uri="{FF2B5EF4-FFF2-40B4-BE49-F238E27FC236}">
                <a16:creationId xmlns:a16="http://schemas.microsoft.com/office/drawing/2014/main" id="{41689711-AAAE-5FFC-AEF9-B75732EB3823}"/>
              </a:ext>
            </a:extLst>
          </p:cNvPr>
          <p:cNvCxnSpPr>
            <a:cxnSpLocks/>
          </p:cNvCxnSpPr>
          <p:nvPr/>
        </p:nvCxnSpPr>
        <p:spPr>
          <a:xfrm>
            <a:off x="4327525" y="8998744"/>
            <a:ext cx="0" cy="134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直線矢印コネクタ 717">
            <a:extLst>
              <a:ext uri="{FF2B5EF4-FFF2-40B4-BE49-F238E27FC236}">
                <a16:creationId xmlns:a16="http://schemas.microsoft.com/office/drawing/2014/main" id="{4C323782-CE95-749F-0FA6-801541A65D9F}"/>
              </a:ext>
            </a:extLst>
          </p:cNvPr>
          <p:cNvCxnSpPr>
            <a:cxnSpLocks/>
          </p:cNvCxnSpPr>
          <p:nvPr/>
        </p:nvCxnSpPr>
        <p:spPr>
          <a:xfrm>
            <a:off x="4045954" y="9109238"/>
            <a:ext cx="281571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4" name="テキスト ボックス 723">
            <a:extLst>
              <a:ext uri="{FF2B5EF4-FFF2-40B4-BE49-F238E27FC236}">
                <a16:creationId xmlns:a16="http://schemas.microsoft.com/office/drawing/2014/main" id="{31F23E4F-9F11-AF84-AFE6-9698B7407312}"/>
              </a:ext>
            </a:extLst>
          </p:cNvPr>
          <p:cNvSpPr txBox="1"/>
          <p:nvPr/>
        </p:nvSpPr>
        <p:spPr>
          <a:xfrm flipH="1">
            <a:off x="4135559" y="9128995"/>
            <a:ext cx="961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25" name="直線コネクタ 724">
            <a:extLst>
              <a:ext uri="{FF2B5EF4-FFF2-40B4-BE49-F238E27FC236}">
                <a16:creationId xmlns:a16="http://schemas.microsoft.com/office/drawing/2014/main" id="{1F6B106C-557A-DBE4-7D46-D573A496D061}"/>
              </a:ext>
            </a:extLst>
          </p:cNvPr>
          <p:cNvCxnSpPr>
            <a:cxnSpLocks/>
          </p:cNvCxnSpPr>
          <p:nvPr/>
        </p:nvCxnSpPr>
        <p:spPr>
          <a:xfrm>
            <a:off x="4451350" y="8998744"/>
            <a:ext cx="0" cy="134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直線矢印コネクタ 725">
            <a:extLst>
              <a:ext uri="{FF2B5EF4-FFF2-40B4-BE49-F238E27FC236}">
                <a16:creationId xmlns:a16="http://schemas.microsoft.com/office/drawing/2014/main" id="{D4F43D73-05B8-AFFD-C91C-A62CC54559EB}"/>
              </a:ext>
            </a:extLst>
          </p:cNvPr>
          <p:cNvCxnSpPr>
            <a:cxnSpLocks/>
          </p:cNvCxnSpPr>
          <p:nvPr/>
        </p:nvCxnSpPr>
        <p:spPr>
          <a:xfrm>
            <a:off x="4327525" y="9109238"/>
            <a:ext cx="13017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1" name="テキスト ボックス 730">
            <a:extLst>
              <a:ext uri="{FF2B5EF4-FFF2-40B4-BE49-F238E27FC236}">
                <a16:creationId xmlns:a16="http://schemas.microsoft.com/office/drawing/2014/main" id="{8F90CFE8-D48E-7D8E-4380-7402DEBF70DE}"/>
              </a:ext>
            </a:extLst>
          </p:cNvPr>
          <p:cNvSpPr txBox="1"/>
          <p:nvPr/>
        </p:nvSpPr>
        <p:spPr>
          <a:xfrm flipH="1">
            <a:off x="4373684" y="9128995"/>
            <a:ext cx="4809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35" name="直線コネクタ 734">
            <a:extLst>
              <a:ext uri="{FF2B5EF4-FFF2-40B4-BE49-F238E27FC236}">
                <a16:creationId xmlns:a16="http://schemas.microsoft.com/office/drawing/2014/main" id="{A4467AFA-513C-A9C2-B1EA-060B393B6E8B}"/>
              </a:ext>
            </a:extLst>
          </p:cNvPr>
          <p:cNvCxnSpPr>
            <a:cxnSpLocks/>
          </p:cNvCxnSpPr>
          <p:nvPr/>
        </p:nvCxnSpPr>
        <p:spPr>
          <a:xfrm flipV="1">
            <a:off x="4460081" y="8880475"/>
            <a:ext cx="0" cy="992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2" name="グループ化 741">
            <a:extLst>
              <a:ext uri="{FF2B5EF4-FFF2-40B4-BE49-F238E27FC236}">
                <a16:creationId xmlns:a16="http://schemas.microsoft.com/office/drawing/2014/main" id="{A8942F08-2BA9-E349-3C9A-4335E8196CE3}"/>
              </a:ext>
            </a:extLst>
          </p:cNvPr>
          <p:cNvGrpSpPr/>
          <p:nvPr/>
        </p:nvGrpSpPr>
        <p:grpSpPr>
          <a:xfrm>
            <a:off x="4541155" y="8817578"/>
            <a:ext cx="110220" cy="164403"/>
            <a:chOff x="4974618" y="3487737"/>
            <a:chExt cx="637521" cy="950913"/>
          </a:xfrm>
        </p:grpSpPr>
        <p:sp>
          <p:nvSpPr>
            <p:cNvPr id="746" name="雲 745">
              <a:extLst>
                <a:ext uri="{FF2B5EF4-FFF2-40B4-BE49-F238E27FC236}">
                  <a16:creationId xmlns:a16="http://schemas.microsoft.com/office/drawing/2014/main" id="{A480FDE3-2891-23B4-BCF0-AAD9EB84CD34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 34">
              <a:extLst>
                <a:ext uri="{FF2B5EF4-FFF2-40B4-BE49-F238E27FC236}">
                  <a16:creationId xmlns:a16="http://schemas.microsoft.com/office/drawing/2014/main" id="{14F8FBAB-411C-185C-B94C-6F79F44289AB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49" name="直線コネクタ 748">
            <a:extLst>
              <a:ext uri="{FF2B5EF4-FFF2-40B4-BE49-F238E27FC236}">
                <a16:creationId xmlns:a16="http://schemas.microsoft.com/office/drawing/2014/main" id="{F67F9603-EDF4-8306-56A4-323102DBC447}"/>
              </a:ext>
            </a:extLst>
          </p:cNvPr>
          <p:cNvCxnSpPr>
            <a:cxnSpLocks/>
          </p:cNvCxnSpPr>
          <p:nvPr/>
        </p:nvCxnSpPr>
        <p:spPr>
          <a:xfrm>
            <a:off x="4546600" y="8998744"/>
            <a:ext cx="0" cy="134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直線矢印コネクタ 751">
            <a:extLst>
              <a:ext uri="{FF2B5EF4-FFF2-40B4-BE49-F238E27FC236}">
                <a16:creationId xmlns:a16="http://schemas.microsoft.com/office/drawing/2014/main" id="{F3A45836-0A8B-8A0B-966F-85C7FBD42420}"/>
              </a:ext>
            </a:extLst>
          </p:cNvPr>
          <p:cNvCxnSpPr>
            <a:cxnSpLocks/>
          </p:cNvCxnSpPr>
          <p:nvPr/>
        </p:nvCxnSpPr>
        <p:spPr>
          <a:xfrm>
            <a:off x="4448175" y="9109238"/>
            <a:ext cx="95250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テキスト ボックス 753">
            <a:extLst>
              <a:ext uri="{FF2B5EF4-FFF2-40B4-BE49-F238E27FC236}">
                <a16:creationId xmlns:a16="http://schemas.microsoft.com/office/drawing/2014/main" id="{6B9605A1-0026-551D-D102-3B61AF790A23}"/>
              </a:ext>
            </a:extLst>
          </p:cNvPr>
          <p:cNvSpPr txBox="1"/>
          <p:nvPr/>
        </p:nvSpPr>
        <p:spPr>
          <a:xfrm flipH="1">
            <a:off x="4478459" y="9128995"/>
            <a:ext cx="4809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755" name="グループ化 754">
            <a:extLst>
              <a:ext uri="{FF2B5EF4-FFF2-40B4-BE49-F238E27FC236}">
                <a16:creationId xmlns:a16="http://schemas.microsoft.com/office/drawing/2014/main" id="{AB968CBF-7D5A-7CD1-85A1-83F207B76E1D}"/>
              </a:ext>
            </a:extLst>
          </p:cNvPr>
          <p:cNvGrpSpPr/>
          <p:nvPr/>
        </p:nvGrpSpPr>
        <p:grpSpPr>
          <a:xfrm>
            <a:off x="4661805" y="8817578"/>
            <a:ext cx="110220" cy="164403"/>
            <a:chOff x="4974618" y="3487737"/>
            <a:chExt cx="637521" cy="950913"/>
          </a:xfrm>
        </p:grpSpPr>
        <p:sp>
          <p:nvSpPr>
            <p:cNvPr id="756" name="雲 755">
              <a:extLst>
                <a:ext uri="{FF2B5EF4-FFF2-40B4-BE49-F238E27FC236}">
                  <a16:creationId xmlns:a16="http://schemas.microsoft.com/office/drawing/2014/main" id="{9BED27B7-8BF6-BBA2-CCD0-F2E25DF793E8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" name="フリーフォーム 34">
              <a:extLst>
                <a:ext uri="{FF2B5EF4-FFF2-40B4-BE49-F238E27FC236}">
                  <a16:creationId xmlns:a16="http://schemas.microsoft.com/office/drawing/2014/main" id="{BB6B02C3-8B9D-3AC4-3263-C7433CA1E4D9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58" name="直線コネクタ 757">
            <a:extLst>
              <a:ext uri="{FF2B5EF4-FFF2-40B4-BE49-F238E27FC236}">
                <a16:creationId xmlns:a16="http://schemas.microsoft.com/office/drawing/2014/main" id="{1716E858-691B-405E-ED04-48F7D43CA162}"/>
              </a:ext>
            </a:extLst>
          </p:cNvPr>
          <p:cNvCxnSpPr>
            <a:cxnSpLocks/>
          </p:cNvCxnSpPr>
          <p:nvPr/>
        </p:nvCxnSpPr>
        <p:spPr>
          <a:xfrm>
            <a:off x="4667250" y="8998744"/>
            <a:ext cx="0" cy="134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直線矢印コネクタ 759">
            <a:extLst>
              <a:ext uri="{FF2B5EF4-FFF2-40B4-BE49-F238E27FC236}">
                <a16:creationId xmlns:a16="http://schemas.microsoft.com/office/drawing/2014/main" id="{0B0EA8B4-EAF8-BB2E-70F5-3970232D7A3F}"/>
              </a:ext>
            </a:extLst>
          </p:cNvPr>
          <p:cNvCxnSpPr>
            <a:cxnSpLocks/>
          </p:cNvCxnSpPr>
          <p:nvPr/>
        </p:nvCxnSpPr>
        <p:spPr>
          <a:xfrm>
            <a:off x="4543425" y="9109238"/>
            <a:ext cx="13017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1" name="テキスト ボックス 760">
            <a:extLst>
              <a:ext uri="{FF2B5EF4-FFF2-40B4-BE49-F238E27FC236}">
                <a16:creationId xmlns:a16="http://schemas.microsoft.com/office/drawing/2014/main" id="{26F69F90-33A3-C2F2-886A-44A6EA37567A}"/>
              </a:ext>
            </a:extLst>
          </p:cNvPr>
          <p:cNvSpPr txBox="1"/>
          <p:nvPr/>
        </p:nvSpPr>
        <p:spPr>
          <a:xfrm flipH="1">
            <a:off x="4580059" y="9128995"/>
            <a:ext cx="4809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3" name="テキスト ボックス 762">
            <a:extLst>
              <a:ext uri="{FF2B5EF4-FFF2-40B4-BE49-F238E27FC236}">
                <a16:creationId xmlns:a16="http://schemas.microsoft.com/office/drawing/2014/main" id="{6BB00499-1023-318A-61A9-C925E65294D8}"/>
              </a:ext>
            </a:extLst>
          </p:cNvPr>
          <p:cNvSpPr txBox="1"/>
          <p:nvPr/>
        </p:nvSpPr>
        <p:spPr>
          <a:xfrm rot="21185496">
            <a:off x="3222374" y="8777172"/>
            <a:ext cx="8598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/>
              <a:t>1/8</a:t>
            </a:r>
            <a:r>
              <a:rPr kumimoji="1" lang="ja-JP" altLang="en-US" sz="900"/>
              <a:t>傾斜</a:t>
            </a:r>
            <a:endParaRPr kumimoji="1" lang="ja-JP" altLang="en-US" sz="900" dirty="0"/>
          </a:p>
        </p:txBody>
      </p:sp>
      <p:cxnSp>
        <p:nvCxnSpPr>
          <p:cNvPr id="764" name="直線矢印コネクタ 763">
            <a:extLst>
              <a:ext uri="{FF2B5EF4-FFF2-40B4-BE49-F238E27FC236}">
                <a16:creationId xmlns:a16="http://schemas.microsoft.com/office/drawing/2014/main" id="{B397A71D-378B-9B1F-F056-E2C462910963}"/>
              </a:ext>
            </a:extLst>
          </p:cNvPr>
          <p:cNvCxnSpPr>
            <a:cxnSpLocks/>
          </p:cNvCxnSpPr>
          <p:nvPr/>
        </p:nvCxnSpPr>
        <p:spPr>
          <a:xfrm flipH="1">
            <a:off x="4641848" y="8586788"/>
            <a:ext cx="392115" cy="247647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直線矢印コネクタ 768">
            <a:extLst>
              <a:ext uri="{FF2B5EF4-FFF2-40B4-BE49-F238E27FC236}">
                <a16:creationId xmlns:a16="http://schemas.microsoft.com/office/drawing/2014/main" id="{AC998918-8976-80A5-AD63-9F22EC801602}"/>
              </a:ext>
            </a:extLst>
          </p:cNvPr>
          <p:cNvCxnSpPr>
            <a:cxnSpLocks/>
          </p:cNvCxnSpPr>
          <p:nvPr/>
        </p:nvCxnSpPr>
        <p:spPr>
          <a:xfrm flipH="1">
            <a:off x="4501355" y="8331994"/>
            <a:ext cx="68264" cy="502441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1" name="テキスト ボックス 770">
            <a:extLst>
              <a:ext uri="{FF2B5EF4-FFF2-40B4-BE49-F238E27FC236}">
                <a16:creationId xmlns:a16="http://schemas.microsoft.com/office/drawing/2014/main" id="{4ED8DB3D-0A16-41BF-6A5F-71EEB449E13C}"/>
              </a:ext>
            </a:extLst>
          </p:cNvPr>
          <p:cNvSpPr txBox="1"/>
          <p:nvPr/>
        </p:nvSpPr>
        <p:spPr>
          <a:xfrm>
            <a:off x="4533899" y="8223932"/>
            <a:ext cx="5143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樹木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6.7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773" name="直線矢印コネクタ 772">
            <a:extLst>
              <a:ext uri="{FF2B5EF4-FFF2-40B4-BE49-F238E27FC236}">
                <a16:creationId xmlns:a16="http://schemas.microsoft.com/office/drawing/2014/main" id="{939548A9-D53E-B971-ACE1-0C3C6F6D3AF2}"/>
              </a:ext>
            </a:extLst>
          </p:cNvPr>
          <p:cNvCxnSpPr>
            <a:cxnSpLocks/>
          </p:cNvCxnSpPr>
          <p:nvPr/>
        </p:nvCxnSpPr>
        <p:spPr>
          <a:xfrm>
            <a:off x="4307681" y="8498681"/>
            <a:ext cx="77786" cy="394490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正方形/長方形 614">
            <a:extLst>
              <a:ext uri="{FF2B5EF4-FFF2-40B4-BE49-F238E27FC236}">
                <a16:creationId xmlns:a16="http://schemas.microsoft.com/office/drawing/2014/main" id="{39835D0B-15C6-3110-A50A-AE18734DC2E7}"/>
              </a:ext>
            </a:extLst>
          </p:cNvPr>
          <p:cNvSpPr/>
          <p:nvPr/>
        </p:nvSpPr>
        <p:spPr>
          <a:xfrm>
            <a:off x="4453732" y="8867775"/>
            <a:ext cx="169069" cy="1166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8" name="直線矢印コネクタ 647">
            <a:extLst>
              <a:ext uri="{FF2B5EF4-FFF2-40B4-BE49-F238E27FC236}">
                <a16:creationId xmlns:a16="http://schemas.microsoft.com/office/drawing/2014/main" id="{615E79F3-D6DB-40E1-1094-7D81481FB475}"/>
              </a:ext>
            </a:extLst>
          </p:cNvPr>
          <p:cNvCxnSpPr>
            <a:cxnSpLocks/>
          </p:cNvCxnSpPr>
          <p:nvPr/>
        </p:nvCxnSpPr>
        <p:spPr>
          <a:xfrm flipH="1">
            <a:off x="4540248" y="8410575"/>
            <a:ext cx="203202" cy="451640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1" name="図 780">
            <a:extLst>
              <a:ext uri="{FF2B5EF4-FFF2-40B4-BE49-F238E27FC236}">
                <a16:creationId xmlns:a16="http://schemas.microsoft.com/office/drawing/2014/main" id="{E1339A4C-4B97-14B2-DAC5-3C94D4363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507" y="8895785"/>
            <a:ext cx="80963" cy="90678"/>
          </a:xfrm>
          <a:prstGeom prst="rect">
            <a:avLst/>
          </a:prstGeom>
        </p:spPr>
      </p:pic>
      <p:cxnSp>
        <p:nvCxnSpPr>
          <p:cNvPr id="783" name="直線コネクタ 782">
            <a:extLst>
              <a:ext uri="{FF2B5EF4-FFF2-40B4-BE49-F238E27FC236}">
                <a16:creationId xmlns:a16="http://schemas.microsoft.com/office/drawing/2014/main" id="{AAD85A3E-7C96-46A9-CC99-75D510C74620}"/>
              </a:ext>
            </a:extLst>
          </p:cNvPr>
          <p:cNvCxnSpPr>
            <a:cxnSpLocks/>
          </p:cNvCxnSpPr>
          <p:nvPr/>
        </p:nvCxnSpPr>
        <p:spPr>
          <a:xfrm>
            <a:off x="2577306" y="8998744"/>
            <a:ext cx="0" cy="134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直線矢印コネクタ 784">
            <a:extLst>
              <a:ext uri="{FF2B5EF4-FFF2-40B4-BE49-F238E27FC236}">
                <a16:creationId xmlns:a16="http://schemas.microsoft.com/office/drawing/2014/main" id="{AFBC0AF3-E68C-8804-B8C0-59B1466D23FB}"/>
              </a:ext>
            </a:extLst>
          </p:cNvPr>
          <p:cNvCxnSpPr>
            <a:cxnSpLocks/>
          </p:cNvCxnSpPr>
          <p:nvPr/>
        </p:nvCxnSpPr>
        <p:spPr>
          <a:xfrm flipH="1">
            <a:off x="2580481" y="8739188"/>
            <a:ext cx="134144" cy="167478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7" name="図 786">
            <a:extLst>
              <a:ext uri="{FF2B5EF4-FFF2-40B4-BE49-F238E27FC236}">
                <a16:creationId xmlns:a16="http://schemas.microsoft.com/office/drawing/2014/main" id="{09E496A4-8347-8270-48CA-D87F41F37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105" y="8882063"/>
            <a:ext cx="93215" cy="104400"/>
          </a:xfrm>
          <a:prstGeom prst="rect">
            <a:avLst/>
          </a:prstGeom>
        </p:spPr>
      </p:pic>
      <p:cxnSp>
        <p:nvCxnSpPr>
          <p:cNvPr id="789" name="直線矢印コネクタ 788">
            <a:extLst>
              <a:ext uri="{FF2B5EF4-FFF2-40B4-BE49-F238E27FC236}">
                <a16:creationId xmlns:a16="http://schemas.microsoft.com/office/drawing/2014/main" id="{87EC4B26-E4A8-679B-778A-FD0B3C9A7467}"/>
              </a:ext>
            </a:extLst>
          </p:cNvPr>
          <p:cNvCxnSpPr>
            <a:cxnSpLocks/>
          </p:cNvCxnSpPr>
          <p:nvPr/>
        </p:nvCxnSpPr>
        <p:spPr>
          <a:xfrm flipH="1">
            <a:off x="2518568" y="8582025"/>
            <a:ext cx="198438" cy="307972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1" name="テキスト ボックス 790">
            <a:extLst>
              <a:ext uri="{FF2B5EF4-FFF2-40B4-BE49-F238E27FC236}">
                <a16:creationId xmlns:a16="http://schemas.microsoft.com/office/drawing/2014/main" id="{D0391361-DC4C-2E57-116F-832983666522}"/>
              </a:ext>
            </a:extLst>
          </p:cNvPr>
          <p:cNvSpPr txBox="1"/>
          <p:nvPr/>
        </p:nvSpPr>
        <p:spPr>
          <a:xfrm>
            <a:off x="2740026" y="8486663"/>
            <a:ext cx="40560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樹木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4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792" name="直線コネクタ 791">
            <a:extLst>
              <a:ext uri="{FF2B5EF4-FFF2-40B4-BE49-F238E27FC236}">
                <a16:creationId xmlns:a16="http://schemas.microsoft.com/office/drawing/2014/main" id="{B45CC147-D61C-9F34-3DA5-E32EE64350A9}"/>
              </a:ext>
            </a:extLst>
          </p:cNvPr>
          <p:cNvCxnSpPr>
            <a:cxnSpLocks/>
          </p:cNvCxnSpPr>
          <p:nvPr/>
        </p:nvCxnSpPr>
        <p:spPr>
          <a:xfrm>
            <a:off x="2416970" y="8870156"/>
            <a:ext cx="0" cy="11430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4" name="直線矢印コネクタ 793">
            <a:extLst>
              <a:ext uri="{FF2B5EF4-FFF2-40B4-BE49-F238E27FC236}">
                <a16:creationId xmlns:a16="http://schemas.microsoft.com/office/drawing/2014/main" id="{6143C575-7E3D-AA0A-0A03-98A029D58E62}"/>
              </a:ext>
            </a:extLst>
          </p:cNvPr>
          <p:cNvCxnSpPr>
            <a:cxnSpLocks/>
          </p:cNvCxnSpPr>
          <p:nvPr/>
        </p:nvCxnSpPr>
        <p:spPr>
          <a:xfrm flipH="1">
            <a:off x="2423318" y="8394700"/>
            <a:ext cx="208757" cy="504822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6" name="テキスト ボックス 795">
            <a:extLst>
              <a:ext uri="{FF2B5EF4-FFF2-40B4-BE49-F238E27FC236}">
                <a16:creationId xmlns:a16="http://schemas.microsoft.com/office/drawing/2014/main" id="{65DECAFE-E4B9-D69D-D0CC-97483B0D8642}"/>
              </a:ext>
            </a:extLst>
          </p:cNvPr>
          <p:cNvSpPr txBox="1"/>
          <p:nvPr/>
        </p:nvSpPr>
        <p:spPr>
          <a:xfrm>
            <a:off x="2618582" y="8286638"/>
            <a:ext cx="40560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照明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5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797" name="直線コネクタ 796">
            <a:extLst>
              <a:ext uri="{FF2B5EF4-FFF2-40B4-BE49-F238E27FC236}">
                <a16:creationId xmlns:a16="http://schemas.microsoft.com/office/drawing/2014/main" id="{239E4999-0F34-073B-7CB5-48194F0DF1F8}"/>
              </a:ext>
            </a:extLst>
          </p:cNvPr>
          <p:cNvCxnSpPr>
            <a:cxnSpLocks/>
          </p:cNvCxnSpPr>
          <p:nvPr/>
        </p:nvCxnSpPr>
        <p:spPr>
          <a:xfrm>
            <a:off x="2513012" y="8998744"/>
            <a:ext cx="0" cy="134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直線コネクタ 797">
            <a:extLst>
              <a:ext uri="{FF2B5EF4-FFF2-40B4-BE49-F238E27FC236}">
                <a16:creationId xmlns:a16="http://schemas.microsoft.com/office/drawing/2014/main" id="{194DFCEB-13F0-59B1-E486-49DB4FA1915A}"/>
              </a:ext>
            </a:extLst>
          </p:cNvPr>
          <p:cNvCxnSpPr>
            <a:cxnSpLocks/>
          </p:cNvCxnSpPr>
          <p:nvPr/>
        </p:nvCxnSpPr>
        <p:spPr>
          <a:xfrm>
            <a:off x="2417763" y="8998744"/>
            <a:ext cx="0" cy="134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直線コネクタ 803">
            <a:extLst>
              <a:ext uri="{FF2B5EF4-FFF2-40B4-BE49-F238E27FC236}">
                <a16:creationId xmlns:a16="http://schemas.microsoft.com/office/drawing/2014/main" id="{B8B8B31A-1564-68BF-BB57-91D888A7E21E}"/>
              </a:ext>
            </a:extLst>
          </p:cNvPr>
          <p:cNvCxnSpPr>
            <a:cxnSpLocks/>
          </p:cNvCxnSpPr>
          <p:nvPr/>
        </p:nvCxnSpPr>
        <p:spPr>
          <a:xfrm>
            <a:off x="2298700" y="8998744"/>
            <a:ext cx="0" cy="1349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テキスト ボックス 529">
            <a:extLst>
              <a:ext uri="{FF2B5EF4-FFF2-40B4-BE49-F238E27FC236}">
                <a16:creationId xmlns:a16="http://schemas.microsoft.com/office/drawing/2014/main" id="{1E78CF93-F778-4051-292D-0D9A5B87E87C}"/>
              </a:ext>
            </a:extLst>
          </p:cNvPr>
          <p:cNvSpPr txBox="1"/>
          <p:nvPr/>
        </p:nvSpPr>
        <p:spPr>
          <a:xfrm>
            <a:off x="2989648" y="7942409"/>
            <a:ext cx="31730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811" name="直線コネクタ 810">
            <a:extLst>
              <a:ext uri="{FF2B5EF4-FFF2-40B4-BE49-F238E27FC236}">
                <a16:creationId xmlns:a16="http://schemas.microsoft.com/office/drawing/2014/main" id="{9BB720DE-54CA-4684-DF3F-F6219DBA85A1}"/>
              </a:ext>
            </a:extLst>
          </p:cNvPr>
          <p:cNvCxnSpPr>
            <a:cxnSpLocks/>
          </p:cNvCxnSpPr>
          <p:nvPr/>
        </p:nvCxnSpPr>
        <p:spPr>
          <a:xfrm>
            <a:off x="1924050" y="8990011"/>
            <a:ext cx="280988" cy="0"/>
          </a:xfrm>
          <a:prstGeom prst="line">
            <a:avLst/>
          </a:prstGeom>
          <a:ln w="317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4" name="テキスト ボックス 813">
            <a:extLst>
              <a:ext uri="{FF2B5EF4-FFF2-40B4-BE49-F238E27FC236}">
                <a16:creationId xmlns:a16="http://schemas.microsoft.com/office/drawing/2014/main" id="{AF45BDA2-7D94-04F9-A0B4-E41F4E088FA7}"/>
              </a:ext>
            </a:extLst>
          </p:cNvPr>
          <p:cNvSpPr txBox="1"/>
          <p:nvPr/>
        </p:nvSpPr>
        <p:spPr>
          <a:xfrm>
            <a:off x="1978025" y="9030381"/>
            <a:ext cx="19049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道路</a:t>
            </a:r>
            <a:endParaRPr kumimoji="1" lang="ja-JP" altLang="en-US" sz="600" dirty="0">
              <a:latin typeface="+mn-ea"/>
            </a:endParaRPr>
          </a:p>
        </p:txBody>
      </p:sp>
      <p:graphicFrame>
        <p:nvGraphicFramePr>
          <p:cNvPr id="815" name="表 814">
            <a:extLst>
              <a:ext uri="{FF2B5EF4-FFF2-40B4-BE49-F238E27FC236}">
                <a16:creationId xmlns:a16="http://schemas.microsoft.com/office/drawing/2014/main" id="{94C30D3A-7754-F554-3385-72511C30F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44987"/>
              </p:ext>
            </p:extLst>
          </p:nvPr>
        </p:nvGraphicFramePr>
        <p:xfrm>
          <a:off x="91351" y="315714"/>
          <a:ext cx="4109968" cy="148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17">
                  <a:extLst>
                    <a:ext uri="{9D8B030D-6E8A-4147-A177-3AD203B41FA5}">
                      <a16:colId xmlns:a16="http://schemas.microsoft.com/office/drawing/2014/main" val="2138797866"/>
                    </a:ext>
                  </a:extLst>
                </a:gridCol>
                <a:gridCol w="1134583">
                  <a:extLst>
                    <a:ext uri="{9D8B030D-6E8A-4147-A177-3AD203B41FA5}">
                      <a16:colId xmlns:a16="http://schemas.microsoft.com/office/drawing/2014/main" val="3770555338"/>
                    </a:ext>
                  </a:extLst>
                </a:gridCol>
                <a:gridCol w="803349">
                  <a:extLst>
                    <a:ext uri="{9D8B030D-6E8A-4147-A177-3AD203B41FA5}">
                      <a16:colId xmlns:a16="http://schemas.microsoft.com/office/drawing/2014/main" val="1848627641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373825774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1617988366"/>
                    </a:ext>
                  </a:extLst>
                </a:gridCol>
                <a:gridCol w="178871">
                  <a:extLst>
                    <a:ext uri="{9D8B030D-6E8A-4147-A177-3AD203B41FA5}">
                      <a16:colId xmlns:a16="http://schemas.microsoft.com/office/drawing/2014/main" val="4141709841"/>
                    </a:ext>
                  </a:extLst>
                </a:gridCol>
                <a:gridCol w="566460">
                  <a:extLst>
                    <a:ext uri="{9D8B030D-6E8A-4147-A177-3AD203B41FA5}">
                      <a16:colId xmlns:a16="http://schemas.microsoft.com/office/drawing/2014/main" val="31444346"/>
                    </a:ext>
                  </a:extLst>
                </a:gridCol>
              </a:tblGrid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 り が な</a:t>
                      </a:r>
                      <a:endParaRPr kumimoji="1" lang="en-US" altLang="ja-JP" sz="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　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ふれあいしーさいどぱく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ふれあいシーサイドパーク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186961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所在地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zh-CN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福井県南条郡南越前町河野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管理者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南越前町　観光まちづくり課 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(0778-47-8002)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3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標点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N35°49’42.35"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進入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85°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勾配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39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E136°3’56.49"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離脱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152°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横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816" name="表 815">
            <a:extLst>
              <a:ext uri="{FF2B5EF4-FFF2-40B4-BE49-F238E27FC236}">
                <a16:creationId xmlns:a16="http://schemas.microsoft.com/office/drawing/2014/main" id="{33C776DE-9E3A-6517-A538-AE2D08A74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406044"/>
              </p:ext>
            </p:extLst>
          </p:nvPr>
        </p:nvGraphicFramePr>
        <p:xfrm>
          <a:off x="4201034" y="313370"/>
          <a:ext cx="2010900" cy="148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75">
                  <a:extLst>
                    <a:ext uri="{9D8B030D-6E8A-4147-A177-3AD203B41FA5}">
                      <a16:colId xmlns:a16="http://schemas.microsoft.com/office/drawing/2014/main" val="2359320658"/>
                    </a:ext>
                  </a:extLst>
                </a:gridCol>
                <a:gridCol w="1072125">
                  <a:extLst>
                    <a:ext uri="{9D8B030D-6E8A-4147-A177-3AD203B41FA5}">
                      <a16:colId xmlns:a16="http://schemas.microsoft.com/office/drawing/2014/main" val="2843821931"/>
                    </a:ext>
                  </a:extLst>
                </a:gridCol>
              </a:tblGrid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着陸帯標高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9.8ft</a:t>
                      </a:r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3m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着陸帯寸法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11.0m×14.0m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着陸帯表面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芝生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凹凸及び亀裂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無し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359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許可の条件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土地使用許可済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使用時間帯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日出～日没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0A0DAC20-66C8-C10F-20CC-E34596E01636}"/>
              </a:ext>
            </a:extLst>
          </p:cNvPr>
          <p:cNvCxnSpPr>
            <a:cxnSpLocks/>
          </p:cNvCxnSpPr>
          <p:nvPr/>
        </p:nvCxnSpPr>
        <p:spPr>
          <a:xfrm>
            <a:off x="4464845" y="8870156"/>
            <a:ext cx="0" cy="1143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2D4D32-64C5-447A-4C45-A2B5F22EBB7F}"/>
              </a:ext>
            </a:extLst>
          </p:cNvPr>
          <p:cNvSpPr txBox="1"/>
          <p:nvPr/>
        </p:nvSpPr>
        <p:spPr>
          <a:xfrm>
            <a:off x="3994944" y="8248538"/>
            <a:ext cx="40560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600">
                <a:latin typeface="+mn-ea"/>
              </a:rPr>
              <a:t>照明</a:t>
            </a:r>
            <a:r>
              <a:rPr kumimoji="1" lang="en-US" altLang="ja-JP" sz="600">
                <a:latin typeface="+mn-ea"/>
              </a:rPr>
              <a:t>:Lv</a:t>
            </a:r>
            <a:r>
              <a:rPr kumimoji="1" lang="ja-JP" altLang="en-US" sz="600">
                <a:latin typeface="+mn-ea"/>
              </a:rPr>
              <a:t>上</a:t>
            </a:r>
            <a:r>
              <a:rPr kumimoji="1" lang="en-US" altLang="ja-JP" sz="600">
                <a:latin typeface="+mn-ea"/>
              </a:rPr>
              <a:t>5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87FBAEB-3F19-5C40-E78B-F273A856123D}"/>
              </a:ext>
            </a:extLst>
          </p:cNvPr>
          <p:cNvCxnSpPr>
            <a:cxnSpLocks/>
          </p:cNvCxnSpPr>
          <p:nvPr/>
        </p:nvCxnSpPr>
        <p:spPr>
          <a:xfrm>
            <a:off x="4379119" y="8341519"/>
            <a:ext cx="82548" cy="534984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6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:a16="http://schemas.microsoft.com/office/drawing/2014/main" id="{0D2A919C-0468-45AC-E76E-E39E4FE1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3" y="942421"/>
            <a:ext cx="6115904" cy="792590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32484" y="941237"/>
            <a:ext cx="6120000" cy="79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60776" y="523238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ふれあいシーサイドパーク　場外　位置図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4725" y="1148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別図２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821743" y="9073478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6484" y="89604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36" y="1163660"/>
            <a:ext cx="385228" cy="6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8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1ebfed-a5c5-4b57-a5d2-f2f8491593e7">
      <Terms xmlns="http://schemas.microsoft.com/office/infopath/2007/PartnerControls"/>
    </lcf76f155ced4ddcb4097134ff3c332f>
    <_x0032_023_x5e74_6_x6708_30_x65e5__x30e1__x30fc__x30eb__x56de__x7b54_ xmlns="501ebfed-a5c5-4b57-a5d2-f2f8491593e7" xsi:nil="true"/>
    <_x8cfc__x5165__x8005_ xmlns="501ebfed-a5c5-4b57-a5d2-f2f8491593e7" xsi:nil="true"/>
    <PR_x5019__x88dc_ xmlns="501ebfed-a5c5-4b57-a5d2-f2f8491593e7" xsi:nil="true"/>
    <_x7a0e__x8fbc__x91d1__x984d_ xmlns="501ebfed-a5c5-4b57-a5d2-f2f8491593e7" xsi:nil="true"/>
    <_x5185__x5bb9_ xmlns="501ebfed-a5c5-4b57-a5d2-f2f8491593e7" xsi:nil="true"/>
    <_x8cfc__x5165__x65e5_ xmlns="501ebfed-a5c5-4b57-a5d2-f2f8491593e7" xsi:nil="true"/>
    <TaxCatchAll xmlns="59a962ed-5da6-44c6-adf1-106de9fda96c" xsi:nil="true"/>
    <_x5b9f__x65bd__x65e5_ xmlns="501ebfed-a5c5-4b57-a5d2-f2f8491593e7" xsi:nil="true"/>
    <_x4e95__x4e0a__x30b3__x30e1__x30f3__x30c8_ xmlns="501ebfed-a5c5-4b57-a5d2-f2f8491593e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933E3F74555A4E808F776A6ACC5803" ma:contentTypeVersion="25" ma:contentTypeDescription="新しいドキュメントを作成します。" ma:contentTypeScope="" ma:versionID="8123e54f7899b7a088b5ece45752d9c1">
  <xsd:schema xmlns:xsd="http://www.w3.org/2001/XMLSchema" xmlns:xs="http://www.w3.org/2001/XMLSchema" xmlns:p="http://schemas.microsoft.com/office/2006/metadata/properties" xmlns:ns2="501ebfed-a5c5-4b57-a5d2-f2f8491593e7" xmlns:ns3="59a962ed-5da6-44c6-adf1-106de9fda96c" targetNamespace="http://schemas.microsoft.com/office/2006/metadata/properties" ma:root="true" ma:fieldsID="e4c9db3ab2ce9d0685f5ca594232366f" ns2:_="" ns3:_="">
    <xsd:import namespace="501ebfed-a5c5-4b57-a5d2-f2f8491593e7"/>
    <xsd:import namespace="59a962ed-5da6-44c6-adf1-106de9fda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5b9f__x65bd__x65e5_" minOccurs="0"/>
                <xsd:element ref="ns2:PR_x5019__x88dc_" minOccurs="0"/>
                <xsd:element ref="ns2:_x4e95__x4e0a__x30b3__x30e1__x30f3__x30c8_" minOccurs="0"/>
                <xsd:element ref="ns2:MediaServiceSearchProperties" minOccurs="0"/>
                <xsd:element ref="ns2:_x7a0e__x8fbc__x91d1__x984d_" minOccurs="0"/>
                <xsd:element ref="ns2:_x8cfc__x5165__x65e5_" minOccurs="0"/>
                <xsd:element ref="ns2:_x5185__x5bb9_" minOccurs="0"/>
                <xsd:element ref="ns2:_x8cfc__x5165__x8005_" minOccurs="0"/>
                <xsd:element ref="ns2:_x0032_023_x5e74_6_x6708_30_x65e5__x30e1__x30fc__x30eb__x56de__x7b5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ebfed-a5c5-4b57-a5d2-f2f849159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78296116-7562-436d-8967-84e4a62cae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5b9f__x65bd__x65e5_" ma:index="22" nillable="true" ma:displayName="実施日" ma:format="DateOnly" ma:internalName="_x5b9f__x65bd__x65e5_">
      <xsd:simpleType>
        <xsd:restriction base="dms:DateTime"/>
      </xsd:simpleType>
    </xsd:element>
    <xsd:element name="PR_x5019__x88dc_" ma:index="23" nillable="true" ma:displayName="PR候補" ma:description="PRに使えそうなコンテンツ" ma:format="Dropdown" ma:internalName="PR_x5019__x88dc_">
      <xsd:simpleType>
        <xsd:restriction base="dms:Choice">
          <xsd:enumeration value="〇"/>
          <xsd:enumeration value="△"/>
          <xsd:enumeration value="✕"/>
        </xsd:restriction>
      </xsd:simpleType>
    </xsd:element>
    <xsd:element name="_x4e95__x4e0a__x30b3__x30e1__x30f3__x30c8_" ma:index="24" nillable="true" ma:displayName="井上コメント" ma:format="Dropdown" ma:internalName="_x4e95__x4e0a__x30b3__x30e1__x30f3__x30c8_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7a0e__x8fbc__x91d1__x984d_" ma:index="26" nillable="true" ma:displayName="税込金額" ma:decimals="0" ma:format="Dropdown" ma:internalName="_x7a0e__x8fbc__x91d1__x984d_" ma:percentage="FALSE">
      <xsd:simpleType>
        <xsd:restriction base="dms:Number"/>
      </xsd:simpleType>
    </xsd:element>
    <xsd:element name="_x8cfc__x5165__x65e5_" ma:index="27" nillable="true" ma:displayName="購入日" ma:format="DateTime" ma:internalName="_x8cfc__x5165__x65e5_">
      <xsd:simpleType>
        <xsd:restriction base="dms:DateTime"/>
      </xsd:simpleType>
    </xsd:element>
    <xsd:element name="_x5185__x5bb9_" ma:index="28" nillable="true" ma:displayName="内容" ma:format="Dropdown" ma:internalName="_x5185__x5bb9_">
      <xsd:simpleType>
        <xsd:restriction base="dms:Text">
          <xsd:maxLength value="255"/>
        </xsd:restriction>
      </xsd:simpleType>
    </xsd:element>
    <xsd:element name="_x8cfc__x5165__x8005_" ma:index="29" nillable="true" ma:displayName="購入者" ma:format="Dropdown" ma:internalName="_x8cfc__x5165__x8005_">
      <xsd:simpleType>
        <xsd:restriction base="dms:Text">
          <xsd:maxLength value="255"/>
        </xsd:restriction>
      </xsd:simpleType>
    </xsd:element>
    <xsd:element name="_x0032_023_x5e74_6_x6708_30_x65e5__x30e1__x30fc__x30eb__x56de__x7b54_" ma:index="30" nillable="true" ma:displayName="コメント" ma:format="Dropdown" ma:internalName="_x0032_023_x5e74_6_x6708_30_x65e5__x30e1__x30fc__x30eb__x56de__x7b5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962ed-5da6-44c6-adf1-106de9fda9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662b613-223a-4b80-b582-2506d5aaf74d}" ma:internalName="TaxCatchAll" ma:showField="CatchAllData" ma:web="59a962ed-5da6-44c6-adf1-106de9fda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C193A-5289-4317-8FC3-9CA8DC872E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59a962ed-5da6-44c6-adf1-106de9fda96c"/>
    <ds:schemaRef ds:uri="501ebfed-a5c5-4b57-a5d2-f2f8491593e7"/>
  </ds:schemaRefs>
</ds:datastoreItem>
</file>

<file path=customXml/itemProps2.xml><?xml version="1.0" encoding="utf-8"?>
<ds:datastoreItem xmlns:ds="http://schemas.openxmlformats.org/officeDocument/2006/customXml" ds:itemID="{0A0DAA48-69C4-4E52-B9B0-A6267C105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8F091E-8348-43E7-AA80-75E3DA732B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ebfed-a5c5-4b57-a5d2-f2f8491593e7"/>
    <ds:schemaRef ds:uri="59a962ed-5da6-44c6-adf1-106de9fda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3787</TotalTime>
  <Words>313</Words>
  <Application>Microsoft Office PowerPoint</Application>
  <PresentationFormat>A4 210 x 297 mm</PresentationFormat>
  <Paragraphs>123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航空宇宙システムカンパニー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金森 友恵</dc:creator>
  <cp:lastModifiedBy>牧田 依里</cp:lastModifiedBy>
  <cp:revision>214</cp:revision>
  <cp:lastPrinted>2024-02-22T01:12:46Z</cp:lastPrinted>
  <dcterms:created xsi:type="dcterms:W3CDTF">2022-09-13T07:10:35Z</dcterms:created>
  <dcterms:modified xsi:type="dcterms:W3CDTF">2024-06-25T06:19:33Z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0x01010013933E3F74555A4E808F776A6ACC5803</vt:lpwstr>
  </property>
  <property fmtid="{D5CDD505-2E9C-101B-9397-08002B2CF9AE}" pid="3" name="MediaServiceImageTags">
    <vt:lpwstr/>
  </property>
</Properties>
</file>