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96" r:id="rId5"/>
    <p:sldId id="290" r:id="rId6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FF"/>
    <a:srgbClr val="FF99CC"/>
    <a:srgbClr val="A9D18E"/>
    <a:srgbClr val="FFD966"/>
    <a:srgbClr val="FFF2CC"/>
    <a:srgbClr val="FF7C80"/>
    <a:srgbClr val="E2F0D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67" autoAdjust="0"/>
    <p:restoredTop sz="96391" autoAdjust="0"/>
  </p:normalViewPr>
  <p:slideViewPr>
    <p:cSldViewPr snapToGrid="0">
      <p:cViewPr varScale="1">
        <p:scale>
          <a:sx n="77" d="100"/>
          <a:sy n="77" d="100"/>
        </p:scale>
        <p:origin x="3546" y="54"/>
      </p:cViewPr>
      <p:guideLst/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木原 翔太" userId="3a0c2bc4-7249-4f8d-adca-b0fdd41eb65b" providerId="ADAL" clId="{E141681E-32B6-4E85-89B5-59DBE81C4D6B}"/>
    <pc:docChg chg="modSld">
      <pc:chgData name="木原 翔太" userId="3a0c2bc4-7249-4f8d-adca-b0fdd41eb65b" providerId="ADAL" clId="{E141681E-32B6-4E85-89B5-59DBE81C4D6B}" dt="2024-03-12T06:03:40.124" v="0" actId="20577"/>
      <pc:docMkLst>
        <pc:docMk/>
      </pc:docMkLst>
      <pc:sldChg chg="modSp mod">
        <pc:chgData name="木原 翔太" userId="3a0c2bc4-7249-4f8d-adca-b0fdd41eb65b" providerId="ADAL" clId="{E141681E-32B6-4E85-89B5-59DBE81C4D6B}" dt="2024-03-12T06:03:40.124" v="0" actId="20577"/>
        <pc:sldMkLst>
          <pc:docMk/>
          <pc:sldMk cId="4072568986" sldId="296"/>
        </pc:sldMkLst>
        <pc:graphicFrameChg chg="modGraphic">
          <ac:chgData name="木原 翔太" userId="3a0c2bc4-7249-4f8d-adca-b0fdd41eb65b" providerId="ADAL" clId="{E141681E-32B6-4E85-89B5-59DBE81C4D6B}" dt="2024-03-12T06:03:40.124" v="0" actId="20577"/>
          <ac:graphicFrameMkLst>
            <pc:docMk/>
            <pc:sldMk cId="4072568986" sldId="296"/>
            <ac:graphicFrameMk id="3" creationId="{3D005661-244B-D579-C12C-481E744C7B4C}"/>
          </ac:graphicFrameMkLst>
        </pc:graphicFrameChg>
      </pc:sldChg>
    </pc:docChg>
  </pc:docChgLst>
  <pc:docChgLst>
    <pc:chgData name="牧田 依里" userId="4ca3b9d1-5dda-4ed8-a9bb-7006dad85a38" providerId="ADAL" clId="{3611E3B5-399E-4C41-8EC5-B64D06D2E626}"/>
    <pc:docChg chg="custSel modSld">
      <pc:chgData name="牧田 依里" userId="4ca3b9d1-5dda-4ed8-a9bb-7006dad85a38" providerId="ADAL" clId="{3611E3B5-399E-4C41-8EC5-B64D06D2E626}" dt="2024-06-25T06:14:11.244" v="6" actId="478"/>
      <pc:docMkLst>
        <pc:docMk/>
      </pc:docMkLst>
      <pc:sldChg chg="delSp modSp mod">
        <pc:chgData name="牧田 依里" userId="4ca3b9d1-5dda-4ed8-a9bb-7006dad85a38" providerId="ADAL" clId="{3611E3B5-399E-4C41-8EC5-B64D06D2E626}" dt="2024-06-25T06:14:11.244" v="6" actId="478"/>
        <pc:sldMkLst>
          <pc:docMk/>
          <pc:sldMk cId="1821581864" sldId="290"/>
        </pc:sldMkLst>
        <pc:spChg chg="del">
          <ac:chgData name="牧田 依里" userId="4ca3b9d1-5dda-4ed8-a9bb-7006dad85a38" providerId="ADAL" clId="{3611E3B5-399E-4C41-8EC5-B64D06D2E626}" dt="2024-06-25T06:14:11.244" v="6" actId="478"/>
          <ac:spMkLst>
            <pc:docMk/>
            <pc:sldMk cId="1821581864" sldId="290"/>
            <ac:spMk id="15" creationId="{05844E3A-DA42-2A57-4560-61872906D3AE}"/>
          </ac:spMkLst>
        </pc:spChg>
        <pc:grpChg chg="del">
          <ac:chgData name="牧田 依里" userId="4ca3b9d1-5dda-4ed8-a9bb-7006dad85a38" providerId="ADAL" clId="{3611E3B5-399E-4C41-8EC5-B64D06D2E626}" dt="2024-06-25T06:14:09.068" v="4" actId="478"/>
          <ac:grpSpMkLst>
            <pc:docMk/>
            <pc:sldMk cId="1821581864" sldId="290"/>
            <ac:grpSpMk id="21" creationId="{3B475FAD-B590-9797-0E9E-11B9812C3777}"/>
          </ac:grpSpMkLst>
        </pc:grpChg>
        <pc:grpChg chg="del">
          <ac:chgData name="牧田 依里" userId="4ca3b9d1-5dda-4ed8-a9bb-7006dad85a38" providerId="ADAL" clId="{3611E3B5-399E-4C41-8EC5-B64D06D2E626}" dt="2024-06-25T06:14:09.800" v="5" actId="478"/>
          <ac:grpSpMkLst>
            <pc:docMk/>
            <pc:sldMk cId="1821581864" sldId="290"/>
            <ac:grpSpMk id="26" creationId="{8EA744D0-A913-7EE2-A7F9-32ACCFF3F56A}"/>
          </ac:grpSpMkLst>
        </pc:grpChg>
        <pc:picChg chg="del">
          <ac:chgData name="牧田 依里" userId="4ca3b9d1-5dda-4ed8-a9bb-7006dad85a38" providerId="ADAL" clId="{3611E3B5-399E-4C41-8EC5-B64D06D2E626}" dt="2024-06-25T06:14:08.097" v="3" actId="478"/>
          <ac:picMkLst>
            <pc:docMk/>
            <pc:sldMk cId="1821581864" sldId="290"/>
            <ac:picMk id="7" creationId="{5D52834D-09D9-4064-A343-661A660E434C}"/>
          </ac:picMkLst>
        </pc:picChg>
        <pc:cxnChg chg="mod">
          <ac:chgData name="牧田 依里" userId="4ca3b9d1-5dda-4ed8-a9bb-7006dad85a38" providerId="ADAL" clId="{3611E3B5-399E-4C41-8EC5-B64D06D2E626}" dt="2024-06-25T06:14:09.068" v="4" actId="478"/>
          <ac:cxnSpMkLst>
            <pc:docMk/>
            <pc:sldMk cId="1821581864" sldId="290"/>
            <ac:cxnSpMk id="23" creationId="{EB5C363B-3AAB-8FF8-B85E-8DE633270DD2}"/>
          </ac:cxnSpMkLst>
        </pc:cxnChg>
        <pc:cxnChg chg="mod">
          <ac:chgData name="牧田 依里" userId="4ca3b9d1-5dda-4ed8-a9bb-7006dad85a38" providerId="ADAL" clId="{3611E3B5-399E-4C41-8EC5-B64D06D2E626}" dt="2024-06-25T06:14:09.800" v="5" actId="478"/>
          <ac:cxnSpMkLst>
            <pc:docMk/>
            <pc:sldMk cId="1821581864" sldId="290"/>
            <ac:cxnSpMk id="28" creationId="{2EA68951-E85E-E3CC-A210-2E41F764EB22}"/>
          </ac:cxnSpMkLst>
        </pc:cxnChg>
      </pc:sldChg>
      <pc:sldChg chg="delSp modSp mod">
        <pc:chgData name="牧田 依里" userId="4ca3b9d1-5dda-4ed8-a9bb-7006dad85a38" providerId="ADAL" clId="{3611E3B5-399E-4C41-8EC5-B64D06D2E626}" dt="2024-06-25T06:14:05.876" v="2" actId="478"/>
        <pc:sldMkLst>
          <pc:docMk/>
          <pc:sldMk cId="4072568986" sldId="296"/>
        </pc:sldMkLst>
        <pc:grpChg chg="del">
          <ac:chgData name="牧田 依里" userId="4ca3b9d1-5dda-4ed8-a9bb-7006dad85a38" providerId="ADAL" clId="{3611E3B5-399E-4C41-8EC5-B64D06D2E626}" dt="2024-06-25T06:14:04.727" v="1" actId="478"/>
          <ac:grpSpMkLst>
            <pc:docMk/>
            <pc:sldMk cId="4072568986" sldId="296"/>
            <ac:grpSpMk id="73" creationId="{BBB580D2-A9B2-045C-6479-0DD5B02ED75E}"/>
          </ac:grpSpMkLst>
        </pc:grpChg>
        <pc:picChg chg="del">
          <ac:chgData name="牧田 依里" userId="4ca3b9d1-5dda-4ed8-a9bb-7006dad85a38" providerId="ADAL" clId="{3611E3B5-399E-4C41-8EC5-B64D06D2E626}" dt="2024-06-25T06:14:03.124" v="0" actId="478"/>
          <ac:picMkLst>
            <pc:docMk/>
            <pc:sldMk cId="4072568986" sldId="296"/>
            <ac:picMk id="9" creationId="{FCB1B0C3-89B0-EBCA-8A1F-2D4721E6C081}"/>
          </ac:picMkLst>
        </pc:picChg>
        <pc:picChg chg="del">
          <ac:chgData name="牧田 依里" userId="4ca3b9d1-5dda-4ed8-a9bb-7006dad85a38" providerId="ADAL" clId="{3611E3B5-399E-4C41-8EC5-B64D06D2E626}" dt="2024-06-25T06:14:05.876" v="2" actId="478"/>
          <ac:picMkLst>
            <pc:docMk/>
            <pc:sldMk cId="4072568986" sldId="296"/>
            <ac:picMk id="163" creationId="{2BBC029B-BECC-4DC6-6CA6-95A266A3F0B1}"/>
          </ac:picMkLst>
        </pc:picChg>
        <pc:cxnChg chg="mod">
          <ac:chgData name="牧田 依里" userId="4ca3b9d1-5dda-4ed8-a9bb-7006dad85a38" providerId="ADAL" clId="{3611E3B5-399E-4C41-8EC5-B64D06D2E626}" dt="2024-06-25T06:14:04.727" v="1" actId="478"/>
          <ac:cxnSpMkLst>
            <pc:docMk/>
            <pc:sldMk cId="4072568986" sldId="296"/>
            <ac:cxnSpMk id="77" creationId="{1215C0AB-1E67-4CC0-96E8-1E5B4CCF9E36}"/>
          </ac:cxnSpMkLst>
        </pc:cxnChg>
      </pc:sldChg>
    </pc:docChg>
  </pc:docChgLst>
  <pc:docChgLst>
    <pc:chgData name="木原 翔太" userId="3a0c2bc4-7249-4f8d-adca-b0fdd41eb65b" providerId="ADAL" clId="{D74939AA-1F58-478D-838A-FCA3230B0FCA}"/>
    <pc:docChg chg="modSld">
      <pc:chgData name="木原 翔太" userId="3a0c2bc4-7249-4f8d-adca-b0fdd41eb65b" providerId="ADAL" clId="{D74939AA-1F58-478D-838A-FCA3230B0FCA}" dt="2024-03-05T08:23:49.490" v="169" actId="20577"/>
      <pc:docMkLst>
        <pc:docMk/>
      </pc:docMkLst>
      <pc:sldChg chg="modSp mod">
        <pc:chgData name="木原 翔太" userId="3a0c2bc4-7249-4f8d-adca-b0fdd41eb65b" providerId="ADAL" clId="{D74939AA-1F58-478D-838A-FCA3230B0FCA}" dt="2024-03-05T01:51:43.873" v="116" actId="20577"/>
        <pc:sldMkLst>
          <pc:docMk/>
          <pc:sldMk cId="1821581864" sldId="290"/>
        </pc:sldMkLst>
        <pc:spChg chg="mod">
          <ac:chgData name="木原 翔太" userId="3a0c2bc4-7249-4f8d-adca-b0fdd41eb65b" providerId="ADAL" clId="{D74939AA-1F58-478D-838A-FCA3230B0FCA}" dt="2024-03-05T01:51:43.873" v="116" actId="20577"/>
          <ac:spMkLst>
            <pc:docMk/>
            <pc:sldMk cId="1821581864" sldId="290"/>
            <ac:spMk id="4" creationId="{00000000-0000-0000-0000-000000000000}"/>
          </ac:spMkLst>
        </pc:spChg>
      </pc:sldChg>
      <pc:sldChg chg="modSp mod">
        <pc:chgData name="木原 翔太" userId="3a0c2bc4-7249-4f8d-adca-b0fdd41eb65b" providerId="ADAL" clId="{D74939AA-1F58-478D-838A-FCA3230B0FCA}" dt="2024-03-05T08:23:49.490" v="169" actId="20577"/>
        <pc:sldMkLst>
          <pc:docMk/>
          <pc:sldMk cId="4072568986" sldId="296"/>
        </pc:sldMkLst>
        <pc:graphicFrameChg chg="modGraphic">
          <ac:chgData name="木原 翔太" userId="3a0c2bc4-7249-4f8d-adca-b0fdd41eb65b" providerId="ADAL" clId="{D74939AA-1F58-478D-838A-FCA3230B0FCA}" dt="2024-03-05T08:23:49.490" v="169" actId="20577"/>
          <ac:graphicFrameMkLst>
            <pc:docMk/>
            <pc:sldMk cId="4072568986" sldId="296"/>
            <ac:graphicFrameMk id="3" creationId="{3D005661-244B-D579-C12C-481E744C7B4C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C560C-AEFB-4173-BE87-7640329668F0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68BE9-AA4C-45F8-93C3-7011460BF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70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16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66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45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73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1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6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42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08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05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06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91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838446"/>
              </p:ext>
            </p:extLst>
          </p:nvPr>
        </p:nvGraphicFramePr>
        <p:xfrm>
          <a:off x="86671" y="1790700"/>
          <a:ext cx="6120000" cy="7502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0">
                  <a:extLst>
                    <a:ext uri="{9D8B030D-6E8A-4147-A177-3AD203B41FA5}">
                      <a16:colId xmlns:a16="http://schemas.microsoft.com/office/drawing/2014/main" val="4144738859"/>
                    </a:ext>
                  </a:extLst>
                </a:gridCol>
              </a:tblGrid>
              <a:tr h="4737281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288427"/>
                  </a:ext>
                </a:extLst>
              </a:tr>
              <a:tr h="1382717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656529"/>
                  </a:ext>
                </a:extLst>
              </a:tr>
              <a:tr h="1382717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416528"/>
                  </a:ext>
                </a:extLst>
              </a:tr>
            </a:tbl>
          </a:graphicData>
        </a:graphic>
      </p:graphicFrame>
      <p:sp>
        <p:nvSpPr>
          <p:cNvPr id="70" name="テキスト ボックス 69"/>
          <p:cNvSpPr txBox="1"/>
          <p:nvPr/>
        </p:nvSpPr>
        <p:spPr>
          <a:xfrm>
            <a:off x="6169994" y="-1147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別図１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3D005661-244B-D579-C12C-481E744C7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104300"/>
              </p:ext>
            </p:extLst>
          </p:nvPr>
        </p:nvGraphicFramePr>
        <p:xfrm>
          <a:off x="91351" y="315714"/>
          <a:ext cx="4109968" cy="1481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17">
                  <a:extLst>
                    <a:ext uri="{9D8B030D-6E8A-4147-A177-3AD203B41FA5}">
                      <a16:colId xmlns:a16="http://schemas.microsoft.com/office/drawing/2014/main" val="2138797866"/>
                    </a:ext>
                  </a:extLst>
                </a:gridCol>
                <a:gridCol w="1134583">
                  <a:extLst>
                    <a:ext uri="{9D8B030D-6E8A-4147-A177-3AD203B41FA5}">
                      <a16:colId xmlns:a16="http://schemas.microsoft.com/office/drawing/2014/main" val="3770555338"/>
                    </a:ext>
                  </a:extLst>
                </a:gridCol>
                <a:gridCol w="803349">
                  <a:extLst>
                    <a:ext uri="{9D8B030D-6E8A-4147-A177-3AD203B41FA5}">
                      <a16:colId xmlns:a16="http://schemas.microsoft.com/office/drawing/2014/main" val="1848627641"/>
                    </a:ext>
                  </a:extLst>
                </a:gridCol>
                <a:gridCol w="814388">
                  <a:extLst>
                    <a:ext uri="{9D8B030D-6E8A-4147-A177-3AD203B41FA5}">
                      <a16:colId xmlns:a16="http://schemas.microsoft.com/office/drawing/2014/main" val="3738257747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1617988366"/>
                    </a:ext>
                  </a:extLst>
                </a:gridCol>
                <a:gridCol w="178871">
                  <a:extLst>
                    <a:ext uri="{9D8B030D-6E8A-4147-A177-3AD203B41FA5}">
                      <a16:colId xmlns:a16="http://schemas.microsoft.com/office/drawing/2014/main" val="4141709841"/>
                    </a:ext>
                  </a:extLst>
                </a:gridCol>
                <a:gridCol w="566460">
                  <a:extLst>
                    <a:ext uri="{9D8B030D-6E8A-4147-A177-3AD203B41FA5}">
                      <a16:colId xmlns:a16="http://schemas.microsoft.com/office/drawing/2014/main" val="31444346"/>
                    </a:ext>
                  </a:extLst>
                </a:gridCol>
              </a:tblGrid>
              <a:tr h="3309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ふ り が な</a:t>
                      </a:r>
                      <a:endParaRPr kumimoji="1" lang="en-US" altLang="ja-JP" sz="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名　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ひのがわかせんこうえんいち</a:t>
                      </a:r>
                      <a:endParaRPr kumimoji="1" lang="en-US" altLang="ja-JP" sz="8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日野川河川公園１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788236"/>
                  </a:ext>
                </a:extLst>
              </a:tr>
              <a:tr h="186961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所在地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kumimoji="1" lang="zh-TW" altLang="en-US" sz="105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福井県鯖江市有定町</a:t>
                      </a:r>
                      <a:r>
                        <a:rPr kumimoji="1" lang="ja-JP" altLang="en-US" sz="105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７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86829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管理者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zh-TW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鯖江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市公園管理事務所</a:t>
                      </a:r>
                      <a:endParaRPr kumimoji="1" lang="en-US" altLang="zh-TW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</a:t>
                      </a:r>
                      <a:r>
                        <a:rPr kumimoji="1" lang="en-US" altLang="zh-TW" sz="105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0778-51-1001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）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086981"/>
                  </a:ext>
                </a:extLst>
              </a:tr>
              <a:tr h="24739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標点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N35°56’50.00"</a:t>
                      </a:r>
                      <a:endParaRPr kumimoji="1" lang="en-US" altLang="ja-JP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進入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磁方位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" marR="72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90°/341°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" marR="72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勾配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縦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％未満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386065"/>
                  </a:ext>
                </a:extLst>
              </a:tr>
              <a:tr h="24739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E136°10’21.48"</a:t>
                      </a:r>
                      <a:endParaRPr kumimoji="1" lang="en-US" altLang="ja-JP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離脱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磁方位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" marR="72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270°/161°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" marR="72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横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％未満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45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C9DDA3D5-25AC-2296-FAB6-77B5B879A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551771"/>
              </p:ext>
            </p:extLst>
          </p:nvPr>
        </p:nvGraphicFramePr>
        <p:xfrm>
          <a:off x="4201034" y="313370"/>
          <a:ext cx="2010900" cy="1486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75">
                  <a:extLst>
                    <a:ext uri="{9D8B030D-6E8A-4147-A177-3AD203B41FA5}">
                      <a16:colId xmlns:a16="http://schemas.microsoft.com/office/drawing/2014/main" val="2359320658"/>
                    </a:ext>
                  </a:extLst>
                </a:gridCol>
                <a:gridCol w="1072125">
                  <a:extLst>
                    <a:ext uri="{9D8B030D-6E8A-4147-A177-3AD203B41FA5}">
                      <a16:colId xmlns:a16="http://schemas.microsoft.com/office/drawing/2014/main" val="2843821931"/>
                    </a:ext>
                  </a:extLst>
                </a:gridCol>
              </a:tblGrid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着陸帯標高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58ft</a:t>
                      </a:r>
                      <a:r>
                        <a:rPr kumimoji="1" lang="ja-JP" altLang="en-US" sz="105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</a:t>
                      </a:r>
                      <a:r>
                        <a:rPr kumimoji="1" lang="en-US" altLang="ja-JP" sz="105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17.7m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）</a:t>
                      </a:r>
                      <a:endParaRPr kumimoji="1" lang="en-US" altLang="ja-JP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788236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着陸帯寸法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15.0m×15.0m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868294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着陸帯表面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コンクリート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086981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凹凸及び亀裂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無し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93591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許可の条件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土地使用許可済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386065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使用時間帯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日出～日没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45"/>
                  </a:ext>
                </a:extLst>
              </a:tr>
            </a:tbl>
          </a:graphicData>
        </a:graphic>
      </p:graphicFrame>
      <p:pic>
        <p:nvPicPr>
          <p:cNvPr id="101" name="図 100" hidden="1">
            <a:extLst>
              <a:ext uri="{FF2B5EF4-FFF2-40B4-BE49-F238E27FC236}">
                <a16:creationId xmlns:a16="http://schemas.microsoft.com/office/drawing/2014/main" id="{F2FD04F6-E4FE-CB38-3668-0FF0B6225C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1332682" y="695326"/>
            <a:ext cx="9867297" cy="7886700"/>
          </a:xfrm>
          <a:prstGeom prst="rect">
            <a:avLst/>
          </a:prstGeom>
        </p:spPr>
      </p:pic>
      <p:pic>
        <p:nvPicPr>
          <p:cNvPr id="266" name="図 265">
            <a:extLst>
              <a:ext uri="{FF2B5EF4-FFF2-40B4-BE49-F238E27FC236}">
                <a16:creationId xmlns:a16="http://schemas.microsoft.com/office/drawing/2014/main" id="{AD27DC5B-4BAE-93D8-7C45-624B752AE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1827079"/>
            <a:ext cx="6102350" cy="4670230"/>
          </a:xfrm>
          <a:prstGeom prst="rect">
            <a:avLst/>
          </a:prstGeom>
        </p:spPr>
      </p:pic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D4C052FA-7EF4-3260-51D9-51EE7EC6685F}"/>
              </a:ext>
            </a:extLst>
          </p:cNvPr>
          <p:cNvSpPr/>
          <p:nvPr/>
        </p:nvSpPr>
        <p:spPr>
          <a:xfrm>
            <a:off x="22752050" y="2489200"/>
            <a:ext cx="2489200" cy="4705350"/>
          </a:xfrm>
          <a:custGeom>
            <a:avLst/>
            <a:gdLst>
              <a:gd name="connsiteX0" fmla="*/ 12700 w 2489200"/>
              <a:gd name="connsiteY0" fmla="*/ 0 h 4705350"/>
              <a:gd name="connsiteX1" fmla="*/ 971550 w 2489200"/>
              <a:gd name="connsiteY1" fmla="*/ 6350 h 4705350"/>
              <a:gd name="connsiteX2" fmla="*/ 2489200 w 2489200"/>
              <a:gd name="connsiteY2" fmla="*/ 190500 h 4705350"/>
              <a:gd name="connsiteX3" fmla="*/ 2368550 w 2489200"/>
              <a:gd name="connsiteY3" fmla="*/ 762000 h 4705350"/>
              <a:gd name="connsiteX4" fmla="*/ 2393950 w 2489200"/>
              <a:gd name="connsiteY4" fmla="*/ 3028950 h 4705350"/>
              <a:gd name="connsiteX5" fmla="*/ 2438400 w 2489200"/>
              <a:gd name="connsiteY5" fmla="*/ 3041650 h 4705350"/>
              <a:gd name="connsiteX6" fmla="*/ 2432050 w 2489200"/>
              <a:gd name="connsiteY6" fmla="*/ 4705350 h 4705350"/>
              <a:gd name="connsiteX7" fmla="*/ 641350 w 2489200"/>
              <a:gd name="connsiteY7" fmla="*/ 4705350 h 4705350"/>
              <a:gd name="connsiteX8" fmla="*/ 0 w 2489200"/>
              <a:gd name="connsiteY8" fmla="*/ 2419350 h 4705350"/>
              <a:gd name="connsiteX9" fmla="*/ 12700 w 2489200"/>
              <a:gd name="connsiteY9" fmla="*/ 0 h 4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9200" h="4705350">
                <a:moveTo>
                  <a:pt x="12700" y="0"/>
                </a:moveTo>
                <a:lnTo>
                  <a:pt x="971550" y="6350"/>
                </a:lnTo>
                <a:lnTo>
                  <a:pt x="2489200" y="190500"/>
                </a:lnTo>
                <a:lnTo>
                  <a:pt x="2368550" y="762000"/>
                </a:lnTo>
                <a:lnTo>
                  <a:pt x="2393950" y="3028950"/>
                </a:lnTo>
                <a:lnTo>
                  <a:pt x="2438400" y="3041650"/>
                </a:lnTo>
                <a:cubicBezTo>
                  <a:pt x="2436283" y="3596217"/>
                  <a:pt x="2434167" y="4150783"/>
                  <a:pt x="2432050" y="4705350"/>
                </a:cubicBezTo>
                <a:lnTo>
                  <a:pt x="641350" y="4705350"/>
                </a:lnTo>
                <a:lnTo>
                  <a:pt x="0" y="2419350"/>
                </a:lnTo>
                <a:cubicBezTo>
                  <a:pt x="4233" y="1619250"/>
                  <a:pt x="8467" y="819150"/>
                  <a:pt x="127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70DF957B-B64B-4CAC-07D3-27DFC149BDB3}"/>
              </a:ext>
            </a:extLst>
          </p:cNvPr>
          <p:cNvSpPr/>
          <p:nvPr/>
        </p:nvSpPr>
        <p:spPr>
          <a:xfrm>
            <a:off x="22726466" y="4806950"/>
            <a:ext cx="705034" cy="2520950"/>
          </a:xfrm>
          <a:custGeom>
            <a:avLst/>
            <a:gdLst>
              <a:gd name="connsiteX0" fmla="*/ 0 w 711200"/>
              <a:gd name="connsiteY0" fmla="*/ 0 h 2438400"/>
              <a:gd name="connsiteX1" fmla="*/ 711200 w 711200"/>
              <a:gd name="connsiteY1" fmla="*/ 2438400 h 2438400"/>
              <a:gd name="connsiteX2" fmla="*/ 6350 w 711200"/>
              <a:gd name="connsiteY2" fmla="*/ 2432050 h 2438400"/>
              <a:gd name="connsiteX3" fmla="*/ 0 w 711200"/>
              <a:gd name="connsiteY3" fmla="*/ 0 h 2438400"/>
              <a:gd name="connsiteX0" fmla="*/ 12884 w 705034"/>
              <a:gd name="connsiteY0" fmla="*/ 0 h 2520950"/>
              <a:gd name="connsiteX1" fmla="*/ 705034 w 705034"/>
              <a:gd name="connsiteY1" fmla="*/ 2520950 h 2520950"/>
              <a:gd name="connsiteX2" fmla="*/ 184 w 705034"/>
              <a:gd name="connsiteY2" fmla="*/ 2514600 h 2520950"/>
              <a:gd name="connsiteX3" fmla="*/ 12884 w 705034"/>
              <a:gd name="connsiteY3" fmla="*/ 0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034" h="2520950">
                <a:moveTo>
                  <a:pt x="12884" y="0"/>
                </a:moveTo>
                <a:lnTo>
                  <a:pt x="705034" y="2520950"/>
                </a:lnTo>
                <a:lnTo>
                  <a:pt x="184" y="2514600"/>
                </a:lnTo>
                <a:cubicBezTo>
                  <a:pt x="-1933" y="1718733"/>
                  <a:pt x="15001" y="840317"/>
                  <a:pt x="1288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6968755C-FCD2-4075-FE1F-84C2254A4226}"/>
              </a:ext>
            </a:extLst>
          </p:cNvPr>
          <p:cNvSpPr/>
          <p:nvPr/>
        </p:nvSpPr>
        <p:spPr>
          <a:xfrm>
            <a:off x="25273000" y="2673350"/>
            <a:ext cx="1536700" cy="4546600"/>
          </a:xfrm>
          <a:custGeom>
            <a:avLst/>
            <a:gdLst>
              <a:gd name="connsiteX0" fmla="*/ 101600 w 1536700"/>
              <a:gd name="connsiteY0" fmla="*/ 0 h 4546600"/>
              <a:gd name="connsiteX1" fmla="*/ 6350 w 1536700"/>
              <a:gd name="connsiteY1" fmla="*/ 355600 h 4546600"/>
              <a:gd name="connsiteX2" fmla="*/ 0 w 1536700"/>
              <a:gd name="connsiteY2" fmla="*/ 514350 h 4546600"/>
              <a:gd name="connsiteX3" fmla="*/ 0 w 1536700"/>
              <a:gd name="connsiteY3" fmla="*/ 4546600 h 4546600"/>
              <a:gd name="connsiteX4" fmla="*/ 1162050 w 1536700"/>
              <a:gd name="connsiteY4" fmla="*/ 4546600 h 4546600"/>
              <a:gd name="connsiteX5" fmla="*/ 1130300 w 1536700"/>
              <a:gd name="connsiteY5" fmla="*/ 4152900 h 4546600"/>
              <a:gd name="connsiteX6" fmla="*/ 1162050 w 1536700"/>
              <a:gd name="connsiteY6" fmla="*/ 4070350 h 4546600"/>
              <a:gd name="connsiteX7" fmla="*/ 1295400 w 1536700"/>
              <a:gd name="connsiteY7" fmla="*/ 3981450 h 4546600"/>
              <a:gd name="connsiteX8" fmla="*/ 1301750 w 1536700"/>
              <a:gd name="connsiteY8" fmla="*/ 2660650 h 4546600"/>
              <a:gd name="connsiteX9" fmla="*/ 1282700 w 1536700"/>
              <a:gd name="connsiteY9" fmla="*/ 2520950 h 4546600"/>
              <a:gd name="connsiteX10" fmla="*/ 1225550 w 1536700"/>
              <a:gd name="connsiteY10" fmla="*/ 2330450 h 4546600"/>
              <a:gd name="connsiteX11" fmla="*/ 1079500 w 1536700"/>
              <a:gd name="connsiteY11" fmla="*/ 1854200 h 4546600"/>
              <a:gd name="connsiteX12" fmla="*/ 1155700 w 1536700"/>
              <a:gd name="connsiteY12" fmla="*/ 908050 h 4546600"/>
              <a:gd name="connsiteX13" fmla="*/ 1536700 w 1536700"/>
              <a:gd name="connsiteY13" fmla="*/ 171450 h 4546600"/>
              <a:gd name="connsiteX14" fmla="*/ 101600 w 1536700"/>
              <a:gd name="connsiteY14" fmla="*/ 0 h 454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36700" h="4546600">
                <a:moveTo>
                  <a:pt x="101600" y="0"/>
                </a:moveTo>
                <a:lnTo>
                  <a:pt x="6350" y="355600"/>
                </a:lnTo>
                <a:lnTo>
                  <a:pt x="0" y="514350"/>
                </a:lnTo>
                <a:lnTo>
                  <a:pt x="0" y="4546600"/>
                </a:lnTo>
                <a:lnTo>
                  <a:pt x="1162050" y="4546600"/>
                </a:lnTo>
                <a:lnTo>
                  <a:pt x="1130300" y="4152900"/>
                </a:lnTo>
                <a:lnTo>
                  <a:pt x="1162050" y="4070350"/>
                </a:lnTo>
                <a:lnTo>
                  <a:pt x="1295400" y="3981450"/>
                </a:lnTo>
                <a:cubicBezTo>
                  <a:pt x="1297517" y="3541183"/>
                  <a:pt x="1299633" y="3100917"/>
                  <a:pt x="1301750" y="2660650"/>
                </a:cubicBezTo>
                <a:lnTo>
                  <a:pt x="1282700" y="2520950"/>
                </a:lnTo>
                <a:lnTo>
                  <a:pt x="1225550" y="2330450"/>
                </a:lnTo>
                <a:lnTo>
                  <a:pt x="1079500" y="1854200"/>
                </a:lnTo>
                <a:lnTo>
                  <a:pt x="1155700" y="908050"/>
                </a:lnTo>
                <a:lnTo>
                  <a:pt x="1536700" y="171450"/>
                </a:lnTo>
                <a:lnTo>
                  <a:pt x="10160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9" name="グループ化 108">
            <a:extLst>
              <a:ext uri="{FF2B5EF4-FFF2-40B4-BE49-F238E27FC236}">
                <a16:creationId xmlns:a16="http://schemas.microsoft.com/office/drawing/2014/main" id="{CAC687CE-16B3-29BA-D59C-F7EE5822E8A2}"/>
              </a:ext>
            </a:extLst>
          </p:cNvPr>
          <p:cNvGrpSpPr/>
          <p:nvPr/>
        </p:nvGrpSpPr>
        <p:grpSpPr>
          <a:xfrm>
            <a:off x="25422225" y="2757488"/>
            <a:ext cx="809625" cy="2562225"/>
            <a:chOff x="25422225" y="2757488"/>
            <a:chExt cx="809625" cy="2562225"/>
          </a:xfrm>
        </p:grpSpPr>
        <p:sp>
          <p:nvSpPr>
            <p:cNvPr id="106" name="楕円 105">
              <a:extLst>
                <a:ext uri="{FF2B5EF4-FFF2-40B4-BE49-F238E27FC236}">
                  <a16:creationId xmlns:a16="http://schemas.microsoft.com/office/drawing/2014/main" id="{C5747FDA-97E5-07E3-0534-F109C95E3FB8}"/>
                </a:ext>
              </a:extLst>
            </p:cNvPr>
            <p:cNvSpPr/>
            <p:nvPr/>
          </p:nvSpPr>
          <p:spPr>
            <a:xfrm>
              <a:off x="25422225" y="2757488"/>
              <a:ext cx="809625" cy="7572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楕円 106">
              <a:extLst>
                <a:ext uri="{FF2B5EF4-FFF2-40B4-BE49-F238E27FC236}">
                  <a16:creationId xmlns:a16="http://schemas.microsoft.com/office/drawing/2014/main" id="{EBCF83E8-AC6D-1F4E-E813-D53B9BF48347}"/>
                </a:ext>
              </a:extLst>
            </p:cNvPr>
            <p:cNvSpPr/>
            <p:nvPr/>
          </p:nvSpPr>
          <p:spPr>
            <a:xfrm>
              <a:off x="25422225" y="4562476"/>
              <a:ext cx="809625" cy="7572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34596680-79C9-9EF2-4BAB-411B9DBA4E10}"/>
                </a:ext>
              </a:extLst>
            </p:cNvPr>
            <p:cNvSpPr/>
            <p:nvPr/>
          </p:nvSpPr>
          <p:spPr>
            <a:xfrm>
              <a:off x="25422225" y="3119438"/>
              <a:ext cx="809625" cy="1795462"/>
            </a:xfrm>
            <a:custGeom>
              <a:avLst/>
              <a:gdLst>
                <a:gd name="connsiteX0" fmla="*/ 19050 w 809625"/>
                <a:gd name="connsiteY0" fmla="*/ 95250 h 1795462"/>
                <a:gd name="connsiteX1" fmla="*/ 109538 w 809625"/>
                <a:gd name="connsiteY1" fmla="*/ 604837 h 1795462"/>
                <a:gd name="connsiteX2" fmla="*/ 128588 w 809625"/>
                <a:gd name="connsiteY2" fmla="*/ 923925 h 1795462"/>
                <a:gd name="connsiteX3" fmla="*/ 109538 w 809625"/>
                <a:gd name="connsiteY3" fmla="*/ 1262062 h 1795462"/>
                <a:gd name="connsiteX4" fmla="*/ 0 w 809625"/>
                <a:gd name="connsiteY4" fmla="*/ 1795462 h 1795462"/>
                <a:gd name="connsiteX5" fmla="*/ 809625 w 809625"/>
                <a:gd name="connsiteY5" fmla="*/ 1790700 h 1795462"/>
                <a:gd name="connsiteX6" fmla="*/ 742950 w 809625"/>
                <a:gd name="connsiteY6" fmla="*/ 1257300 h 1795462"/>
                <a:gd name="connsiteX7" fmla="*/ 714375 w 809625"/>
                <a:gd name="connsiteY7" fmla="*/ 909637 h 1795462"/>
                <a:gd name="connsiteX8" fmla="*/ 795338 w 809625"/>
                <a:gd name="connsiteY8" fmla="*/ 295275 h 1795462"/>
                <a:gd name="connsiteX9" fmla="*/ 804863 w 809625"/>
                <a:gd name="connsiteY9" fmla="*/ 0 h 1795462"/>
                <a:gd name="connsiteX10" fmla="*/ 19050 w 809625"/>
                <a:gd name="connsiteY10" fmla="*/ 95250 h 1795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9625" h="1795462">
                  <a:moveTo>
                    <a:pt x="19050" y="95250"/>
                  </a:moveTo>
                  <a:lnTo>
                    <a:pt x="109538" y="604837"/>
                  </a:lnTo>
                  <a:lnTo>
                    <a:pt x="128588" y="923925"/>
                  </a:lnTo>
                  <a:lnTo>
                    <a:pt x="109538" y="1262062"/>
                  </a:lnTo>
                  <a:lnTo>
                    <a:pt x="0" y="1795462"/>
                  </a:lnTo>
                  <a:lnTo>
                    <a:pt x="809625" y="1790700"/>
                  </a:lnTo>
                  <a:lnTo>
                    <a:pt x="742950" y="1257300"/>
                  </a:lnTo>
                  <a:lnTo>
                    <a:pt x="714375" y="909637"/>
                  </a:lnTo>
                  <a:lnTo>
                    <a:pt x="795338" y="295275"/>
                  </a:lnTo>
                  <a:lnTo>
                    <a:pt x="804863" y="0"/>
                  </a:lnTo>
                  <a:lnTo>
                    <a:pt x="19050" y="952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4980220-5827-0C0B-CC58-B1A6FA57A3C2}"/>
              </a:ext>
            </a:extLst>
          </p:cNvPr>
          <p:cNvSpPr/>
          <p:nvPr/>
        </p:nvSpPr>
        <p:spPr>
          <a:xfrm>
            <a:off x="9020968" y="12334875"/>
            <a:ext cx="1080000" cy="36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193D061-D153-4FF6-BCA5-A944FDD53799}"/>
              </a:ext>
            </a:extLst>
          </p:cNvPr>
          <p:cNvGrpSpPr/>
          <p:nvPr/>
        </p:nvGrpSpPr>
        <p:grpSpPr>
          <a:xfrm rot="9660000">
            <a:off x="25164459" y="3988720"/>
            <a:ext cx="7200000" cy="18628618"/>
            <a:chOff x="9956389" y="-9000000"/>
            <a:chExt cx="7200000" cy="18628618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BC2C08E8-5A4B-0C49-D971-D381265D9F1E}"/>
                </a:ext>
              </a:extLst>
            </p:cNvPr>
            <p:cNvGrpSpPr/>
            <p:nvPr/>
          </p:nvGrpSpPr>
          <p:grpSpPr>
            <a:xfrm>
              <a:off x="10861228" y="-4091941"/>
              <a:ext cx="5399851" cy="13720559"/>
              <a:chOff x="10861228" y="-4091941"/>
              <a:chExt cx="5399851" cy="13720559"/>
            </a:xfrm>
          </p:grpSpPr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9F1E0EB1-8961-807E-6B78-0C35352C1BF5}"/>
                  </a:ext>
                </a:extLst>
              </p:cNvPr>
              <p:cNvSpPr/>
              <p:nvPr/>
            </p:nvSpPr>
            <p:spPr>
              <a:xfrm>
                <a:off x="12925662" y="9000087"/>
                <a:ext cx="1260000" cy="540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2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台形 22">
                <a:extLst>
                  <a:ext uri="{FF2B5EF4-FFF2-40B4-BE49-F238E27FC236}">
                    <a16:creationId xmlns:a16="http://schemas.microsoft.com/office/drawing/2014/main" id="{3E7568C2-3540-39ED-42AC-E6F40D764A29}"/>
                  </a:ext>
                </a:extLst>
              </p:cNvPr>
              <p:cNvSpPr/>
              <p:nvPr/>
            </p:nvSpPr>
            <p:spPr>
              <a:xfrm flipV="1">
                <a:off x="10861228" y="-4091941"/>
                <a:ext cx="5399851" cy="13091589"/>
              </a:xfrm>
              <a:prstGeom prst="trapezoid">
                <a:avLst>
                  <a:gd name="adj" fmla="val 15113"/>
                </a:avLst>
              </a:prstGeom>
              <a:solidFill>
                <a:schemeClr val="accent2">
                  <a:lumMod val="40000"/>
                  <a:lumOff val="60000"/>
                  <a:alpha val="2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39B12026-EFDA-F3BF-A2EA-C4ABBB949D8C}"/>
                  </a:ext>
                </a:extLst>
              </p:cNvPr>
              <p:cNvSpPr/>
              <p:nvPr/>
            </p:nvSpPr>
            <p:spPr>
              <a:xfrm>
                <a:off x="11675877" y="8998063"/>
                <a:ext cx="3780000" cy="540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2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5465E3D-19C7-2CB8-FBDF-37C29B4A5A90}"/>
                  </a:ext>
                </a:extLst>
              </p:cNvPr>
              <p:cNvSpPr txBox="1"/>
              <p:nvPr/>
            </p:nvSpPr>
            <p:spPr>
              <a:xfrm rot="5400000">
                <a:off x="14019919" y="9148301"/>
                <a:ext cx="481222" cy="2539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kumimoji="1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ja-JP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10m</a:t>
                </a:r>
                <a:endParaRPr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AF6D3AFC-FD5F-57D7-0B4A-0AD7F4084193}"/>
                  </a:ext>
                </a:extLst>
              </p:cNvPr>
              <p:cNvSpPr txBox="1"/>
              <p:nvPr/>
            </p:nvSpPr>
            <p:spPr>
              <a:xfrm rot="5400000">
                <a:off x="14979242" y="9186637"/>
                <a:ext cx="674328" cy="2096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kumimoji="1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ja-JP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45m</a:t>
                </a:r>
                <a:endParaRPr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2618B90-BD3D-6814-E43F-01655C888C24}"/>
                  </a:ext>
                </a:extLst>
              </p:cNvPr>
              <p:cNvSpPr txBox="1"/>
              <p:nvPr/>
            </p:nvSpPr>
            <p:spPr>
              <a:xfrm>
                <a:off x="13817318" y="-4055516"/>
                <a:ext cx="1617845" cy="2943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kumimoji="1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ja-JP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360m(H45m)</a:t>
                </a:r>
                <a:endParaRPr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8" name="台形 27">
                <a:extLst>
                  <a:ext uri="{FF2B5EF4-FFF2-40B4-BE49-F238E27FC236}">
                    <a16:creationId xmlns:a16="http://schemas.microsoft.com/office/drawing/2014/main" id="{A1F9D6C7-F5B9-6297-43A7-4CDDFA3A1E76}"/>
                  </a:ext>
                </a:extLst>
              </p:cNvPr>
              <p:cNvSpPr/>
              <p:nvPr/>
            </p:nvSpPr>
            <p:spPr>
              <a:xfrm flipV="1">
                <a:off x="12207875" y="3209923"/>
                <a:ext cx="2695574" cy="5782937"/>
              </a:xfrm>
              <a:prstGeom prst="trapezoid">
                <a:avLst>
                  <a:gd name="adj" fmla="val 13215"/>
                </a:avLst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ACD79BF-F746-7BD0-C13C-3D5CBAA2203D}"/>
                  </a:ext>
                </a:extLst>
              </p:cNvPr>
              <p:cNvSpPr txBox="1"/>
              <p:nvPr/>
            </p:nvSpPr>
            <p:spPr>
              <a:xfrm>
                <a:off x="13435762" y="3097332"/>
                <a:ext cx="1431276" cy="1810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kumimoji="1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ja-JP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160m(H20m)</a:t>
                </a:r>
                <a:endParaRPr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0" name="台形 29">
                <a:extLst>
                  <a:ext uri="{FF2B5EF4-FFF2-40B4-BE49-F238E27FC236}">
                    <a16:creationId xmlns:a16="http://schemas.microsoft.com/office/drawing/2014/main" id="{9CDDB0A2-B693-F197-A962-C4A4E3E0D6BC}"/>
                  </a:ext>
                </a:extLst>
              </p:cNvPr>
              <p:cNvSpPr/>
              <p:nvPr/>
            </p:nvSpPr>
            <p:spPr>
              <a:xfrm flipV="1">
                <a:off x="11665823" y="275278"/>
                <a:ext cx="3786153" cy="8724370"/>
              </a:xfrm>
              <a:prstGeom prst="trapezoid">
                <a:avLst>
                  <a:gd name="adj" fmla="val 14216"/>
                </a:avLst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B655012-1AD4-188B-E0E2-C23548F841F8}"/>
                  </a:ext>
                </a:extLst>
              </p:cNvPr>
              <p:cNvSpPr txBox="1"/>
              <p:nvPr/>
            </p:nvSpPr>
            <p:spPr>
              <a:xfrm>
                <a:off x="13614822" y="83618"/>
                <a:ext cx="1610709" cy="2160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kumimoji="1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ja-JP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240m(H30m)</a:t>
                </a:r>
                <a:endParaRPr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089B4DC7-CFEC-54FD-9341-69AFA7DE4DB3}"/>
                  </a:ext>
                </a:extLst>
              </p:cNvPr>
              <p:cNvSpPr txBox="1"/>
              <p:nvPr/>
            </p:nvSpPr>
            <p:spPr>
              <a:xfrm rot="5400000">
                <a:off x="13895727" y="9153468"/>
                <a:ext cx="39786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5m</a:t>
                </a:r>
                <a:endPara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cxnSp>
            <p:nvCxnSpPr>
              <p:cNvPr id="65" name="直線コネクタ 64">
                <a:extLst>
                  <a:ext uri="{FF2B5EF4-FFF2-40B4-BE49-F238E27FC236}">
                    <a16:creationId xmlns:a16="http://schemas.microsoft.com/office/drawing/2014/main" id="{9652B4F2-FEBF-98A6-6AFA-E1873F098186}"/>
                  </a:ext>
                </a:extLst>
              </p:cNvPr>
              <p:cNvCxnSpPr/>
              <p:nvPr/>
            </p:nvCxnSpPr>
            <p:spPr>
              <a:xfrm>
                <a:off x="14548643" y="8992860"/>
                <a:ext cx="0" cy="539204"/>
              </a:xfrm>
              <a:prstGeom prst="line">
                <a:avLst/>
              </a:prstGeom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>
                <a:extLst>
                  <a:ext uri="{FF2B5EF4-FFF2-40B4-BE49-F238E27FC236}">
                    <a16:creationId xmlns:a16="http://schemas.microsoft.com/office/drawing/2014/main" id="{FB34B1F4-D1BA-E079-47B6-B20DC2929D7B}"/>
                  </a:ext>
                </a:extLst>
              </p:cNvPr>
              <p:cNvCxnSpPr/>
              <p:nvPr/>
            </p:nvCxnSpPr>
            <p:spPr>
              <a:xfrm>
                <a:off x="14915359" y="8997620"/>
                <a:ext cx="0" cy="539204"/>
              </a:xfrm>
              <a:prstGeom prst="line">
                <a:avLst/>
              </a:prstGeom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>
                <a:extLst>
                  <a:ext uri="{FF2B5EF4-FFF2-40B4-BE49-F238E27FC236}">
                    <a16:creationId xmlns:a16="http://schemas.microsoft.com/office/drawing/2014/main" id="{407743DC-52D3-CF21-68AB-D69FB4A34ED2}"/>
                  </a:ext>
                </a:extLst>
              </p:cNvPr>
              <p:cNvCxnSpPr/>
              <p:nvPr/>
            </p:nvCxnSpPr>
            <p:spPr>
              <a:xfrm>
                <a:off x="12198350" y="8992860"/>
                <a:ext cx="0" cy="539204"/>
              </a:xfrm>
              <a:prstGeom prst="line">
                <a:avLst/>
              </a:prstGeom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>
                <a:extLst>
                  <a:ext uri="{FF2B5EF4-FFF2-40B4-BE49-F238E27FC236}">
                    <a16:creationId xmlns:a16="http://schemas.microsoft.com/office/drawing/2014/main" id="{99F5EAEE-36AA-7244-7A81-633223172695}"/>
                  </a:ext>
                </a:extLst>
              </p:cNvPr>
              <p:cNvCxnSpPr/>
              <p:nvPr/>
            </p:nvCxnSpPr>
            <p:spPr>
              <a:xfrm>
                <a:off x="12565066" y="8997620"/>
                <a:ext cx="0" cy="539204"/>
              </a:xfrm>
              <a:prstGeom prst="line">
                <a:avLst/>
              </a:prstGeom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9ABA2E94-A6E7-EFD8-1133-CF68918C2AFD}"/>
                  </a:ext>
                </a:extLst>
              </p:cNvPr>
              <p:cNvSpPr txBox="1"/>
              <p:nvPr/>
            </p:nvSpPr>
            <p:spPr>
              <a:xfrm rot="5622623">
                <a:off x="14952243" y="8456119"/>
                <a:ext cx="69923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(H45m)</a:t>
                </a:r>
                <a:endPara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4ED03E6F-FCFB-D0E8-B3DD-CD20C14BED38}"/>
                  </a:ext>
                </a:extLst>
              </p:cNvPr>
              <p:cNvSpPr txBox="1"/>
              <p:nvPr/>
            </p:nvSpPr>
            <p:spPr>
              <a:xfrm rot="5622623">
                <a:off x="14099956" y="8509247"/>
                <a:ext cx="69923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(H20m)</a:t>
                </a:r>
                <a:endPara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EAE38AB7-AC47-FEB9-AB76-D0F33202A214}"/>
                  </a:ext>
                </a:extLst>
              </p:cNvPr>
              <p:cNvSpPr txBox="1"/>
              <p:nvPr/>
            </p:nvSpPr>
            <p:spPr>
              <a:xfrm rot="5622623">
                <a:off x="14460151" y="8463089"/>
                <a:ext cx="69923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(H30m)</a:t>
                </a:r>
                <a:endPara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D2CED800-0559-BB53-3C07-67DA5F678618}"/>
                </a:ext>
              </a:extLst>
            </p:cNvPr>
            <p:cNvGrpSpPr/>
            <p:nvPr/>
          </p:nvGrpSpPr>
          <p:grpSpPr>
            <a:xfrm>
              <a:off x="9956389" y="-9000000"/>
              <a:ext cx="7200000" cy="18540000"/>
              <a:chOff x="9956389" y="-9000000"/>
              <a:chExt cx="7200000" cy="18540000"/>
            </a:xfrm>
          </p:grpSpPr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3C42D56-22E5-B943-E891-960B46229858}"/>
                  </a:ext>
                </a:extLst>
              </p:cNvPr>
              <p:cNvSpPr/>
              <p:nvPr/>
            </p:nvSpPr>
            <p:spPr>
              <a:xfrm>
                <a:off x="13292739" y="9000000"/>
                <a:ext cx="540000" cy="54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600"/>
              </a:p>
            </p:txBody>
          </p:sp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265C7F62-A206-3BCD-5928-766B82B334B8}"/>
                  </a:ext>
                </a:extLst>
              </p:cNvPr>
              <p:cNvCxnSpPr>
                <a:stCxn id="21" idx="2"/>
                <a:endCxn id="21" idx="0"/>
              </p:cNvCxnSpPr>
              <p:nvPr/>
            </p:nvCxnSpPr>
            <p:spPr>
              <a:xfrm>
                <a:off x="13556389" y="-9000000"/>
                <a:ext cx="0" cy="18000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FECF98C-5E9B-74C2-F0EF-5FAD1E00D3B9}"/>
                  </a:ext>
                </a:extLst>
              </p:cNvPr>
              <p:cNvSpPr txBox="1"/>
              <p:nvPr/>
            </p:nvSpPr>
            <p:spPr>
              <a:xfrm rot="11223085">
                <a:off x="14001899" y="7640818"/>
                <a:ext cx="168910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RWY 34</a:t>
                </a:r>
                <a:endParaRPr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algn="ctr"/>
                <a:r>
                  <a:rPr lang="ja-JP" altLang="en-US" b="1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進入</a:t>
                </a:r>
                <a:r>
                  <a:rPr lang="en-US" altLang="ja-JP" b="1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/</a:t>
                </a:r>
                <a:r>
                  <a:rPr lang="ja-JP" altLang="en-US" b="1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離脱</a:t>
                </a:r>
                <a:endParaRPr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FA2F5457-6F47-4CF6-9915-9A47356BA0CC}"/>
                  </a:ext>
                </a:extLst>
              </p:cNvPr>
              <p:cNvSpPr txBox="1"/>
              <p:nvPr/>
            </p:nvSpPr>
            <p:spPr>
              <a:xfrm rot="10716688">
                <a:off x="13140232" y="7983544"/>
                <a:ext cx="1058655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589" b="1"/>
                  <a:t> 341</a:t>
                </a:r>
                <a:r>
                  <a:rPr lang="en-US" altLang="ja-JP" sz="2600" b="1"/>
                  <a:t>°</a:t>
                </a:r>
                <a:endParaRPr lang="ja-JP" altLang="en-US" sz="2600" b="1" dirty="0"/>
              </a:p>
            </p:txBody>
          </p:sp>
          <p:cxnSp>
            <p:nvCxnSpPr>
              <p:cNvPr id="20" name="直線コネクタ 19">
                <a:extLst>
                  <a:ext uri="{FF2B5EF4-FFF2-40B4-BE49-F238E27FC236}">
                    <a16:creationId xmlns:a16="http://schemas.microsoft.com/office/drawing/2014/main" id="{7B9B3A6F-CD41-290C-AE2A-981AFA7031F9}"/>
                  </a:ext>
                </a:extLst>
              </p:cNvPr>
              <p:cNvCxnSpPr/>
              <p:nvPr/>
            </p:nvCxnSpPr>
            <p:spPr>
              <a:xfrm flipH="1" flipV="1">
                <a:off x="13791480" y="7008575"/>
                <a:ext cx="0" cy="97176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台形 20">
                <a:extLst>
                  <a:ext uri="{FF2B5EF4-FFF2-40B4-BE49-F238E27FC236}">
                    <a16:creationId xmlns:a16="http://schemas.microsoft.com/office/drawing/2014/main" id="{063A40BD-B215-418D-0FF8-7450D238DB63}"/>
                  </a:ext>
                </a:extLst>
              </p:cNvPr>
              <p:cNvSpPr/>
              <p:nvPr/>
            </p:nvSpPr>
            <p:spPr>
              <a:xfrm flipV="1">
                <a:off x="9956389" y="-9000000"/>
                <a:ext cx="7200000" cy="18000000"/>
              </a:xfrm>
              <a:prstGeom prst="trapezoid">
                <a:avLst>
                  <a:gd name="adj" fmla="val 4614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2B3EB51A-9E41-0EF9-9BB1-AFF8FF450C8F}"/>
              </a:ext>
            </a:extLst>
          </p:cNvPr>
          <p:cNvSpPr/>
          <p:nvPr/>
        </p:nvSpPr>
        <p:spPr>
          <a:xfrm>
            <a:off x="28303538" y="4157663"/>
            <a:ext cx="809625" cy="1328737"/>
          </a:xfrm>
          <a:custGeom>
            <a:avLst/>
            <a:gdLst>
              <a:gd name="connsiteX0" fmla="*/ 438150 w 809625"/>
              <a:gd name="connsiteY0" fmla="*/ 1328737 h 1328737"/>
              <a:gd name="connsiteX1" fmla="*/ 0 w 809625"/>
              <a:gd name="connsiteY1" fmla="*/ 1295400 h 1328737"/>
              <a:gd name="connsiteX2" fmla="*/ 66675 w 809625"/>
              <a:gd name="connsiteY2" fmla="*/ 452437 h 1328737"/>
              <a:gd name="connsiteX3" fmla="*/ 223837 w 809625"/>
              <a:gd name="connsiteY3" fmla="*/ 466725 h 1328737"/>
              <a:gd name="connsiteX4" fmla="*/ 204787 w 809625"/>
              <a:gd name="connsiteY4" fmla="*/ 400050 h 1328737"/>
              <a:gd name="connsiteX5" fmla="*/ 61912 w 809625"/>
              <a:gd name="connsiteY5" fmla="*/ 133350 h 1328737"/>
              <a:gd name="connsiteX6" fmla="*/ 214312 w 809625"/>
              <a:gd name="connsiteY6" fmla="*/ 28575 h 1328737"/>
              <a:gd name="connsiteX7" fmla="*/ 376237 w 809625"/>
              <a:gd name="connsiteY7" fmla="*/ 200025 h 1328737"/>
              <a:gd name="connsiteX8" fmla="*/ 657225 w 809625"/>
              <a:gd name="connsiteY8" fmla="*/ 0 h 1328737"/>
              <a:gd name="connsiteX9" fmla="*/ 809625 w 809625"/>
              <a:gd name="connsiteY9" fmla="*/ 219075 h 1328737"/>
              <a:gd name="connsiteX10" fmla="*/ 552450 w 809625"/>
              <a:gd name="connsiteY10" fmla="*/ 395287 h 1328737"/>
              <a:gd name="connsiteX11" fmla="*/ 519112 w 809625"/>
              <a:gd name="connsiteY11" fmla="*/ 609600 h 1328737"/>
              <a:gd name="connsiteX12" fmla="*/ 438150 w 809625"/>
              <a:gd name="connsiteY12" fmla="*/ 1328737 h 132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9625" h="1328737">
                <a:moveTo>
                  <a:pt x="438150" y="1328737"/>
                </a:moveTo>
                <a:lnTo>
                  <a:pt x="0" y="1295400"/>
                </a:lnTo>
                <a:lnTo>
                  <a:pt x="66675" y="452437"/>
                </a:lnTo>
                <a:lnTo>
                  <a:pt x="223837" y="466725"/>
                </a:lnTo>
                <a:lnTo>
                  <a:pt x="204787" y="400050"/>
                </a:lnTo>
                <a:lnTo>
                  <a:pt x="61912" y="133350"/>
                </a:lnTo>
                <a:lnTo>
                  <a:pt x="214312" y="28575"/>
                </a:lnTo>
                <a:lnTo>
                  <a:pt x="376237" y="200025"/>
                </a:lnTo>
                <a:lnTo>
                  <a:pt x="657225" y="0"/>
                </a:lnTo>
                <a:lnTo>
                  <a:pt x="809625" y="219075"/>
                </a:lnTo>
                <a:lnTo>
                  <a:pt x="552450" y="395287"/>
                </a:lnTo>
                <a:lnTo>
                  <a:pt x="519112" y="609600"/>
                </a:lnTo>
                <a:lnTo>
                  <a:pt x="438150" y="1328737"/>
                </a:lnTo>
                <a:close/>
              </a:path>
            </a:pathLst>
          </a:cu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2E355443-5B60-7302-AB07-F965CE6A0365}"/>
              </a:ext>
            </a:extLst>
          </p:cNvPr>
          <p:cNvSpPr txBox="1"/>
          <p:nvPr/>
        </p:nvSpPr>
        <p:spPr>
          <a:xfrm>
            <a:off x="22868890" y="6496049"/>
            <a:ext cx="33401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800">
                <a:highlight>
                  <a:srgbClr val="FFFFFF"/>
                </a:highlight>
              </a:rPr>
              <a:t>日野川</a:t>
            </a: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7F92FF66-E4ED-2EFA-A4F7-8094C4A057F3}"/>
              </a:ext>
            </a:extLst>
          </p:cNvPr>
          <p:cNvSpPr txBox="1"/>
          <p:nvPr/>
        </p:nvSpPr>
        <p:spPr>
          <a:xfrm>
            <a:off x="23484840" y="6045199"/>
            <a:ext cx="53086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800">
                <a:highlight>
                  <a:srgbClr val="FFFFFF"/>
                </a:highlight>
              </a:rPr>
              <a:t>河原</a:t>
            </a:r>
            <a:r>
              <a:rPr kumimoji="1" lang="en-US" altLang="ja-JP" sz="800">
                <a:highlight>
                  <a:srgbClr val="FFFFFF"/>
                </a:highlight>
              </a:rPr>
              <a:t>(</a:t>
            </a:r>
            <a:r>
              <a:rPr kumimoji="1" lang="ja-JP" altLang="en-US" sz="800">
                <a:highlight>
                  <a:srgbClr val="FFFFFF"/>
                </a:highlight>
              </a:rPr>
              <a:t>草地</a:t>
            </a:r>
            <a:r>
              <a:rPr kumimoji="1" lang="en-US" altLang="ja-JP" sz="800">
                <a:highlight>
                  <a:srgbClr val="FFFFFF"/>
                </a:highlight>
              </a:rPr>
              <a:t>)</a:t>
            </a:r>
            <a:endParaRPr kumimoji="1" lang="ja-JP" altLang="en-US" sz="800">
              <a:highlight>
                <a:srgbClr val="FFFFFF"/>
              </a:highlight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596628DA-FD6A-DD55-82F3-334DC981B8C5}"/>
              </a:ext>
            </a:extLst>
          </p:cNvPr>
          <p:cNvSpPr txBox="1"/>
          <p:nvPr/>
        </p:nvSpPr>
        <p:spPr>
          <a:xfrm>
            <a:off x="25510490" y="5905499"/>
            <a:ext cx="22606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800">
                <a:highlight>
                  <a:srgbClr val="FFFFFF"/>
                </a:highlight>
              </a:rPr>
              <a:t>芝生</a:t>
            </a:r>
          </a:p>
        </p:txBody>
      </p:sp>
      <p:sp>
        <p:nvSpPr>
          <p:cNvPr id="7" name="雲 6">
            <a:extLst>
              <a:ext uri="{FF2B5EF4-FFF2-40B4-BE49-F238E27FC236}">
                <a16:creationId xmlns:a16="http://schemas.microsoft.com/office/drawing/2014/main" id="{86CEAEA4-A608-7D4B-57C4-E7981146ADDD}"/>
              </a:ext>
            </a:extLst>
          </p:cNvPr>
          <p:cNvSpPr/>
          <p:nvPr/>
        </p:nvSpPr>
        <p:spPr>
          <a:xfrm>
            <a:off x="29065853" y="6890856"/>
            <a:ext cx="194949" cy="194949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2CDCFF0-4FC6-0793-0AA7-4418705D40FB}"/>
              </a:ext>
            </a:extLst>
          </p:cNvPr>
          <p:cNvSpPr txBox="1"/>
          <p:nvPr/>
        </p:nvSpPr>
        <p:spPr>
          <a:xfrm>
            <a:off x="25691308" y="4788216"/>
            <a:ext cx="3174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800">
                <a:highlight>
                  <a:srgbClr val="FFFFFF"/>
                </a:highlight>
              </a:rPr>
              <a:t>15×15</a:t>
            </a:r>
            <a:endParaRPr kumimoji="1" lang="ja-JP" altLang="en-US" sz="800">
              <a:highlight>
                <a:srgbClr val="FFFFFF"/>
              </a:highlight>
            </a:endParaRPr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A6E95098-32E5-44DD-1D25-A7FE646D76FA}"/>
              </a:ext>
            </a:extLst>
          </p:cNvPr>
          <p:cNvSpPr/>
          <p:nvPr/>
        </p:nvSpPr>
        <p:spPr>
          <a:xfrm rot="334839">
            <a:off x="28031525" y="3119541"/>
            <a:ext cx="666507" cy="27770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808B66D6-2671-8869-5490-200F8D1C018A}"/>
              </a:ext>
            </a:extLst>
          </p:cNvPr>
          <p:cNvSpPr/>
          <p:nvPr/>
        </p:nvSpPr>
        <p:spPr>
          <a:xfrm>
            <a:off x="28174951" y="6877050"/>
            <a:ext cx="495300" cy="263525"/>
          </a:xfrm>
          <a:custGeom>
            <a:avLst/>
            <a:gdLst>
              <a:gd name="connsiteX0" fmla="*/ 82550 w 504825"/>
              <a:gd name="connsiteY0" fmla="*/ 0 h 263525"/>
              <a:gd name="connsiteX1" fmla="*/ 504825 w 504825"/>
              <a:gd name="connsiteY1" fmla="*/ 146050 h 263525"/>
              <a:gd name="connsiteX2" fmla="*/ 460375 w 504825"/>
              <a:gd name="connsiteY2" fmla="*/ 263525 h 263525"/>
              <a:gd name="connsiteX3" fmla="*/ 168275 w 504825"/>
              <a:gd name="connsiteY3" fmla="*/ 168275 h 263525"/>
              <a:gd name="connsiteX4" fmla="*/ 146050 w 504825"/>
              <a:gd name="connsiteY4" fmla="*/ 222250 h 263525"/>
              <a:gd name="connsiteX5" fmla="*/ 0 w 504825"/>
              <a:gd name="connsiteY5" fmla="*/ 184150 h 263525"/>
              <a:gd name="connsiteX6" fmla="*/ 82550 w 504825"/>
              <a:gd name="connsiteY6" fmla="*/ 0 h 263525"/>
              <a:gd name="connsiteX0" fmla="*/ 73025 w 495300"/>
              <a:gd name="connsiteY0" fmla="*/ 0 h 263525"/>
              <a:gd name="connsiteX1" fmla="*/ 495300 w 495300"/>
              <a:gd name="connsiteY1" fmla="*/ 146050 h 263525"/>
              <a:gd name="connsiteX2" fmla="*/ 450850 w 495300"/>
              <a:gd name="connsiteY2" fmla="*/ 263525 h 263525"/>
              <a:gd name="connsiteX3" fmla="*/ 158750 w 495300"/>
              <a:gd name="connsiteY3" fmla="*/ 168275 h 263525"/>
              <a:gd name="connsiteX4" fmla="*/ 136525 w 495300"/>
              <a:gd name="connsiteY4" fmla="*/ 222250 h 263525"/>
              <a:gd name="connsiteX5" fmla="*/ 0 w 495300"/>
              <a:gd name="connsiteY5" fmla="*/ 177800 h 263525"/>
              <a:gd name="connsiteX6" fmla="*/ 73025 w 495300"/>
              <a:gd name="connsiteY6" fmla="*/ 0 h 2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300" h="263525">
                <a:moveTo>
                  <a:pt x="73025" y="0"/>
                </a:moveTo>
                <a:lnTo>
                  <a:pt x="495300" y="146050"/>
                </a:lnTo>
                <a:lnTo>
                  <a:pt x="450850" y="263525"/>
                </a:lnTo>
                <a:lnTo>
                  <a:pt x="158750" y="168275"/>
                </a:lnTo>
                <a:lnTo>
                  <a:pt x="136525" y="222250"/>
                </a:lnTo>
                <a:lnTo>
                  <a:pt x="0" y="177800"/>
                </a:lnTo>
                <a:lnTo>
                  <a:pt x="73025" y="0"/>
                </a:lnTo>
                <a:close/>
              </a:path>
            </a:pathLst>
          </a:cu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35F96960-2856-B531-B42D-FB59400E0D21}"/>
              </a:ext>
            </a:extLst>
          </p:cNvPr>
          <p:cNvSpPr/>
          <p:nvPr/>
        </p:nvSpPr>
        <p:spPr>
          <a:xfrm rot="1036177">
            <a:off x="28666201" y="5157921"/>
            <a:ext cx="252412" cy="184202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E8F0636-8ADD-BC02-1D00-D45C4E37E8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786133" y="2507318"/>
            <a:ext cx="6120000" cy="46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76F1CA27-100D-D3F2-7D19-842898E03896}"/>
              </a:ext>
            </a:extLst>
          </p:cNvPr>
          <p:cNvSpPr/>
          <p:nvPr/>
        </p:nvSpPr>
        <p:spPr>
          <a:xfrm>
            <a:off x="27717750" y="5167312"/>
            <a:ext cx="180975" cy="16668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7E15EBA0-CB88-E035-3CC2-4F6F43033984}"/>
              </a:ext>
            </a:extLst>
          </p:cNvPr>
          <p:cNvSpPr txBox="1"/>
          <p:nvPr/>
        </p:nvSpPr>
        <p:spPr>
          <a:xfrm>
            <a:off x="28131293" y="3661886"/>
            <a:ext cx="70564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800">
                <a:highlight>
                  <a:srgbClr val="FFFFFF"/>
                </a:highlight>
              </a:rPr>
              <a:t>建物</a:t>
            </a:r>
            <a:r>
              <a:rPr kumimoji="1" lang="en-US" altLang="ja-JP" sz="800">
                <a:highlight>
                  <a:srgbClr val="FFFFFF"/>
                </a:highlight>
              </a:rPr>
              <a:t>(</a:t>
            </a:r>
            <a:r>
              <a:rPr kumimoji="1" lang="ja-JP" altLang="en-US" sz="800">
                <a:highlight>
                  <a:srgbClr val="FFFFFF"/>
                </a:highlight>
              </a:rPr>
              <a:t>最大高さ</a:t>
            </a:r>
            <a:r>
              <a:rPr kumimoji="1" lang="en-US" altLang="ja-JP" sz="800">
                <a:highlight>
                  <a:srgbClr val="FFFFFF"/>
                </a:highlight>
              </a:rPr>
              <a:t>):</a:t>
            </a:r>
          </a:p>
          <a:p>
            <a:r>
              <a:rPr kumimoji="1" lang="en-US" altLang="ja-JP" sz="800">
                <a:highlight>
                  <a:srgbClr val="FFFFFF"/>
                </a:highlight>
              </a:rPr>
              <a:t> Lv</a:t>
            </a:r>
            <a:r>
              <a:rPr kumimoji="1" lang="ja-JP" altLang="en-US" sz="800">
                <a:highlight>
                  <a:srgbClr val="FFFFFF"/>
                </a:highlight>
              </a:rPr>
              <a:t>上</a:t>
            </a:r>
            <a:r>
              <a:rPr kumimoji="1" lang="en-US" altLang="ja-JP" sz="800">
                <a:highlight>
                  <a:srgbClr val="FFFFFF"/>
                </a:highlight>
              </a:rPr>
              <a:t>27</a:t>
            </a:r>
            <a:endParaRPr kumimoji="1" lang="ja-JP" altLang="en-US" sz="800">
              <a:highlight>
                <a:srgbClr val="FFFFFF"/>
              </a:highlight>
            </a:endParaRPr>
          </a:p>
        </p:txBody>
      </p:sp>
      <p:cxnSp>
        <p:nvCxnSpPr>
          <p:cNvPr id="125" name="直線矢印コネクタ 124">
            <a:extLst>
              <a:ext uri="{FF2B5EF4-FFF2-40B4-BE49-F238E27FC236}">
                <a16:creationId xmlns:a16="http://schemas.microsoft.com/office/drawing/2014/main" id="{BA6E1FD0-7AFA-FB4E-50A5-CA70A645CF47}"/>
              </a:ext>
            </a:extLst>
          </p:cNvPr>
          <p:cNvCxnSpPr>
            <a:cxnSpLocks/>
          </p:cNvCxnSpPr>
          <p:nvPr/>
        </p:nvCxnSpPr>
        <p:spPr>
          <a:xfrm>
            <a:off x="28403550" y="3929063"/>
            <a:ext cx="66526" cy="2849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EC8709D0-4547-05C2-A942-9A212917E0F7}"/>
              </a:ext>
            </a:extLst>
          </p:cNvPr>
          <p:cNvSpPr txBox="1"/>
          <p:nvPr/>
        </p:nvSpPr>
        <p:spPr>
          <a:xfrm>
            <a:off x="27732831" y="4719161"/>
            <a:ext cx="5818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800">
                <a:highlight>
                  <a:srgbClr val="FFFFFF"/>
                </a:highlight>
              </a:rPr>
              <a:t>建物</a:t>
            </a:r>
            <a:r>
              <a:rPr kumimoji="1" lang="en-US" altLang="ja-JP" sz="800">
                <a:highlight>
                  <a:srgbClr val="FFFFFF"/>
                </a:highlight>
              </a:rPr>
              <a:t>: Lv</a:t>
            </a:r>
            <a:r>
              <a:rPr kumimoji="1" lang="ja-JP" altLang="en-US" sz="800">
                <a:highlight>
                  <a:srgbClr val="FFFFFF"/>
                </a:highlight>
              </a:rPr>
              <a:t>上</a:t>
            </a:r>
            <a:r>
              <a:rPr kumimoji="1" lang="en-US" altLang="ja-JP" sz="800">
                <a:highlight>
                  <a:srgbClr val="FFFFFF"/>
                </a:highlight>
              </a:rPr>
              <a:t>14</a:t>
            </a:r>
            <a:endParaRPr kumimoji="1" lang="ja-JP" altLang="en-US" sz="800">
              <a:highlight>
                <a:srgbClr val="FFFFFF"/>
              </a:highlight>
            </a:endParaRPr>
          </a:p>
        </p:txBody>
      </p:sp>
      <p:cxnSp>
        <p:nvCxnSpPr>
          <p:cNvPr id="131" name="直線矢印コネクタ 130">
            <a:extLst>
              <a:ext uri="{FF2B5EF4-FFF2-40B4-BE49-F238E27FC236}">
                <a16:creationId xmlns:a16="http://schemas.microsoft.com/office/drawing/2014/main" id="{A5599DA4-0CE9-D75B-881A-BF38C55F4A13}"/>
              </a:ext>
            </a:extLst>
          </p:cNvPr>
          <p:cNvCxnSpPr>
            <a:cxnSpLocks/>
          </p:cNvCxnSpPr>
          <p:nvPr/>
        </p:nvCxnSpPr>
        <p:spPr>
          <a:xfrm flipH="1">
            <a:off x="27774750" y="4870450"/>
            <a:ext cx="46187" cy="2770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矢印コネクタ 132">
            <a:extLst>
              <a:ext uri="{FF2B5EF4-FFF2-40B4-BE49-F238E27FC236}">
                <a16:creationId xmlns:a16="http://schemas.microsoft.com/office/drawing/2014/main" id="{57766411-10C5-9271-457E-087A4DFD7FB4}"/>
              </a:ext>
            </a:extLst>
          </p:cNvPr>
          <p:cNvCxnSpPr>
            <a:cxnSpLocks/>
          </p:cNvCxnSpPr>
          <p:nvPr/>
        </p:nvCxnSpPr>
        <p:spPr>
          <a:xfrm>
            <a:off x="28432125" y="6048375"/>
            <a:ext cx="147488" cy="270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A0932275-5F84-065B-155E-5D400718F960}"/>
              </a:ext>
            </a:extLst>
          </p:cNvPr>
          <p:cNvSpPr/>
          <p:nvPr/>
        </p:nvSpPr>
        <p:spPr>
          <a:xfrm>
            <a:off x="26970038" y="4381500"/>
            <a:ext cx="18000" cy="6667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7" name="直線矢印コネクタ 136">
            <a:extLst>
              <a:ext uri="{FF2B5EF4-FFF2-40B4-BE49-F238E27FC236}">
                <a16:creationId xmlns:a16="http://schemas.microsoft.com/office/drawing/2014/main" id="{47CF15DA-03F4-79A1-C2CE-11152A21AA23}"/>
              </a:ext>
            </a:extLst>
          </p:cNvPr>
          <p:cNvCxnSpPr>
            <a:cxnSpLocks/>
          </p:cNvCxnSpPr>
          <p:nvPr/>
        </p:nvCxnSpPr>
        <p:spPr>
          <a:xfrm flipH="1">
            <a:off x="26966714" y="4568825"/>
            <a:ext cx="404961" cy="4722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366630B4-8CB3-61F4-752F-4A211FDC5F21}"/>
              </a:ext>
            </a:extLst>
          </p:cNvPr>
          <p:cNvSpPr txBox="1"/>
          <p:nvPr/>
        </p:nvSpPr>
        <p:spPr>
          <a:xfrm>
            <a:off x="27399457" y="4500086"/>
            <a:ext cx="5103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800">
                <a:highlight>
                  <a:srgbClr val="FFFFFF"/>
                </a:highlight>
              </a:rPr>
              <a:t>看板</a:t>
            </a:r>
            <a:r>
              <a:rPr kumimoji="1" lang="en-US" altLang="ja-JP" sz="800">
                <a:highlight>
                  <a:srgbClr val="FFFFFF"/>
                </a:highlight>
              </a:rPr>
              <a:t>: Lv</a:t>
            </a:r>
            <a:r>
              <a:rPr kumimoji="1" lang="ja-JP" altLang="en-US" sz="800">
                <a:highlight>
                  <a:srgbClr val="FFFFFF"/>
                </a:highlight>
              </a:rPr>
              <a:t>上</a:t>
            </a:r>
            <a:r>
              <a:rPr kumimoji="1" lang="en-US" altLang="ja-JP" sz="800">
                <a:highlight>
                  <a:srgbClr val="FFFFFF"/>
                </a:highlight>
              </a:rPr>
              <a:t>6</a:t>
            </a:r>
            <a:endParaRPr kumimoji="1" lang="ja-JP" altLang="en-US" sz="800">
              <a:highlight>
                <a:srgbClr val="FFFFFF"/>
              </a:highlight>
            </a:endParaRPr>
          </a:p>
        </p:txBody>
      </p: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B392711A-BF2C-BD0D-43D6-BEB871114215}"/>
              </a:ext>
            </a:extLst>
          </p:cNvPr>
          <p:cNvSpPr/>
          <p:nvPr/>
        </p:nvSpPr>
        <p:spPr>
          <a:xfrm>
            <a:off x="26935113" y="5026025"/>
            <a:ext cx="18000" cy="6667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2" name="直線矢印コネクタ 141">
            <a:extLst>
              <a:ext uri="{FF2B5EF4-FFF2-40B4-BE49-F238E27FC236}">
                <a16:creationId xmlns:a16="http://schemas.microsoft.com/office/drawing/2014/main" id="{6C10F781-D8D2-13AE-4BED-6D9690227D48}"/>
              </a:ext>
            </a:extLst>
          </p:cNvPr>
          <p:cNvCxnSpPr>
            <a:cxnSpLocks/>
            <a:endCxn id="136" idx="2"/>
          </p:cNvCxnSpPr>
          <p:nvPr/>
        </p:nvCxnSpPr>
        <p:spPr>
          <a:xfrm flipH="1" flipV="1">
            <a:off x="26979038" y="4448175"/>
            <a:ext cx="386287" cy="1206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4B9E59A1-2725-A6F6-9D8F-0C2BF3A75268}"/>
              </a:ext>
            </a:extLst>
          </p:cNvPr>
          <p:cNvSpPr txBox="1"/>
          <p:nvPr/>
        </p:nvSpPr>
        <p:spPr>
          <a:xfrm>
            <a:off x="27820143" y="5871686"/>
            <a:ext cx="70564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800">
                <a:highlight>
                  <a:srgbClr val="FFFFFF"/>
                </a:highlight>
              </a:rPr>
              <a:t>建物</a:t>
            </a:r>
            <a:r>
              <a:rPr kumimoji="1" lang="en-US" altLang="ja-JP" sz="800">
                <a:highlight>
                  <a:srgbClr val="FFFFFF"/>
                </a:highlight>
              </a:rPr>
              <a:t>(</a:t>
            </a:r>
            <a:r>
              <a:rPr kumimoji="1" lang="ja-JP" altLang="en-US" sz="800">
                <a:highlight>
                  <a:srgbClr val="FFFFFF"/>
                </a:highlight>
              </a:rPr>
              <a:t>最大高さ</a:t>
            </a:r>
            <a:r>
              <a:rPr kumimoji="1" lang="en-US" altLang="ja-JP" sz="800">
                <a:highlight>
                  <a:srgbClr val="FFFFFF"/>
                </a:highlight>
              </a:rPr>
              <a:t>):</a:t>
            </a:r>
          </a:p>
          <a:p>
            <a:r>
              <a:rPr kumimoji="1" lang="en-US" altLang="ja-JP" sz="800">
                <a:highlight>
                  <a:srgbClr val="FFFFFF"/>
                </a:highlight>
              </a:rPr>
              <a:t> Lv</a:t>
            </a:r>
            <a:r>
              <a:rPr kumimoji="1" lang="ja-JP" altLang="en-US" sz="800">
                <a:highlight>
                  <a:srgbClr val="FFFFFF"/>
                </a:highlight>
              </a:rPr>
              <a:t>上</a:t>
            </a:r>
            <a:r>
              <a:rPr kumimoji="1" lang="en-US" altLang="ja-JP" sz="800">
                <a:highlight>
                  <a:srgbClr val="FFFFFF"/>
                </a:highlight>
              </a:rPr>
              <a:t>17</a:t>
            </a:r>
            <a:endParaRPr kumimoji="1" lang="ja-JP" altLang="en-US" sz="800">
              <a:highlight>
                <a:srgbClr val="FFFFFF"/>
              </a:highlight>
            </a:endParaRPr>
          </a:p>
        </p:txBody>
      </p:sp>
      <p:sp>
        <p:nvSpPr>
          <p:cNvPr id="146" name="正方形/長方形 145">
            <a:extLst>
              <a:ext uri="{FF2B5EF4-FFF2-40B4-BE49-F238E27FC236}">
                <a16:creationId xmlns:a16="http://schemas.microsoft.com/office/drawing/2014/main" id="{3459D465-2834-F3F0-885A-C094FF7B4013}"/>
              </a:ext>
            </a:extLst>
          </p:cNvPr>
          <p:cNvSpPr/>
          <p:nvPr/>
        </p:nvSpPr>
        <p:spPr>
          <a:xfrm>
            <a:off x="26750963" y="6731000"/>
            <a:ext cx="18000" cy="6667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1422BF8C-318B-3C84-23C2-3ACD57512DC9}"/>
              </a:ext>
            </a:extLst>
          </p:cNvPr>
          <p:cNvSpPr txBox="1"/>
          <p:nvPr/>
        </p:nvSpPr>
        <p:spPr>
          <a:xfrm>
            <a:off x="27085132" y="6255861"/>
            <a:ext cx="5103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800">
                <a:highlight>
                  <a:srgbClr val="FFFFFF"/>
                </a:highlight>
              </a:rPr>
              <a:t>看板</a:t>
            </a:r>
            <a:r>
              <a:rPr kumimoji="1" lang="en-US" altLang="ja-JP" sz="800">
                <a:highlight>
                  <a:srgbClr val="FFFFFF"/>
                </a:highlight>
              </a:rPr>
              <a:t>: Lv</a:t>
            </a:r>
            <a:r>
              <a:rPr kumimoji="1" lang="ja-JP" altLang="en-US" sz="800">
                <a:highlight>
                  <a:srgbClr val="FFFFFF"/>
                </a:highlight>
              </a:rPr>
              <a:t>上</a:t>
            </a:r>
            <a:r>
              <a:rPr kumimoji="1" lang="en-US" altLang="ja-JP" sz="800">
                <a:highlight>
                  <a:srgbClr val="FFFFFF"/>
                </a:highlight>
              </a:rPr>
              <a:t>6</a:t>
            </a:r>
            <a:endParaRPr kumimoji="1" lang="ja-JP" altLang="en-US" sz="800">
              <a:highlight>
                <a:srgbClr val="FFFFFF"/>
              </a:highlight>
            </a:endParaRPr>
          </a:p>
        </p:txBody>
      </p:sp>
      <p:cxnSp>
        <p:nvCxnSpPr>
          <p:cNvPr id="148" name="直線矢印コネクタ 147">
            <a:extLst>
              <a:ext uri="{FF2B5EF4-FFF2-40B4-BE49-F238E27FC236}">
                <a16:creationId xmlns:a16="http://schemas.microsoft.com/office/drawing/2014/main" id="{B1397B25-97C7-3193-D977-A03B8224F466}"/>
              </a:ext>
            </a:extLst>
          </p:cNvPr>
          <p:cNvCxnSpPr>
            <a:cxnSpLocks/>
          </p:cNvCxnSpPr>
          <p:nvPr/>
        </p:nvCxnSpPr>
        <p:spPr>
          <a:xfrm flipH="1">
            <a:off x="26769864" y="6388100"/>
            <a:ext cx="312886" cy="3516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5" name="図 154">
            <a:extLst>
              <a:ext uri="{FF2B5EF4-FFF2-40B4-BE49-F238E27FC236}">
                <a16:creationId xmlns:a16="http://schemas.microsoft.com/office/drawing/2014/main" id="{D98CD851-A629-6C8A-4BBF-B39FDEEE8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234" y="1850008"/>
            <a:ext cx="385228" cy="629387"/>
          </a:xfrm>
          <a:prstGeom prst="rect">
            <a:avLst/>
          </a:prstGeom>
        </p:spPr>
      </p:pic>
      <p:sp>
        <p:nvSpPr>
          <p:cNvPr id="156" name="正方形/長方形 155">
            <a:extLst>
              <a:ext uri="{FF2B5EF4-FFF2-40B4-BE49-F238E27FC236}">
                <a16:creationId xmlns:a16="http://schemas.microsoft.com/office/drawing/2014/main" id="{110D29A3-38B2-1567-B36E-4857785B16DD}"/>
              </a:ext>
            </a:extLst>
          </p:cNvPr>
          <p:cNvSpPr/>
          <p:nvPr/>
        </p:nvSpPr>
        <p:spPr>
          <a:xfrm>
            <a:off x="168656" y="6273290"/>
            <a:ext cx="1080000" cy="16719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30m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4A2CF6E1-387E-3B5F-0DA2-263017698341}"/>
              </a:ext>
            </a:extLst>
          </p:cNvPr>
          <p:cNvSpPr txBox="1"/>
          <p:nvPr/>
        </p:nvSpPr>
        <p:spPr>
          <a:xfrm>
            <a:off x="5462270" y="6221966"/>
            <a:ext cx="619760" cy="2629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54000" rIns="0" bIns="54000" rtlCol="0">
            <a:spAutoFit/>
          </a:bodyPr>
          <a:lstStyle/>
          <a:p>
            <a:pPr algn="ctr"/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単位：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</a:p>
        </p:txBody>
      </p:sp>
      <p:sp>
        <p:nvSpPr>
          <p:cNvPr id="158" name="正方形/長方形 157">
            <a:extLst>
              <a:ext uri="{FF2B5EF4-FFF2-40B4-BE49-F238E27FC236}">
                <a16:creationId xmlns:a16="http://schemas.microsoft.com/office/drawing/2014/main" id="{15AE6566-9C69-33FD-0003-BB2CBE3D3D12}"/>
              </a:ext>
            </a:extLst>
          </p:cNvPr>
          <p:cNvSpPr/>
          <p:nvPr/>
        </p:nvSpPr>
        <p:spPr>
          <a:xfrm>
            <a:off x="3066256" y="1947173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9" name="正方形/長方形 158">
            <a:extLst>
              <a:ext uri="{FF2B5EF4-FFF2-40B4-BE49-F238E27FC236}">
                <a16:creationId xmlns:a16="http://schemas.microsoft.com/office/drawing/2014/main" id="{EA6DE67A-446A-9F21-CB15-B0FB6A4A256E}"/>
              </a:ext>
            </a:extLst>
          </p:cNvPr>
          <p:cNvSpPr/>
          <p:nvPr/>
        </p:nvSpPr>
        <p:spPr>
          <a:xfrm>
            <a:off x="3843334" y="6288089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C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0" name="正方形/長方形 159">
            <a:extLst>
              <a:ext uri="{FF2B5EF4-FFF2-40B4-BE49-F238E27FC236}">
                <a16:creationId xmlns:a16="http://schemas.microsoft.com/office/drawing/2014/main" id="{9768C352-84DD-4116-B2C4-D0C87531227E}"/>
              </a:ext>
            </a:extLst>
          </p:cNvPr>
          <p:cNvSpPr/>
          <p:nvPr/>
        </p:nvSpPr>
        <p:spPr>
          <a:xfrm>
            <a:off x="160088" y="4062326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1" name="正方形/長方形 160">
            <a:extLst>
              <a:ext uri="{FF2B5EF4-FFF2-40B4-BE49-F238E27FC236}">
                <a16:creationId xmlns:a16="http://schemas.microsoft.com/office/drawing/2014/main" id="{50AC7347-C79E-2908-B3E6-F4DD676EDADF}"/>
              </a:ext>
            </a:extLst>
          </p:cNvPr>
          <p:cNvSpPr/>
          <p:nvPr/>
        </p:nvSpPr>
        <p:spPr>
          <a:xfrm>
            <a:off x="5185747" y="3341490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B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65" name="図 164">
            <a:extLst>
              <a:ext uri="{FF2B5EF4-FFF2-40B4-BE49-F238E27FC236}">
                <a16:creationId xmlns:a16="http://schemas.microsoft.com/office/drawing/2014/main" id="{E459758E-5A58-3412-CBE7-C86A9A3EAA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3894" y="10400269"/>
            <a:ext cx="4020111" cy="1114581"/>
          </a:xfrm>
          <a:prstGeom prst="rect">
            <a:avLst/>
          </a:prstGeom>
        </p:spPr>
      </p:pic>
      <p:grpSp>
        <p:nvGrpSpPr>
          <p:cNvPr id="171" name="グループ化 170">
            <a:extLst>
              <a:ext uri="{FF2B5EF4-FFF2-40B4-BE49-F238E27FC236}">
                <a16:creationId xmlns:a16="http://schemas.microsoft.com/office/drawing/2014/main" id="{ACF100FF-9177-C81E-430E-4DC00329B3E3}"/>
              </a:ext>
            </a:extLst>
          </p:cNvPr>
          <p:cNvGrpSpPr/>
          <p:nvPr/>
        </p:nvGrpSpPr>
        <p:grpSpPr>
          <a:xfrm>
            <a:off x="1620428" y="6747943"/>
            <a:ext cx="3308759" cy="1120267"/>
            <a:chOff x="1587091" y="6277297"/>
            <a:chExt cx="3854859" cy="1305163"/>
          </a:xfrm>
        </p:grpSpPr>
        <p:pic>
          <p:nvPicPr>
            <p:cNvPr id="168" name="図 167">
              <a:extLst>
                <a:ext uri="{FF2B5EF4-FFF2-40B4-BE49-F238E27FC236}">
                  <a16:creationId xmlns:a16="http://schemas.microsoft.com/office/drawing/2014/main" id="{42263C28-750C-BEE2-55E7-865FC180A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87091" y="6277297"/>
              <a:ext cx="3854859" cy="1305163"/>
            </a:xfrm>
            <a:prstGeom prst="rect">
              <a:avLst/>
            </a:prstGeom>
          </p:spPr>
        </p:pic>
        <p:sp>
          <p:nvSpPr>
            <p:cNvPr id="166" name="フリーフォーム: 図形 165">
              <a:extLst>
                <a:ext uri="{FF2B5EF4-FFF2-40B4-BE49-F238E27FC236}">
                  <a16:creationId xmlns:a16="http://schemas.microsoft.com/office/drawing/2014/main" id="{A439119F-04FF-E2BA-AAC9-D157E5BBD017}"/>
                </a:ext>
              </a:extLst>
            </p:cNvPr>
            <p:cNvSpPr/>
            <p:nvPr/>
          </p:nvSpPr>
          <p:spPr>
            <a:xfrm>
              <a:off x="1603375" y="7279088"/>
              <a:ext cx="3825845" cy="37700"/>
            </a:xfrm>
            <a:custGeom>
              <a:avLst/>
              <a:gdLst>
                <a:gd name="connsiteX0" fmla="*/ 0 w 3803650"/>
                <a:gd name="connsiteY0" fmla="*/ 25400 h 34925"/>
                <a:gd name="connsiteX1" fmla="*/ 231775 w 3803650"/>
                <a:gd name="connsiteY1" fmla="*/ 28575 h 34925"/>
                <a:gd name="connsiteX2" fmla="*/ 577850 w 3803650"/>
                <a:gd name="connsiteY2" fmla="*/ 31750 h 34925"/>
                <a:gd name="connsiteX3" fmla="*/ 1323975 w 3803650"/>
                <a:gd name="connsiteY3" fmla="*/ 34925 h 34925"/>
                <a:gd name="connsiteX4" fmla="*/ 1924050 w 3803650"/>
                <a:gd name="connsiteY4" fmla="*/ 28575 h 34925"/>
                <a:gd name="connsiteX5" fmla="*/ 2657475 w 3803650"/>
                <a:gd name="connsiteY5" fmla="*/ 22225 h 34925"/>
                <a:gd name="connsiteX6" fmla="*/ 2978150 w 3803650"/>
                <a:gd name="connsiteY6" fmla="*/ 19050 h 34925"/>
                <a:gd name="connsiteX7" fmla="*/ 3368675 w 3803650"/>
                <a:gd name="connsiteY7" fmla="*/ 15875 h 34925"/>
                <a:gd name="connsiteX8" fmla="*/ 3622675 w 3803650"/>
                <a:gd name="connsiteY8" fmla="*/ 12700 h 34925"/>
                <a:gd name="connsiteX9" fmla="*/ 3762375 w 3803650"/>
                <a:gd name="connsiteY9" fmla="*/ 3175 h 34925"/>
                <a:gd name="connsiteX10" fmla="*/ 3803650 w 3803650"/>
                <a:gd name="connsiteY10" fmla="*/ 0 h 34925"/>
                <a:gd name="connsiteX0" fmla="*/ 0 w 3825844"/>
                <a:gd name="connsiteY0" fmla="*/ 28175 h 37700"/>
                <a:gd name="connsiteX1" fmla="*/ 231775 w 3825844"/>
                <a:gd name="connsiteY1" fmla="*/ 31350 h 37700"/>
                <a:gd name="connsiteX2" fmla="*/ 577850 w 3825844"/>
                <a:gd name="connsiteY2" fmla="*/ 34525 h 37700"/>
                <a:gd name="connsiteX3" fmla="*/ 1323975 w 3825844"/>
                <a:gd name="connsiteY3" fmla="*/ 37700 h 37700"/>
                <a:gd name="connsiteX4" fmla="*/ 1924050 w 3825844"/>
                <a:gd name="connsiteY4" fmla="*/ 31350 h 37700"/>
                <a:gd name="connsiteX5" fmla="*/ 2657475 w 3825844"/>
                <a:gd name="connsiteY5" fmla="*/ 25000 h 37700"/>
                <a:gd name="connsiteX6" fmla="*/ 2978150 w 3825844"/>
                <a:gd name="connsiteY6" fmla="*/ 21825 h 37700"/>
                <a:gd name="connsiteX7" fmla="*/ 3368675 w 3825844"/>
                <a:gd name="connsiteY7" fmla="*/ 18650 h 37700"/>
                <a:gd name="connsiteX8" fmla="*/ 3622675 w 3825844"/>
                <a:gd name="connsiteY8" fmla="*/ 15475 h 37700"/>
                <a:gd name="connsiteX9" fmla="*/ 3762375 w 3825844"/>
                <a:gd name="connsiteY9" fmla="*/ 5950 h 37700"/>
                <a:gd name="connsiteX10" fmla="*/ 3825844 w 3825844"/>
                <a:gd name="connsiteY10" fmla="*/ 0 h 3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25844" h="37700">
                  <a:moveTo>
                    <a:pt x="0" y="28175"/>
                  </a:moveTo>
                  <a:lnTo>
                    <a:pt x="231775" y="31350"/>
                  </a:lnTo>
                  <a:lnTo>
                    <a:pt x="577850" y="34525"/>
                  </a:lnTo>
                  <a:lnTo>
                    <a:pt x="1323975" y="37700"/>
                  </a:lnTo>
                  <a:lnTo>
                    <a:pt x="1924050" y="31350"/>
                  </a:lnTo>
                  <a:lnTo>
                    <a:pt x="2657475" y="25000"/>
                  </a:lnTo>
                  <a:lnTo>
                    <a:pt x="2978150" y="21825"/>
                  </a:lnTo>
                  <a:lnTo>
                    <a:pt x="3368675" y="18650"/>
                  </a:lnTo>
                  <a:lnTo>
                    <a:pt x="3622675" y="15475"/>
                  </a:lnTo>
                  <a:lnTo>
                    <a:pt x="3762375" y="5950"/>
                  </a:lnTo>
                  <a:cubicBezTo>
                    <a:pt x="3776133" y="4892"/>
                    <a:pt x="3812086" y="1058"/>
                    <a:pt x="382584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正方形/長方形 168">
              <a:extLst>
                <a:ext uri="{FF2B5EF4-FFF2-40B4-BE49-F238E27FC236}">
                  <a16:creationId xmlns:a16="http://schemas.microsoft.com/office/drawing/2014/main" id="{CC09E2B7-29BA-F7B2-A79B-84EF0100B803}"/>
                </a:ext>
              </a:extLst>
            </p:cNvPr>
            <p:cNvSpPr/>
            <p:nvPr/>
          </p:nvSpPr>
          <p:spPr>
            <a:xfrm>
              <a:off x="3124362" y="7305542"/>
              <a:ext cx="389472" cy="570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2" name="グループ化 231">
            <a:extLst>
              <a:ext uri="{FF2B5EF4-FFF2-40B4-BE49-F238E27FC236}">
                <a16:creationId xmlns:a16="http://schemas.microsoft.com/office/drawing/2014/main" id="{9759F178-A30B-1A94-A5D5-71E66FFADD36}"/>
              </a:ext>
            </a:extLst>
          </p:cNvPr>
          <p:cNvGrpSpPr/>
          <p:nvPr/>
        </p:nvGrpSpPr>
        <p:grpSpPr>
          <a:xfrm>
            <a:off x="1578994" y="8033849"/>
            <a:ext cx="3364481" cy="1139133"/>
            <a:chOff x="1278957" y="7793958"/>
            <a:chExt cx="3852638" cy="1304411"/>
          </a:xfrm>
        </p:grpSpPr>
        <p:pic>
          <p:nvPicPr>
            <p:cNvPr id="229" name="図 228">
              <a:extLst>
                <a:ext uri="{FF2B5EF4-FFF2-40B4-BE49-F238E27FC236}">
                  <a16:creationId xmlns:a16="http://schemas.microsoft.com/office/drawing/2014/main" id="{C0C96B6B-666D-5927-998B-8CEDCFC08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78957" y="7793958"/>
              <a:ext cx="3852638" cy="1304411"/>
            </a:xfrm>
            <a:prstGeom prst="rect">
              <a:avLst/>
            </a:prstGeom>
          </p:spPr>
        </p:pic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11D92E95-0B90-D9A2-94CB-0FC943449849}"/>
                </a:ext>
              </a:extLst>
            </p:cNvPr>
            <p:cNvSpPr/>
            <p:nvPr/>
          </p:nvSpPr>
          <p:spPr>
            <a:xfrm>
              <a:off x="1301750" y="8715375"/>
              <a:ext cx="3800475" cy="155576"/>
            </a:xfrm>
            <a:custGeom>
              <a:avLst/>
              <a:gdLst>
                <a:gd name="connsiteX0" fmla="*/ 0 w 3800475"/>
                <a:gd name="connsiteY0" fmla="*/ 117475 h 155575"/>
                <a:gd name="connsiteX1" fmla="*/ 149225 w 3800475"/>
                <a:gd name="connsiteY1" fmla="*/ 117475 h 155575"/>
                <a:gd name="connsiteX2" fmla="*/ 190500 w 3800475"/>
                <a:gd name="connsiteY2" fmla="*/ 136525 h 155575"/>
                <a:gd name="connsiteX3" fmla="*/ 1333500 w 3800475"/>
                <a:gd name="connsiteY3" fmla="*/ 130175 h 155575"/>
                <a:gd name="connsiteX4" fmla="*/ 1381125 w 3800475"/>
                <a:gd name="connsiteY4" fmla="*/ 155575 h 155575"/>
                <a:gd name="connsiteX5" fmla="*/ 1447800 w 3800475"/>
                <a:gd name="connsiteY5" fmla="*/ 155575 h 155575"/>
                <a:gd name="connsiteX6" fmla="*/ 1485900 w 3800475"/>
                <a:gd name="connsiteY6" fmla="*/ 146050 h 155575"/>
                <a:gd name="connsiteX7" fmla="*/ 1587500 w 3800475"/>
                <a:gd name="connsiteY7" fmla="*/ 149225 h 155575"/>
                <a:gd name="connsiteX8" fmla="*/ 1673225 w 3800475"/>
                <a:gd name="connsiteY8" fmla="*/ 139700 h 155575"/>
                <a:gd name="connsiteX9" fmla="*/ 1739900 w 3800475"/>
                <a:gd name="connsiteY9" fmla="*/ 139700 h 155575"/>
                <a:gd name="connsiteX10" fmla="*/ 1755775 w 3800475"/>
                <a:gd name="connsiteY10" fmla="*/ 117475 h 155575"/>
                <a:gd name="connsiteX11" fmla="*/ 2352675 w 3800475"/>
                <a:gd name="connsiteY11" fmla="*/ 111125 h 155575"/>
                <a:gd name="connsiteX12" fmla="*/ 2508250 w 3800475"/>
                <a:gd name="connsiteY12" fmla="*/ 101600 h 155575"/>
                <a:gd name="connsiteX13" fmla="*/ 2717800 w 3800475"/>
                <a:gd name="connsiteY13" fmla="*/ 82550 h 155575"/>
                <a:gd name="connsiteX14" fmla="*/ 2800350 w 3800475"/>
                <a:gd name="connsiteY14" fmla="*/ 47625 h 155575"/>
                <a:gd name="connsiteX15" fmla="*/ 2847975 w 3800475"/>
                <a:gd name="connsiteY15" fmla="*/ 47625 h 155575"/>
                <a:gd name="connsiteX16" fmla="*/ 2895600 w 3800475"/>
                <a:gd name="connsiteY16" fmla="*/ 34925 h 155575"/>
                <a:gd name="connsiteX17" fmla="*/ 2959100 w 3800475"/>
                <a:gd name="connsiteY17" fmla="*/ 34925 h 155575"/>
                <a:gd name="connsiteX18" fmla="*/ 3006725 w 3800475"/>
                <a:gd name="connsiteY18" fmla="*/ 19050 h 155575"/>
                <a:gd name="connsiteX19" fmla="*/ 3073400 w 3800475"/>
                <a:gd name="connsiteY19" fmla="*/ 19050 h 155575"/>
                <a:gd name="connsiteX20" fmla="*/ 3133725 w 3800475"/>
                <a:gd name="connsiteY20" fmla="*/ 0 h 155575"/>
                <a:gd name="connsiteX21" fmla="*/ 3279775 w 3800475"/>
                <a:gd name="connsiteY21" fmla="*/ 0 h 155575"/>
                <a:gd name="connsiteX22" fmla="*/ 3324225 w 3800475"/>
                <a:gd name="connsiteY22" fmla="*/ 15875 h 155575"/>
                <a:gd name="connsiteX23" fmla="*/ 3378200 w 3800475"/>
                <a:gd name="connsiteY23" fmla="*/ 15875 h 155575"/>
                <a:gd name="connsiteX24" fmla="*/ 3441700 w 3800475"/>
                <a:gd name="connsiteY24" fmla="*/ 53975 h 155575"/>
                <a:gd name="connsiteX25" fmla="*/ 3511550 w 3800475"/>
                <a:gd name="connsiteY25" fmla="*/ 60325 h 155575"/>
                <a:gd name="connsiteX26" fmla="*/ 3536950 w 3800475"/>
                <a:gd name="connsiteY26" fmla="*/ 85725 h 155575"/>
                <a:gd name="connsiteX27" fmla="*/ 3568700 w 3800475"/>
                <a:gd name="connsiteY27" fmla="*/ 88900 h 155575"/>
                <a:gd name="connsiteX28" fmla="*/ 3600450 w 3800475"/>
                <a:gd name="connsiteY28" fmla="*/ 73025 h 155575"/>
                <a:gd name="connsiteX29" fmla="*/ 3638550 w 3800475"/>
                <a:gd name="connsiteY29" fmla="*/ 95250 h 155575"/>
                <a:gd name="connsiteX30" fmla="*/ 3800475 w 3800475"/>
                <a:gd name="connsiteY30" fmla="*/ 95250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00475" h="155575">
                  <a:moveTo>
                    <a:pt x="0" y="117475"/>
                  </a:moveTo>
                  <a:lnTo>
                    <a:pt x="149225" y="117475"/>
                  </a:lnTo>
                  <a:lnTo>
                    <a:pt x="190500" y="136525"/>
                  </a:lnTo>
                  <a:lnTo>
                    <a:pt x="1333500" y="130175"/>
                  </a:lnTo>
                  <a:lnTo>
                    <a:pt x="1381125" y="155575"/>
                  </a:lnTo>
                  <a:lnTo>
                    <a:pt x="1447800" y="155575"/>
                  </a:lnTo>
                  <a:lnTo>
                    <a:pt x="1485900" y="146050"/>
                  </a:lnTo>
                  <a:lnTo>
                    <a:pt x="1587500" y="149225"/>
                  </a:lnTo>
                  <a:lnTo>
                    <a:pt x="1673225" y="139700"/>
                  </a:lnTo>
                  <a:lnTo>
                    <a:pt x="1739900" y="139700"/>
                  </a:lnTo>
                  <a:lnTo>
                    <a:pt x="1755775" y="117475"/>
                  </a:lnTo>
                  <a:lnTo>
                    <a:pt x="2352675" y="111125"/>
                  </a:lnTo>
                  <a:lnTo>
                    <a:pt x="2508250" y="101600"/>
                  </a:lnTo>
                  <a:lnTo>
                    <a:pt x="2717800" y="82550"/>
                  </a:lnTo>
                  <a:lnTo>
                    <a:pt x="2800350" y="47625"/>
                  </a:lnTo>
                  <a:lnTo>
                    <a:pt x="2847975" y="47625"/>
                  </a:lnTo>
                  <a:lnTo>
                    <a:pt x="2895600" y="34925"/>
                  </a:lnTo>
                  <a:lnTo>
                    <a:pt x="2959100" y="34925"/>
                  </a:lnTo>
                  <a:lnTo>
                    <a:pt x="3006725" y="19050"/>
                  </a:lnTo>
                  <a:lnTo>
                    <a:pt x="3073400" y="19050"/>
                  </a:lnTo>
                  <a:lnTo>
                    <a:pt x="3133725" y="0"/>
                  </a:lnTo>
                  <a:lnTo>
                    <a:pt x="3279775" y="0"/>
                  </a:lnTo>
                  <a:lnTo>
                    <a:pt x="3324225" y="15875"/>
                  </a:lnTo>
                  <a:lnTo>
                    <a:pt x="3378200" y="15875"/>
                  </a:lnTo>
                  <a:lnTo>
                    <a:pt x="3441700" y="53975"/>
                  </a:lnTo>
                  <a:lnTo>
                    <a:pt x="3511550" y="60325"/>
                  </a:lnTo>
                  <a:lnTo>
                    <a:pt x="3536950" y="85725"/>
                  </a:lnTo>
                  <a:lnTo>
                    <a:pt x="3568700" y="88900"/>
                  </a:lnTo>
                  <a:lnTo>
                    <a:pt x="3600450" y="73025"/>
                  </a:lnTo>
                  <a:lnTo>
                    <a:pt x="3638550" y="95250"/>
                  </a:lnTo>
                  <a:lnTo>
                    <a:pt x="3800475" y="95250"/>
                  </a:ln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正方形/長方形 169">
              <a:extLst>
                <a:ext uri="{FF2B5EF4-FFF2-40B4-BE49-F238E27FC236}">
                  <a16:creationId xmlns:a16="http://schemas.microsoft.com/office/drawing/2014/main" id="{9ADE3725-0FDB-CBB4-9834-4EB7B7D7549D}"/>
                </a:ext>
              </a:extLst>
            </p:cNvPr>
            <p:cNvSpPr/>
            <p:nvPr/>
          </p:nvSpPr>
          <p:spPr>
            <a:xfrm>
              <a:off x="3212470" y="8825175"/>
              <a:ext cx="373693" cy="4974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9480368D-6436-D88E-8839-E4445915B6B8}"/>
                </a:ext>
              </a:extLst>
            </p:cNvPr>
            <p:cNvSpPr/>
            <p:nvPr/>
          </p:nvSpPr>
          <p:spPr>
            <a:xfrm>
              <a:off x="1301750" y="8827897"/>
              <a:ext cx="1903567" cy="50327"/>
            </a:xfrm>
            <a:custGeom>
              <a:avLst/>
              <a:gdLst>
                <a:gd name="connsiteX0" fmla="*/ 0 w 3800475"/>
                <a:gd name="connsiteY0" fmla="*/ 117475 h 155575"/>
                <a:gd name="connsiteX1" fmla="*/ 149225 w 3800475"/>
                <a:gd name="connsiteY1" fmla="*/ 117475 h 155575"/>
                <a:gd name="connsiteX2" fmla="*/ 190500 w 3800475"/>
                <a:gd name="connsiteY2" fmla="*/ 136525 h 155575"/>
                <a:gd name="connsiteX3" fmla="*/ 1333500 w 3800475"/>
                <a:gd name="connsiteY3" fmla="*/ 130175 h 155575"/>
                <a:gd name="connsiteX4" fmla="*/ 1381125 w 3800475"/>
                <a:gd name="connsiteY4" fmla="*/ 155575 h 155575"/>
                <a:gd name="connsiteX5" fmla="*/ 1447800 w 3800475"/>
                <a:gd name="connsiteY5" fmla="*/ 155575 h 155575"/>
                <a:gd name="connsiteX6" fmla="*/ 1485900 w 3800475"/>
                <a:gd name="connsiteY6" fmla="*/ 146050 h 155575"/>
                <a:gd name="connsiteX7" fmla="*/ 1587500 w 3800475"/>
                <a:gd name="connsiteY7" fmla="*/ 149225 h 155575"/>
                <a:gd name="connsiteX8" fmla="*/ 1673225 w 3800475"/>
                <a:gd name="connsiteY8" fmla="*/ 139700 h 155575"/>
                <a:gd name="connsiteX9" fmla="*/ 1739900 w 3800475"/>
                <a:gd name="connsiteY9" fmla="*/ 139700 h 155575"/>
                <a:gd name="connsiteX10" fmla="*/ 1755775 w 3800475"/>
                <a:gd name="connsiteY10" fmla="*/ 117475 h 155575"/>
                <a:gd name="connsiteX11" fmla="*/ 2352675 w 3800475"/>
                <a:gd name="connsiteY11" fmla="*/ 111125 h 155575"/>
                <a:gd name="connsiteX12" fmla="*/ 2508250 w 3800475"/>
                <a:gd name="connsiteY12" fmla="*/ 101600 h 155575"/>
                <a:gd name="connsiteX13" fmla="*/ 2717800 w 3800475"/>
                <a:gd name="connsiteY13" fmla="*/ 82550 h 155575"/>
                <a:gd name="connsiteX14" fmla="*/ 2800350 w 3800475"/>
                <a:gd name="connsiteY14" fmla="*/ 47625 h 155575"/>
                <a:gd name="connsiteX15" fmla="*/ 2847975 w 3800475"/>
                <a:gd name="connsiteY15" fmla="*/ 47625 h 155575"/>
                <a:gd name="connsiteX16" fmla="*/ 2895600 w 3800475"/>
                <a:gd name="connsiteY16" fmla="*/ 34925 h 155575"/>
                <a:gd name="connsiteX17" fmla="*/ 2959100 w 3800475"/>
                <a:gd name="connsiteY17" fmla="*/ 34925 h 155575"/>
                <a:gd name="connsiteX18" fmla="*/ 3006725 w 3800475"/>
                <a:gd name="connsiteY18" fmla="*/ 19050 h 155575"/>
                <a:gd name="connsiteX19" fmla="*/ 3073400 w 3800475"/>
                <a:gd name="connsiteY19" fmla="*/ 19050 h 155575"/>
                <a:gd name="connsiteX20" fmla="*/ 3133725 w 3800475"/>
                <a:gd name="connsiteY20" fmla="*/ 0 h 155575"/>
                <a:gd name="connsiteX21" fmla="*/ 3279775 w 3800475"/>
                <a:gd name="connsiteY21" fmla="*/ 0 h 155575"/>
                <a:gd name="connsiteX22" fmla="*/ 3324225 w 3800475"/>
                <a:gd name="connsiteY22" fmla="*/ 15875 h 155575"/>
                <a:gd name="connsiteX23" fmla="*/ 3378200 w 3800475"/>
                <a:gd name="connsiteY23" fmla="*/ 15875 h 155575"/>
                <a:gd name="connsiteX24" fmla="*/ 3441700 w 3800475"/>
                <a:gd name="connsiteY24" fmla="*/ 53975 h 155575"/>
                <a:gd name="connsiteX25" fmla="*/ 3511550 w 3800475"/>
                <a:gd name="connsiteY25" fmla="*/ 60325 h 155575"/>
                <a:gd name="connsiteX26" fmla="*/ 3536950 w 3800475"/>
                <a:gd name="connsiteY26" fmla="*/ 85725 h 155575"/>
                <a:gd name="connsiteX27" fmla="*/ 3568700 w 3800475"/>
                <a:gd name="connsiteY27" fmla="*/ 88900 h 155575"/>
                <a:gd name="connsiteX28" fmla="*/ 3600450 w 3800475"/>
                <a:gd name="connsiteY28" fmla="*/ 73025 h 155575"/>
                <a:gd name="connsiteX29" fmla="*/ 3638550 w 3800475"/>
                <a:gd name="connsiteY29" fmla="*/ 95250 h 155575"/>
                <a:gd name="connsiteX30" fmla="*/ 3800475 w 3800475"/>
                <a:gd name="connsiteY30" fmla="*/ 95250 h 155575"/>
                <a:gd name="connsiteX0" fmla="*/ 0 w 3800475"/>
                <a:gd name="connsiteY0" fmla="*/ 117475 h 155575"/>
                <a:gd name="connsiteX1" fmla="*/ 149225 w 3800475"/>
                <a:gd name="connsiteY1" fmla="*/ 117475 h 155575"/>
                <a:gd name="connsiteX2" fmla="*/ 190500 w 3800475"/>
                <a:gd name="connsiteY2" fmla="*/ 136525 h 155575"/>
                <a:gd name="connsiteX3" fmla="*/ 1333500 w 3800475"/>
                <a:gd name="connsiteY3" fmla="*/ 130175 h 155575"/>
                <a:gd name="connsiteX4" fmla="*/ 1381125 w 3800475"/>
                <a:gd name="connsiteY4" fmla="*/ 155575 h 155575"/>
                <a:gd name="connsiteX5" fmla="*/ 1447800 w 3800475"/>
                <a:gd name="connsiteY5" fmla="*/ 155575 h 155575"/>
                <a:gd name="connsiteX6" fmla="*/ 1485900 w 3800475"/>
                <a:gd name="connsiteY6" fmla="*/ 146050 h 155575"/>
                <a:gd name="connsiteX7" fmla="*/ 1587500 w 3800475"/>
                <a:gd name="connsiteY7" fmla="*/ 149225 h 155575"/>
                <a:gd name="connsiteX8" fmla="*/ 1673225 w 3800475"/>
                <a:gd name="connsiteY8" fmla="*/ 139700 h 155575"/>
                <a:gd name="connsiteX9" fmla="*/ 1739900 w 3800475"/>
                <a:gd name="connsiteY9" fmla="*/ 139700 h 155575"/>
                <a:gd name="connsiteX10" fmla="*/ 1755775 w 3800475"/>
                <a:gd name="connsiteY10" fmla="*/ 117475 h 155575"/>
                <a:gd name="connsiteX11" fmla="*/ 2508250 w 3800475"/>
                <a:gd name="connsiteY11" fmla="*/ 101600 h 155575"/>
                <a:gd name="connsiteX12" fmla="*/ 2717800 w 3800475"/>
                <a:gd name="connsiteY12" fmla="*/ 82550 h 155575"/>
                <a:gd name="connsiteX13" fmla="*/ 2800350 w 3800475"/>
                <a:gd name="connsiteY13" fmla="*/ 47625 h 155575"/>
                <a:gd name="connsiteX14" fmla="*/ 2847975 w 3800475"/>
                <a:gd name="connsiteY14" fmla="*/ 47625 h 155575"/>
                <a:gd name="connsiteX15" fmla="*/ 2895600 w 3800475"/>
                <a:gd name="connsiteY15" fmla="*/ 34925 h 155575"/>
                <a:gd name="connsiteX16" fmla="*/ 2959100 w 3800475"/>
                <a:gd name="connsiteY16" fmla="*/ 34925 h 155575"/>
                <a:gd name="connsiteX17" fmla="*/ 3006725 w 3800475"/>
                <a:gd name="connsiteY17" fmla="*/ 19050 h 155575"/>
                <a:gd name="connsiteX18" fmla="*/ 3073400 w 3800475"/>
                <a:gd name="connsiteY18" fmla="*/ 19050 h 155575"/>
                <a:gd name="connsiteX19" fmla="*/ 3133725 w 3800475"/>
                <a:gd name="connsiteY19" fmla="*/ 0 h 155575"/>
                <a:gd name="connsiteX20" fmla="*/ 3279775 w 3800475"/>
                <a:gd name="connsiteY20" fmla="*/ 0 h 155575"/>
                <a:gd name="connsiteX21" fmla="*/ 3324225 w 3800475"/>
                <a:gd name="connsiteY21" fmla="*/ 15875 h 155575"/>
                <a:gd name="connsiteX22" fmla="*/ 3378200 w 3800475"/>
                <a:gd name="connsiteY22" fmla="*/ 15875 h 155575"/>
                <a:gd name="connsiteX23" fmla="*/ 3441700 w 3800475"/>
                <a:gd name="connsiteY23" fmla="*/ 53975 h 155575"/>
                <a:gd name="connsiteX24" fmla="*/ 3511550 w 3800475"/>
                <a:gd name="connsiteY24" fmla="*/ 60325 h 155575"/>
                <a:gd name="connsiteX25" fmla="*/ 3536950 w 3800475"/>
                <a:gd name="connsiteY25" fmla="*/ 85725 h 155575"/>
                <a:gd name="connsiteX26" fmla="*/ 3568700 w 3800475"/>
                <a:gd name="connsiteY26" fmla="*/ 88900 h 155575"/>
                <a:gd name="connsiteX27" fmla="*/ 3600450 w 3800475"/>
                <a:gd name="connsiteY27" fmla="*/ 73025 h 155575"/>
                <a:gd name="connsiteX28" fmla="*/ 3638550 w 3800475"/>
                <a:gd name="connsiteY28" fmla="*/ 95250 h 155575"/>
                <a:gd name="connsiteX29" fmla="*/ 3800475 w 3800475"/>
                <a:gd name="connsiteY29" fmla="*/ 95250 h 155575"/>
                <a:gd name="connsiteX0" fmla="*/ 0 w 3800475"/>
                <a:gd name="connsiteY0" fmla="*/ 117475 h 155575"/>
                <a:gd name="connsiteX1" fmla="*/ 149225 w 3800475"/>
                <a:gd name="connsiteY1" fmla="*/ 117475 h 155575"/>
                <a:gd name="connsiteX2" fmla="*/ 190500 w 3800475"/>
                <a:gd name="connsiteY2" fmla="*/ 136525 h 155575"/>
                <a:gd name="connsiteX3" fmla="*/ 1333500 w 3800475"/>
                <a:gd name="connsiteY3" fmla="*/ 130175 h 155575"/>
                <a:gd name="connsiteX4" fmla="*/ 1381125 w 3800475"/>
                <a:gd name="connsiteY4" fmla="*/ 155575 h 155575"/>
                <a:gd name="connsiteX5" fmla="*/ 1447800 w 3800475"/>
                <a:gd name="connsiteY5" fmla="*/ 155575 h 155575"/>
                <a:gd name="connsiteX6" fmla="*/ 1485900 w 3800475"/>
                <a:gd name="connsiteY6" fmla="*/ 146050 h 155575"/>
                <a:gd name="connsiteX7" fmla="*/ 1587500 w 3800475"/>
                <a:gd name="connsiteY7" fmla="*/ 149225 h 155575"/>
                <a:gd name="connsiteX8" fmla="*/ 1673225 w 3800475"/>
                <a:gd name="connsiteY8" fmla="*/ 139700 h 155575"/>
                <a:gd name="connsiteX9" fmla="*/ 1739900 w 3800475"/>
                <a:gd name="connsiteY9" fmla="*/ 139700 h 155575"/>
                <a:gd name="connsiteX10" fmla="*/ 1755775 w 3800475"/>
                <a:gd name="connsiteY10" fmla="*/ 117475 h 155575"/>
                <a:gd name="connsiteX11" fmla="*/ 2717800 w 3800475"/>
                <a:gd name="connsiteY11" fmla="*/ 82550 h 155575"/>
                <a:gd name="connsiteX12" fmla="*/ 2800350 w 3800475"/>
                <a:gd name="connsiteY12" fmla="*/ 47625 h 155575"/>
                <a:gd name="connsiteX13" fmla="*/ 2847975 w 3800475"/>
                <a:gd name="connsiteY13" fmla="*/ 47625 h 155575"/>
                <a:gd name="connsiteX14" fmla="*/ 2895600 w 3800475"/>
                <a:gd name="connsiteY14" fmla="*/ 34925 h 155575"/>
                <a:gd name="connsiteX15" fmla="*/ 2959100 w 3800475"/>
                <a:gd name="connsiteY15" fmla="*/ 34925 h 155575"/>
                <a:gd name="connsiteX16" fmla="*/ 3006725 w 3800475"/>
                <a:gd name="connsiteY16" fmla="*/ 19050 h 155575"/>
                <a:gd name="connsiteX17" fmla="*/ 3073400 w 3800475"/>
                <a:gd name="connsiteY17" fmla="*/ 19050 h 155575"/>
                <a:gd name="connsiteX18" fmla="*/ 3133725 w 3800475"/>
                <a:gd name="connsiteY18" fmla="*/ 0 h 155575"/>
                <a:gd name="connsiteX19" fmla="*/ 3279775 w 3800475"/>
                <a:gd name="connsiteY19" fmla="*/ 0 h 155575"/>
                <a:gd name="connsiteX20" fmla="*/ 3324225 w 3800475"/>
                <a:gd name="connsiteY20" fmla="*/ 15875 h 155575"/>
                <a:gd name="connsiteX21" fmla="*/ 3378200 w 3800475"/>
                <a:gd name="connsiteY21" fmla="*/ 15875 h 155575"/>
                <a:gd name="connsiteX22" fmla="*/ 3441700 w 3800475"/>
                <a:gd name="connsiteY22" fmla="*/ 53975 h 155575"/>
                <a:gd name="connsiteX23" fmla="*/ 3511550 w 3800475"/>
                <a:gd name="connsiteY23" fmla="*/ 60325 h 155575"/>
                <a:gd name="connsiteX24" fmla="*/ 3536950 w 3800475"/>
                <a:gd name="connsiteY24" fmla="*/ 85725 h 155575"/>
                <a:gd name="connsiteX25" fmla="*/ 3568700 w 3800475"/>
                <a:gd name="connsiteY25" fmla="*/ 88900 h 155575"/>
                <a:gd name="connsiteX26" fmla="*/ 3600450 w 3800475"/>
                <a:gd name="connsiteY26" fmla="*/ 73025 h 155575"/>
                <a:gd name="connsiteX27" fmla="*/ 3638550 w 3800475"/>
                <a:gd name="connsiteY27" fmla="*/ 95250 h 155575"/>
                <a:gd name="connsiteX28" fmla="*/ 3800475 w 3800475"/>
                <a:gd name="connsiteY28" fmla="*/ 95250 h 155575"/>
                <a:gd name="connsiteX0" fmla="*/ 0 w 3800475"/>
                <a:gd name="connsiteY0" fmla="*/ 117475 h 155575"/>
                <a:gd name="connsiteX1" fmla="*/ 149225 w 3800475"/>
                <a:gd name="connsiteY1" fmla="*/ 117475 h 155575"/>
                <a:gd name="connsiteX2" fmla="*/ 190500 w 3800475"/>
                <a:gd name="connsiteY2" fmla="*/ 136525 h 155575"/>
                <a:gd name="connsiteX3" fmla="*/ 1333500 w 3800475"/>
                <a:gd name="connsiteY3" fmla="*/ 130175 h 155575"/>
                <a:gd name="connsiteX4" fmla="*/ 1381125 w 3800475"/>
                <a:gd name="connsiteY4" fmla="*/ 155575 h 155575"/>
                <a:gd name="connsiteX5" fmla="*/ 1447800 w 3800475"/>
                <a:gd name="connsiteY5" fmla="*/ 155575 h 155575"/>
                <a:gd name="connsiteX6" fmla="*/ 1485900 w 3800475"/>
                <a:gd name="connsiteY6" fmla="*/ 146050 h 155575"/>
                <a:gd name="connsiteX7" fmla="*/ 1587500 w 3800475"/>
                <a:gd name="connsiteY7" fmla="*/ 149225 h 155575"/>
                <a:gd name="connsiteX8" fmla="*/ 1673225 w 3800475"/>
                <a:gd name="connsiteY8" fmla="*/ 139700 h 155575"/>
                <a:gd name="connsiteX9" fmla="*/ 1739900 w 3800475"/>
                <a:gd name="connsiteY9" fmla="*/ 139700 h 155575"/>
                <a:gd name="connsiteX10" fmla="*/ 1755775 w 3800475"/>
                <a:gd name="connsiteY10" fmla="*/ 117475 h 155575"/>
                <a:gd name="connsiteX11" fmla="*/ 2800350 w 3800475"/>
                <a:gd name="connsiteY11" fmla="*/ 47625 h 155575"/>
                <a:gd name="connsiteX12" fmla="*/ 2847975 w 3800475"/>
                <a:gd name="connsiteY12" fmla="*/ 47625 h 155575"/>
                <a:gd name="connsiteX13" fmla="*/ 2895600 w 3800475"/>
                <a:gd name="connsiteY13" fmla="*/ 34925 h 155575"/>
                <a:gd name="connsiteX14" fmla="*/ 2959100 w 3800475"/>
                <a:gd name="connsiteY14" fmla="*/ 34925 h 155575"/>
                <a:gd name="connsiteX15" fmla="*/ 3006725 w 3800475"/>
                <a:gd name="connsiteY15" fmla="*/ 19050 h 155575"/>
                <a:gd name="connsiteX16" fmla="*/ 3073400 w 3800475"/>
                <a:gd name="connsiteY16" fmla="*/ 19050 h 155575"/>
                <a:gd name="connsiteX17" fmla="*/ 3133725 w 3800475"/>
                <a:gd name="connsiteY17" fmla="*/ 0 h 155575"/>
                <a:gd name="connsiteX18" fmla="*/ 3279775 w 3800475"/>
                <a:gd name="connsiteY18" fmla="*/ 0 h 155575"/>
                <a:gd name="connsiteX19" fmla="*/ 3324225 w 3800475"/>
                <a:gd name="connsiteY19" fmla="*/ 15875 h 155575"/>
                <a:gd name="connsiteX20" fmla="*/ 3378200 w 3800475"/>
                <a:gd name="connsiteY20" fmla="*/ 15875 h 155575"/>
                <a:gd name="connsiteX21" fmla="*/ 3441700 w 3800475"/>
                <a:gd name="connsiteY21" fmla="*/ 53975 h 155575"/>
                <a:gd name="connsiteX22" fmla="*/ 3511550 w 3800475"/>
                <a:gd name="connsiteY22" fmla="*/ 60325 h 155575"/>
                <a:gd name="connsiteX23" fmla="*/ 3536950 w 3800475"/>
                <a:gd name="connsiteY23" fmla="*/ 85725 h 155575"/>
                <a:gd name="connsiteX24" fmla="*/ 3568700 w 3800475"/>
                <a:gd name="connsiteY24" fmla="*/ 88900 h 155575"/>
                <a:gd name="connsiteX25" fmla="*/ 3600450 w 3800475"/>
                <a:gd name="connsiteY25" fmla="*/ 73025 h 155575"/>
                <a:gd name="connsiteX26" fmla="*/ 3638550 w 3800475"/>
                <a:gd name="connsiteY26" fmla="*/ 95250 h 155575"/>
                <a:gd name="connsiteX27" fmla="*/ 3800475 w 3800475"/>
                <a:gd name="connsiteY27" fmla="*/ 95250 h 155575"/>
                <a:gd name="connsiteX0" fmla="*/ 0 w 3800475"/>
                <a:gd name="connsiteY0" fmla="*/ 117475 h 155575"/>
                <a:gd name="connsiteX1" fmla="*/ 149225 w 3800475"/>
                <a:gd name="connsiteY1" fmla="*/ 117475 h 155575"/>
                <a:gd name="connsiteX2" fmla="*/ 190500 w 3800475"/>
                <a:gd name="connsiteY2" fmla="*/ 136525 h 155575"/>
                <a:gd name="connsiteX3" fmla="*/ 1333500 w 3800475"/>
                <a:gd name="connsiteY3" fmla="*/ 130175 h 155575"/>
                <a:gd name="connsiteX4" fmla="*/ 1381125 w 3800475"/>
                <a:gd name="connsiteY4" fmla="*/ 155575 h 155575"/>
                <a:gd name="connsiteX5" fmla="*/ 1447800 w 3800475"/>
                <a:gd name="connsiteY5" fmla="*/ 155575 h 155575"/>
                <a:gd name="connsiteX6" fmla="*/ 1485900 w 3800475"/>
                <a:gd name="connsiteY6" fmla="*/ 146050 h 155575"/>
                <a:gd name="connsiteX7" fmla="*/ 1587500 w 3800475"/>
                <a:gd name="connsiteY7" fmla="*/ 149225 h 155575"/>
                <a:gd name="connsiteX8" fmla="*/ 1673225 w 3800475"/>
                <a:gd name="connsiteY8" fmla="*/ 139700 h 155575"/>
                <a:gd name="connsiteX9" fmla="*/ 1739900 w 3800475"/>
                <a:gd name="connsiteY9" fmla="*/ 139700 h 155575"/>
                <a:gd name="connsiteX10" fmla="*/ 1755775 w 3800475"/>
                <a:gd name="connsiteY10" fmla="*/ 117475 h 155575"/>
                <a:gd name="connsiteX11" fmla="*/ 2847975 w 3800475"/>
                <a:gd name="connsiteY11" fmla="*/ 47625 h 155575"/>
                <a:gd name="connsiteX12" fmla="*/ 2895600 w 3800475"/>
                <a:gd name="connsiteY12" fmla="*/ 34925 h 155575"/>
                <a:gd name="connsiteX13" fmla="*/ 2959100 w 3800475"/>
                <a:gd name="connsiteY13" fmla="*/ 34925 h 155575"/>
                <a:gd name="connsiteX14" fmla="*/ 3006725 w 3800475"/>
                <a:gd name="connsiteY14" fmla="*/ 19050 h 155575"/>
                <a:gd name="connsiteX15" fmla="*/ 3073400 w 3800475"/>
                <a:gd name="connsiteY15" fmla="*/ 19050 h 155575"/>
                <a:gd name="connsiteX16" fmla="*/ 3133725 w 3800475"/>
                <a:gd name="connsiteY16" fmla="*/ 0 h 155575"/>
                <a:gd name="connsiteX17" fmla="*/ 3279775 w 3800475"/>
                <a:gd name="connsiteY17" fmla="*/ 0 h 155575"/>
                <a:gd name="connsiteX18" fmla="*/ 3324225 w 3800475"/>
                <a:gd name="connsiteY18" fmla="*/ 15875 h 155575"/>
                <a:gd name="connsiteX19" fmla="*/ 3378200 w 3800475"/>
                <a:gd name="connsiteY19" fmla="*/ 15875 h 155575"/>
                <a:gd name="connsiteX20" fmla="*/ 3441700 w 3800475"/>
                <a:gd name="connsiteY20" fmla="*/ 53975 h 155575"/>
                <a:gd name="connsiteX21" fmla="*/ 3511550 w 3800475"/>
                <a:gd name="connsiteY21" fmla="*/ 60325 h 155575"/>
                <a:gd name="connsiteX22" fmla="*/ 3536950 w 3800475"/>
                <a:gd name="connsiteY22" fmla="*/ 85725 h 155575"/>
                <a:gd name="connsiteX23" fmla="*/ 3568700 w 3800475"/>
                <a:gd name="connsiteY23" fmla="*/ 88900 h 155575"/>
                <a:gd name="connsiteX24" fmla="*/ 3600450 w 3800475"/>
                <a:gd name="connsiteY24" fmla="*/ 73025 h 155575"/>
                <a:gd name="connsiteX25" fmla="*/ 3638550 w 3800475"/>
                <a:gd name="connsiteY25" fmla="*/ 95250 h 155575"/>
                <a:gd name="connsiteX26" fmla="*/ 3800475 w 3800475"/>
                <a:gd name="connsiteY26" fmla="*/ 95250 h 155575"/>
                <a:gd name="connsiteX0" fmla="*/ 0 w 3800475"/>
                <a:gd name="connsiteY0" fmla="*/ 117475 h 155575"/>
                <a:gd name="connsiteX1" fmla="*/ 149225 w 3800475"/>
                <a:gd name="connsiteY1" fmla="*/ 117475 h 155575"/>
                <a:gd name="connsiteX2" fmla="*/ 190500 w 3800475"/>
                <a:gd name="connsiteY2" fmla="*/ 136525 h 155575"/>
                <a:gd name="connsiteX3" fmla="*/ 1333500 w 3800475"/>
                <a:gd name="connsiteY3" fmla="*/ 130175 h 155575"/>
                <a:gd name="connsiteX4" fmla="*/ 1381125 w 3800475"/>
                <a:gd name="connsiteY4" fmla="*/ 155575 h 155575"/>
                <a:gd name="connsiteX5" fmla="*/ 1447800 w 3800475"/>
                <a:gd name="connsiteY5" fmla="*/ 155575 h 155575"/>
                <a:gd name="connsiteX6" fmla="*/ 1485900 w 3800475"/>
                <a:gd name="connsiteY6" fmla="*/ 146050 h 155575"/>
                <a:gd name="connsiteX7" fmla="*/ 1587500 w 3800475"/>
                <a:gd name="connsiteY7" fmla="*/ 149225 h 155575"/>
                <a:gd name="connsiteX8" fmla="*/ 1673225 w 3800475"/>
                <a:gd name="connsiteY8" fmla="*/ 139700 h 155575"/>
                <a:gd name="connsiteX9" fmla="*/ 1739900 w 3800475"/>
                <a:gd name="connsiteY9" fmla="*/ 139700 h 155575"/>
                <a:gd name="connsiteX10" fmla="*/ 1755775 w 3800475"/>
                <a:gd name="connsiteY10" fmla="*/ 117475 h 155575"/>
                <a:gd name="connsiteX11" fmla="*/ 2895600 w 3800475"/>
                <a:gd name="connsiteY11" fmla="*/ 34925 h 155575"/>
                <a:gd name="connsiteX12" fmla="*/ 2959100 w 3800475"/>
                <a:gd name="connsiteY12" fmla="*/ 34925 h 155575"/>
                <a:gd name="connsiteX13" fmla="*/ 3006725 w 3800475"/>
                <a:gd name="connsiteY13" fmla="*/ 19050 h 155575"/>
                <a:gd name="connsiteX14" fmla="*/ 3073400 w 3800475"/>
                <a:gd name="connsiteY14" fmla="*/ 19050 h 155575"/>
                <a:gd name="connsiteX15" fmla="*/ 3133725 w 3800475"/>
                <a:gd name="connsiteY15" fmla="*/ 0 h 155575"/>
                <a:gd name="connsiteX16" fmla="*/ 3279775 w 3800475"/>
                <a:gd name="connsiteY16" fmla="*/ 0 h 155575"/>
                <a:gd name="connsiteX17" fmla="*/ 3324225 w 3800475"/>
                <a:gd name="connsiteY17" fmla="*/ 15875 h 155575"/>
                <a:gd name="connsiteX18" fmla="*/ 3378200 w 3800475"/>
                <a:gd name="connsiteY18" fmla="*/ 15875 h 155575"/>
                <a:gd name="connsiteX19" fmla="*/ 3441700 w 3800475"/>
                <a:gd name="connsiteY19" fmla="*/ 53975 h 155575"/>
                <a:gd name="connsiteX20" fmla="*/ 3511550 w 3800475"/>
                <a:gd name="connsiteY20" fmla="*/ 60325 h 155575"/>
                <a:gd name="connsiteX21" fmla="*/ 3536950 w 3800475"/>
                <a:gd name="connsiteY21" fmla="*/ 85725 h 155575"/>
                <a:gd name="connsiteX22" fmla="*/ 3568700 w 3800475"/>
                <a:gd name="connsiteY22" fmla="*/ 88900 h 155575"/>
                <a:gd name="connsiteX23" fmla="*/ 3600450 w 3800475"/>
                <a:gd name="connsiteY23" fmla="*/ 73025 h 155575"/>
                <a:gd name="connsiteX24" fmla="*/ 3638550 w 3800475"/>
                <a:gd name="connsiteY24" fmla="*/ 95250 h 155575"/>
                <a:gd name="connsiteX25" fmla="*/ 3800475 w 3800475"/>
                <a:gd name="connsiteY25" fmla="*/ 95250 h 155575"/>
                <a:gd name="connsiteX0" fmla="*/ 0 w 3800475"/>
                <a:gd name="connsiteY0" fmla="*/ 117475 h 155575"/>
                <a:gd name="connsiteX1" fmla="*/ 149225 w 3800475"/>
                <a:gd name="connsiteY1" fmla="*/ 117475 h 155575"/>
                <a:gd name="connsiteX2" fmla="*/ 190500 w 3800475"/>
                <a:gd name="connsiteY2" fmla="*/ 136525 h 155575"/>
                <a:gd name="connsiteX3" fmla="*/ 1333500 w 3800475"/>
                <a:gd name="connsiteY3" fmla="*/ 130175 h 155575"/>
                <a:gd name="connsiteX4" fmla="*/ 1381125 w 3800475"/>
                <a:gd name="connsiteY4" fmla="*/ 155575 h 155575"/>
                <a:gd name="connsiteX5" fmla="*/ 1447800 w 3800475"/>
                <a:gd name="connsiteY5" fmla="*/ 155575 h 155575"/>
                <a:gd name="connsiteX6" fmla="*/ 1485900 w 3800475"/>
                <a:gd name="connsiteY6" fmla="*/ 146050 h 155575"/>
                <a:gd name="connsiteX7" fmla="*/ 1587500 w 3800475"/>
                <a:gd name="connsiteY7" fmla="*/ 149225 h 155575"/>
                <a:gd name="connsiteX8" fmla="*/ 1673225 w 3800475"/>
                <a:gd name="connsiteY8" fmla="*/ 139700 h 155575"/>
                <a:gd name="connsiteX9" fmla="*/ 1739900 w 3800475"/>
                <a:gd name="connsiteY9" fmla="*/ 139700 h 155575"/>
                <a:gd name="connsiteX10" fmla="*/ 1755775 w 3800475"/>
                <a:gd name="connsiteY10" fmla="*/ 117475 h 155575"/>
                <a:gd name="connsiteX11" fmla="*/ 2959100 w 3800475"/>
                <a:gd name="connsiteY11" fmla="*/ 34925 h 155575"/>
                <a:gd name="connsiteX12" fmla="*/ 3006725 w 3800475"/>
                <a:gd name="connsiteY12" fmla="*/ 19050 h 155575"/>
                <a:gd name="connsiteX13" fmla="*/ 3073400 w 3800475"/>
                <a:gd name="connsiteY13" fmla="*/ 19050 h 155575"/>
                <a:gd name="connsiteX14" fmla="*/ 3133725 w 3800475"/>
                <a:gd name="connsiteY14" fmla="*/ 0 h 155575"/>
                <a:gd name="connsiteX15" fmla="*/ 3279775 w 3800475"/>
                <a:gd name="connsiteY15" fmla="*/ 0 h 155575"/>
                <a:gd name="connsiteX16" fmla="*/ 3324225 w 3800475"/>
                <a:gd name="connsiteY16" fmla="*/ 15875 h 155575"/>
                <a:gd name="connsiteX17" fmla="*/ 3378200 w 3800475"/>
                <a:gd name="connsiteY17" fmla="*/ 15875 h 155575"/>
                <a:gd name="connsiteX18" fmla="*/ 3441700 w 3800475"/>
                <a:gd name="connsiteY18" fmla="*/ 53975 h 155575"/>
                <a:gd name="connsiteX19" fmla="*/ 3511550 w 3800475"/>
                <a:gd name="connsiteY19" fmla="*/ 60325 h 155575"/>
                <a:gd name="connsiteX20" fmla="*/ 3536950 w 3800475"/>
                <a:gd name="connsiteY20" fmla="*/ 85725 h 155575"/>
                <a:gd name="connsiteX21" fmla="*/ 3568700 w 3800475"/>
                <a:gd name="connsiteY21" fmla="*/ 88900 h 155575"/>
                <a:gd name="connsiteX22" fmla="*/ 3600450 w 3800475"/>
                <a:gd name="connsiteY22" fmla="*/ 73025 h 155575"/>
                <a:gd name="connsiteX23" fmla="*/ 3638550 w 3800475"/>
                <a:gd name="connsiteY23" fmla="*/ 95250 h 155575"/>
                <a:gd name="connsiteX24" fmla="*/ 3800475 w 3800475"/>
                <a:gd name="connsiteY24" fmla="*/ 95250 h 155575"/>
                <a:gd name="connsiteX0" fmla="*/ 0 w 3800475"/>
                <a:gd name="connsiteY0" fmla="*/ 117475 h 155575"/>
                <a:gd name="connsiteX1" fmla="*/ 149225 w 3800475"/>
                <a:gd name="connsiteY1" fmla="*/ 117475 h 155575"/>
                <a:gd name="connsiteX2" fmla="*/ 190500 w 3800475"/>
                <a:gd name="connsiteY2" fmla="*/ 136525 h 155575"/>
                <a:gd name="connsiteX3" fmla="*/ 1333500 w 3800475"/>
                <a:gd name="connsiteY3" fmla="*/ 130175 h 155575"/>
                <a:gd name="connsiteX4" fmla="*/ 1381125 w 3800475"/>
                <a:gd name="connsiteY4" fmla="*/ 155575 h 155575"/>
                <a:gd name="connsiteX5" fmla="*/ 1447800 w 3800475"/>
                <a:gd name="connsiteY5" fmla="*/ 155575 h 155575"/>
                <a:gd name="connsiteX6" fmla="*/ 1485900 w 3800475"/>
                <a:gd name="connsiteY6" fmla="*/ 146050 h 155575"/>
                <a:gd name="connsiteX7" fmla="*/ 1587500 w 3800475"/>
                <a:gd name="connsiteY7" fmla="*/ 149225 h 155575"/>
                <a:gd name="connsiteX8" fmla="*/ 1673225 w 3800475"/>
                <a:gd name="connsiteY8" fmla="*/ 139700 h 155575"/>
                <a:gd name="connsiteX9" fmla="*/ 1739900 w 3800475"/>
                <a:gd name="connsiteY9" fmla="*/ 139700 h 155575"/>
                <a:gd name="connsiteX10" fmla="*/ 1755775 w 3800475"/>
                <a:gd name="connsiteY10" fmla="*/ 117475 h 155575"/>
                <a:gd name="connsiteX11" fmla="*/ 3006725 w 3800475"/>
                <a:gd name="connsiteY11" fmla="*/ 19050 h 155575"/>
                <a:gd name="connsiteX12" fmla="*/ 3073400 w 3800475"/>
                <a:gd name="connsiteY12" fmla="*/ 19050 h 155575"/>
                <a:gd name="connsiteX13" fmla="*/ 3133725 w 3800475"/>
                <a:gd name="connsiteY13" fmla="*/ 0 h 155575"/>
                <a:gd name="connsiteX14" fmla="*/ 3279775 w 3800475"/>
                <a:gd name="connsiteY14" fmla="*/ 0 h 155575"/>
                <a:gd name="connsiteX15" fmla="*/ 3324225 w 3800475"/>
                <a:gd name="connsiteY15" fmla="*/ 15875 h 155575"/>
                <a:gd name="connsiteX16" fmla="*/ 3378200 w 3800475"/>
                <a:gd name="connsiteY16" fmla="*/ 15875 h 155575"/>
                <a:gd name="connsiteX17" fmla="*/ 3441700 w 3800475"/>
                <a:gd name="connsiteY17" fmla="*/ 53975 h 155575"/>
                <a:gd name="connsiteX18" fmla="*/ 3511550 w 3800475"/>
                <a:gd name="connsiteY18" fmla="*/ 60325 h 155575"/>
                <a:gd name="connsiteX19" fmla="*/ 3536950 w 3800475"/>
                <a:gd name="connsiteY19" fmla="*/ 85725 h 155575"/>
                <a:gd name="connsiteX20" fmla="*/ 3568700 w 3800475"/>
                <a:gd name="connsiteY20" fmla="*/ 88900 h 155575"/>
                <a:gd name="connsiteX21" fmla="*/ 3600450 w 3800475"/>
                <a:gd name="connsiteY21" fmla="*/ 73025 h 155575"/>
                <a:gd name="connsiteX22" fmla="*/ 3638550 w 3800475"/>
                <a:gd name="connsiteY22" fmla="*/ 95250 h 155575"/>
                <a:gd name="connsiteX23" fmla="*/ 3800475 w 3800475"/>
                <a:gd name="connsiteY23" fmla="*/ 95250 h 155575"/>
                <a:gd name="connsiteX0" fmla="*/ 0 w 3800475"/>
                <a:gd name="connsiteY0" fmla="*/ 117475 h 155575"/>
                <a:gd name="connsiteX1" fmla="*/ 149225 w 3800475"/>
                <a:gd name="connsiteY1" fmla="*/ 117475 h 155575"/>
                <a:gd name="connsiteX2" fmla="*/ 190500 w 3800475"/>
                <a:gd name="connsiteY2" fmla="*/ 136525 h 155575"/>
                <a:gd name="connsiteX3" fmla="*/ 1333500 w 3800475"/>
                <a:gd name="connsiteY3" fmla="*/ 130175 h 155575"/>
                <a:gd name="connsiteX4" fmla="*/ 1381125 w 3800475"/>
                <a:gd name="connsiteY4" fmla="*/ 155575 h 155575"/>
                <a:gd name="connsiteX5" fmla="*/ 1447800 w 3800475"/>
                <a:gd name="connsiteY5" fmla="*/ 155575 h 155575"/>
                <a:gd name="connsiteX6" fmla="*/ 1485900 w 3800475"/>
                <a:gd name="connsiteY6" fmla="*/ 146050 h 155575"/>
                <a:gd name="connsiteX7" fmla="*/ 1587500 w 3800475"/>
                <a:gd name="connsiteY7" fmla="*/ 149225 h 155575"/>
                <a:gd name="connsiteX8" fmla="*/ 1673225 w 3800475"/>
                <a:gd name="connsiteY8" fmla="*/ 139700 h 155575"/>
                <a:gd name="connsiteX9" fmla="*/ 1739900 w 3800475"/>
                <a:gd name="connsiteY9" fmla="*/ 139700 h 155575"/>
                <a:gd name="connsiteX10" fmla="*/ 1755775 w 3800475"/>
                <a:gd name="connsiteY10" fmla="*/ 117475 h 155575"/>
                <a:gd name="connsiteX11" fmla="*/ 3073400 w 3800475"/>
                <a:gd name="connsiteY11" fmla="*/ 19050 h 155575"/>
                <a:gd name="connsiteX12" fmla="*/ 3133725 w 3800475"/>
                <a:gd name="connsiteY12" fmla="*/ 0 h 155575"/>
                <a:gd name="connsiteX13" fmla="*/ 3279775 w 3800475"/>
                <a:gd name="connsiteY13" fmla="*/ 0 h 155575"/>
                <a:gd name="connsiteX14" fmla="*/ 3324225 w 3800475"/>
                <a:gd name="connsiteY14" fmla="*/ 15875 h 155575"/>
                <a:gd name="connsiteX15" fmla="*/ 3378200 w 3800475"/>
                <a:gd name="connsiteY15" fmla="*/ 15875 h 155575"/>
                <a:gd name="connsiteX16" fmla="*/ 3441700 w 3800475"/>
                <a:gd name="connsiteY16" fmla="*/ 53975 h 155575"/>
                <a:gd name="connsiteX17" fmla="*/ 3511550 w 3800475"/>
                <a:gd name="connsiteY17" fmla="*/ 60325 h 155575"/>
                <a:gd name="connsiteX18" fmla="*/ 3536950 w 3800475"/>
                <a:gd name="connsiteY18" fmla="*/ 85725 h 155575"/>
                <a:gd name="connsiteX19" fmla="*/ 3568700 w 3800475"/>
                <a:gd name="connsiteY19" fmla="*/ 88900 h 155575"/>
                <a:gd name="connsiteX20" fmla="*/ 3600450 w 3800475"/>
                <a:gd name="connsiteY20" fmla="*/ 73025 h 155575"/>
                <a:gd name="connsiteX21" fmla="*/ 3638550 w 3800475"/>
                <a:gd name="connsiteY21" fmla="*/ 95250 h 155575"/>
                <a:gd name="connsiteX22" fmla="*/ 3800475 w 3800475"/>
                <a:gd name="connsiteY22" fmla="*/ 95250 h 155575"/>
                <a:gd name="connsiteX0" fmla="*/ 0 w 3800475"/>
                <a:gd name="connsiteY0" fmla="*/ 117475 h 155575"/>
                <a:gd name="connsiteX1" fmla="*/ 149225 w 3800475"/>
                <a:gd name="connsiteY1" fmla="*/ 117475 h 155575"/>
                <a:gd name="connsiteX2" fmla="*/ 190500 w 3800475"/>
                <a:gd name="connsiteY2" fmla="*/ 136525 h 155575"/>
                <a:gd name="connsiteX3" fmla="*/ 1333500 w 3800475"/>
                <a:gd name="connsiteY3" fmla="*/ 130175 h 155575"/>
                <a:gd name="connsiteX4" fmla="*/ 1381125 w 3800475"/>
                <a:gd name="connsiteY4" fmla="*/ 155575 h 155575"/>
                <a:gd name="connsiteX5" fmla="*/ 1447800 w 3800475"/>
                <a:gd name="connsiteY5" fmla="*/ 155575 h 155575"/>
                <a:gd name="connsiteX6" fmla="*/ 1485900 w 3800475"/>
                <a:gd name="connsiteY6" fmla="*/ 146050 h 155575"/>
                <a:gd name="connsiteX7" fmla="*/ 1587500 w 3800475"/>
                <a:gd name="connsiteY7" fmla="*/ 149225 h 155575"/>
                <a:gd name="connsiteX8" fmla="*/ 1673225 w 3800475"/>
                <a:gd name="connsiteY8" fmla="*/ 139700 h 155575"/>
                <a:gd name="connsiteX9" fmla="*/ 1739900 w 3800475"/>
                <a:gd name="connsiteY9" fmla="*/ 139700 h 155575"/>
                <a:gd name="connsiteX10" fmla="*/ 1755775 w 3800475"/>
                <a:gd name="connsiteY10" fmla="*/ 117475 h 155575"/>
                <a:gd name="connsiteX11" fmla="*/ 3133725 w 3800475"/>
                <a:gd name="connsiteY11" fmla="*/ 0 h 155575"/>
                <a:gd name="connsiteX12" fmla="*/ 3279775 w 3800475"/>
                <a:gd name="connsiteY12" fmla="*/ 0 h 155575"/>
                <a:gd name="connsiteX13" fmla="*/ 3324225 w 3800475"/>
                <a:gd name="connsiteY13" fmla="*/ 15875 h 155575"/>
                <a:gd name="connsiteX14" fmla="*/ 3378200 w 3800475"/>
                <a:gd name="connsiteY14" fmla="*/ 15875 h 155575"/>
                <a:gd name="connsiteX15" fmla="*/ 3441700 w 3800475"/>
                <a:gd name="connsiteY15" fmla="*/ 53975 h 155575"/>
                <a:gd name="connsiteX16" fmla="*/ 3511550 w 3800475"/>
                <a:gd name="connsiteY16" fmla="*/ 60325 h 155575"/>
                <a:gd name="connsiteX17" fmla="*/ 3536950 w 3800475"/>
                <a:gd name="connsiteY17" fmla="*/ 85725 h 155575"/>
                <a:gd name="connsiteX18" fmla="*/ 3568700 w 3800475"/>
                <a:gd name="connsiteY18" fmla="*/ 88900 h 155575"/>
                <a:gd name="connsiteX19" fmla="*/ 3600450 w 3800475"/>
                <a:gd name="connsiteY19" fmla="*/ 73025 h 155575"/>
                <a:gd name="connsiteX20" fmla="*/ 3638550 w 3800475"/>
                <a:gd name="connsiteY20" fmla="*/ 95250 h 155575"/>
                <a:gd name="connsiteX21" fmla="*/ 3800475 w 3800475"/>
                <a:gd name="connsiteY21" fmla="*/ 95250 h 155575"/>
                <a:gd name="connsiteX0" fmla="*/ 0 w 3800475"/>
                <a:gd name="connsiteY0" fmla="*/ 117475 h 155575"/>
                <a:gd name="connsiteX1" fmla="*/ 149225 w 3800475"/>
                <a:gd name="connsiteY1" fmla="*/ 117475 h 155575"/>
                <a:gd name="connsiteX2" fmla="*/ 190500 w 3800475"/>
                <a:gd name="connsiteY2" fmla="*/ 136525 h 155575"/>
                <a:gd name="connsiteX3" fmla="*/ 1333500 w 3800475"/>
                <a:gd name="connsiteY3" fmla="*/ 130175 h 155575"/>
                <a:gd name="connsiteX4" fmla="*/ 1381125 w 3800475"/>
                <a:gd name="connsiteY4" fmla="*/ 155575 h 155575"/>
                <a:gd name="connsiteX5" fmla="*/ 1447800 w 3800475"/>
                <a:gd name="connsiteY5" fmla="*/ 155575 h 155575"/>
                <a:gd name="connsiteX6" fmla="*/ 1485900 w 3800475"/>
                <a:gd name="connsiteY6" fmla="*/ 146050 h 155575"/>
                <a:gd name="connsiteX7" fmla="*/ 1587500 w 3800475"/>
                <a:gd name="connsiteY7" fmla="*/ 149225 h 155575"/>
                <a:gd name="connsiteX8" fmla="*/ 1673225 w 3800475"/>
                <a:gd name="connsiteY8" fmla="*/ 139700 h 155575"/>
                <a:gd name="connsiteX9" fmla="*/ 1739900 w 3800475"/>
                <a:gd name="connsiteY9" fmla="*/ 139700 h 155575"/>
                <a:gd name="connsiteX10" fmla="*/ 1755775 w 3800475"/>
                <a:gd name="connsiteY10" fmla="*/ 117475 h 155575"/>
                <a:gd name="connsiteX11" fmla="*/ 3279775 w 3800475"/>
                <a:gd name="connsiteY11" fmla="*/ 0 h 155575"/>
                <a:gd name="connsiteX12" fmla="*/ 3324225 w 3800475"/>
                <a:gd name="connsiteY12" fmla="*/ 15875 h 155575"/>
                <a:gd name="connsiteX13" fmla="*/ 3378200 w 3800475"/>
                <a:gd name="connsiteY13" fmla="*/ 15875 h 155575"/>
                <a:gd name="connsiteX14" fmla="*/ 3441700 w 3800475"/>
                <a:gd name="connsiteY14" fmla="*/ 53975 h 155575"/>
                <a:gd name="connsiteX15" fmla="*/ 3511550 w 3800475"/>
                <a:gd name="connsiteY15" fmla="*/ 60325 h 155575"/>
                <a:gd name="connsiteX16" fmla="*/ 3536950 w 3800475"/>
                <a:gd name="connsiteY16" fmla="*/ 85725 h 155575"/>
                <a:gd name="connsiteX17" fmla="*/ 3568700 w 3800475"/>
                <a:gd name="connsiteY17" fmla="*/ 88900 h 155575"/>
                <a:gd name="connsiteX18" fmla="*/ 3600450 w 3800475"/>
                <a:gd name="connsiteY18" fmla="*/ 73025 h 155575"/>
                <a:gd name="connsiteX19" fmla="*/ 3638550 w 3800475"/>
                <a:gd name="connsiteY19" fmla="*/ 95250 h 155575"/>
                <a:gd name="connsiteX20" fmla="*/ 3800475 w 3800475"/>
                <a:gd name="connsiteY20" fmla="*/ 95250 h 155575"/>
                <a:gd name="connsiteX0" fmla="*/ 0 w 3800475"/>
                <a:gd name="connsiteY0" fmla="*/ 101600 h 139700"/>
                <a:gd name="connsiteX1" fmla="*/ 149225 w 3800475"/>
                <a:gd name="connsiteY1" fmla="*/ 101600 h 139700"/>
                <a:gd name="connsiteX2" fmla="*/ 190500 w 3800475"/>
                <a:gd name="connsiteY2" fmla="*/ 120650 h 139700"/>
                <a:gd name="connsiteX3" fmla="*/ 1333500 w 3800475"/>
                <a:gd name="connsiteY3" fmla="*/ 114300 h 139700"/>
                <a:gd name="connsiteX4" fmla="*/ 1381125 w 3800475"/>
                <a:gd name="connsiteY4" fmla="*/ 139700 h 139700"/>
                <a:gd name="connsiteX5" fmla="*/ 1447800 w 3800475"/>
                <a:gd name="connsiteY5" fmla="*/ 139700 h 139700"/>
                <a:gd name="connsiteX6" fmla="*/ 1485900 w 3800475"/>
                <a:gd name="connsiteY6" fmla="*/ 130175 h 139700"/>
                <a:gd name="connsiteX7" fmla="*/ 1587500 w 3800475"/>
                <a:gd name="connsiteY7" fmla="*/ 133350 h 139700"/>
                <a:gd name="connsiteX8" fmla="*/ 1673225 w 3800475"/>
                <a:gd name="connsiteY8" fmla="*/ 123825 h 139700"/>
                <a:gd name="connsiteX9" fmla="*/ 1739900 w 3800475"/>
                <a:gd name="connsiteY9" fmla="*/ 123825 h 139700"/>
                <a:gd name="connsiteX10" fmla="*/ 1755775 w 3800475"/>
                <a:gd name="connsiteY10" fmla="*/ 101600 h 139700"/>
                <a:gd name="connsiteX11" fmla="*/ 3324225 w 3800475"/>
                <a:gd name="connsiteY11" fmla="*/ 0 h 139700"/>
                <a:gd name="connsiteX12" fmla="*/ 3378200 w 3800475"/>
                <a:gd name="connsiteY12" fmla="*/ 0 h 139700"/>
                <a:gd name="connsiteX13" fmla="*/ 3441700 w 3800475"/>
                <a:gd name="connsiteY13" fmla="*/ 38100 h 139700"/>
                <a:gd name="connsiteX14" fmla="*/ 3511550 w 3800475"/>
                <a:gd name="connsiteY14" fmla="*/ 44450 h 139700"/>
                <a:gd name="connsiteX15" fmla="*/ 3536950 w 3800475"/>
                <a:gd name="connsiteY15" fmla="*/ 69850 h 139700"/>
                <a:gd name="connsiteX16" fmla="*/ 3568700 w 3800475"/>
                <a:gd name="connsiteY16" fmla="*/ 73025 h 139700"/>
                <a:gd name="connsiteX17" fmla="*/ 3600450 w 3800475"/>
                <a:gd name="connsiteY17" fmla="*/ 57150 h 139700"/>
                <a:gd name="connsiteX18" fmla="*/ 3638550 w 3800475"/>
                <a:gd name="connsiteY18" fmla="*/ 79375 h 139700"/>
                <a:gd name="connsiteX19" fmla="*/ 3800475 w 3800475"/>
                <a:gd name="connsiteY19" fmla="*/ 79375 h 139700"/>
                <a:gd name="connsiteX0" fmla="*/ 0 w 3800475"/>
                <a:gd name="connsiteY0" fmla="*/ 101600 h 139700"/>
                <a:gd name="connsiteX1" fmla="*/ 149225 w 3800475"/>
                <a:gd name="connsiteY1" fmla="*/ 101600 h 139700"/>
                <a:gd name="connsiteX2" fmla="*/ 190500 w 3800475"/>
                <a:gd name="connsiteY2" fmla="*/ 120650 h 139700"/>
                <a:gd name="connsiteX3" fmla="*/ 1333500 w 3800475"/>
                <a:gd name="connsiteY3" fmla="*/ 114300 h 139700"/>
                <a:gd name="connsiteX4" fmla="*/ 1381125 w 3800475"/>
                <a:gd name="connsiteY4" fmla="*/ 139700 h 139700"/>
                <a:gd name="connsiteX5" fmla="*/ 1447800 w 3800475"/>
                <a:gd name="connsiteY5" fmla="*/ 139700 h 139700"/>
                <a:gd name="connsiteX6" fmla="*/ 1485900 w 3800475"/>
                <a:gd name="connsiteY6" fmla="*/ 130175 h 139700"/>
                <a:gd name="connsiteX7" fmla="*/ 1587500 w 3800475"/>
                <a:gd name="connsiteY7" fmla="*/ 133350 h 139700"/>
                <a:gd name="connsiteX8" fmla="*/ 1673225 w 3800475"/>
                <a:gd name="connsiteY8" fmla="*/ 123825 h 139700"/>
                <a:gd name="connsiteX9" fmla="*/ 1739900 w 3800475"/>
                <a:gd name="connsiteY9" fmla="*/ 123825 h 139700"/>
                <a:gd name="connsiteX10" fmla="*/ 1755775 w 3800475"/>
                <a:gd name="connsiteY10" fmla="*/ 101600 h 139700"/>
                <a:gd name="connsiteX11" fmla="*/ 3378200 w 3800475"/>
                <a:gd name="connsiteY11" fmla="*/ 0 h 139700"/>
                <a:gd name="connsiteX12" fmla="*/ 3441700 w 3800475"/>
                <a:gd name="connsiteY12" fmla="*/ 38100 h 139700"/>
                <a:gd name="connsiteX13" fmla="*/ 3511550 w 3800475"/>
                <a:gd name="connsiteY13" fmla="*/ 44450 h 139700"/>
                <a:gd name="connsiteX14" fmla="*/ 3536950 w 3800475"/>
                <a:gd name="connsiteY14" fmla="*/ 69850 h 139700"/>
                <a:gd name="connsiteX15" fmla="*/ 3568700 w 3800475"/>
                <a:gd name="connsiteY15" fmla="*/ 73025 h 139700"/>
                <a:gd name="connsiteX16" fmla="*/ 3600450 w 3800475"/>
                <a:gd name="connsiteY16" fmla="*/ 57150 h 139700"/>
                <a:gd name="connsiteX17" fmla="*/ 3638550 w 3800475"/>
                <a:gd name="connsiteY17" fmla="*/ 79375 h 139700"/>
                <a:gd name="connsiteX18" fmla="*/ 3800475 w 3800475"/>
                <a:gd name="connsiteY18" fmla="*/ 79375 h 139700"/>
                <a:gd name="connsiteX0" fmla="*/ 0 w 3800475"/>
                <a:gd name="connsiteY0" fmla="*/ 63501 h 101601"/>
                <a:gd name="connsiteX1" fmla="*/ 149225 w 3800475"/>
                <a:gd name="connsiteY1" fmla="*/ 63501 h 101601"/>
                <a:gd name="connsiteX2" fmla="*/ 190500 w 3800475"/>
                <a:gd name="connsiteY2" fmla="*/ 82551 h 101601"/>
                <a:gd name="connsiteX3" fmla="*/ 1333500 w 3800475"/>
                <a:gd name="connsiteY3" fmla="*/ 76201 h 101601"/>
                <a:gd name="connsiteX4" fmla="*/ 1381125 w 3800475"/>
                <a:gd name="connsiteY4" fmla="*/ 101601 h 101601"/>
                <a:gd name="connsiteX5" fmla="*/ 1447800 w 3800475"/>
                <a:gd name="connsiteY5" fmla="*/ 101601 h 101601"/>
                <a:gd name="connsiteX6" fmla="*/ 1485900 w 3800475"/>
                <a:gd name="connsiteY6" fmla="*/ 92076 h 101601"/>
                <a:gd name="connsiteX7" fmla="*/ 1587500 w 3800475"/>
                <a:gd name="connsiteY7" fmla="*/ 95251 h 101601"/>
                <a:gd name="connsiteX8" fmla="*/ 1673225 w 3800475"/>
                <a:gd name="connsiteY8" fmla="*/ 85726 h 101601"/>
                <a:gd name="connsiteX9" fmla="*/ 1739900 w 3800475"/>
                <a:gd name="connsiteY9" fmla="*/ 85726 h 101601"/>
                <a:gd name="connsiteX10" fmla="*/ 1755775 w 3800475"/>
                <a:gd name="connsiteY10" fmla="*/ 63501 h 101601"/>
                <a:gd name="connsiteX11" fmla="*/ 3441700 w 3800475"/>
                <a:gd name="connsiteY11" fmla="*/ 1 h 101601"/>
                <a:gd name="connsiteX12" fmla="*/ 3511550 w 3800475"/>
                <a:gd name="connsiteY12" fmla="*/ 6351 h 101601"/>
                <a:gd name="connsiteX13" fmla="*/ 3536950 w 3800475"/>
                <a:gd name="connsiteY13" fmla="*/ 31751 h 101601"/>
                <a:gd name="connsiteX14" fmla="*/ 3568700 w 3800475"/>
                <a:gd name="connsiteY14" fmla="*/ 34926 h 101601"/>
                <a:gd name="connsiteX15" fmla="*/ 3600450 w 3800475"/>
                <a:gd name="connsiteY15" fmla="*/ 19051 h 101601"/>
                <a:gd name="connsiteX16" fmla="*/ 3638550 w 3800475"/>
                <a:gd name="connsiteY16" fmla="*/ 41276 h 101601"/>
                <a:gd name="connsiteX17" fmla="*/ 3800475 w 3800475"/>
                <a:gd name="connsiteY17" fmla="*/ 41276 h 101601"/>
                <a:gd name="connsiteX0" fmla="*/ 0 w 3800475"/>
                <a:gd name="connsiteY0" fmla="*/ 57150 h 95250"/>
                <a:gd name="connsiteX1" fmla="*/ 149225 w 3800475"/>
                <a:gd name="connsiteY1" fmla="*/ 57150 h 95250"/>
                <a:gd name="connsiteX2" fmla="*/ 190500 w 3800475"/>
                <a:gd name="connsiteY2" fmla="*/ 76200 h 95250"/>
                <a:gd name="connsiteX3" fmla="*/ 1333500 w 3800475"/>
                <a:gd name="connsiteY3" fmla="*/ 69850 h 95250"/>
                <a:gd name="connsiteX4" fmla="*/ 1381125 w 3800475"/>
                <a:gd name="connsiteY4" fmla="*/ 95250 h 95250"/>
                <a:gd name="connsiteX5" fmla="*/ 1447800 w 3800475"/>
                <a:gd name="connsiteY5" fmla="*/ 95250 h 95250"/>
                <a:gd name="connsiteX6" fmla="*/ 1485900 w 3800475"/>
                <a:gd name="connsiteY6" fmla="*/ 85725 h 95250"/>
                <a:gd name="connsiteX7" fmla="*/ 1587500 w 3800475"/>
                <a:gd name="connsiteY7" fmla="*/ 88900 h 95250"/>
                <a:gd name="connsiteX8" fmla="*/ 1673225 w 3800475"/>
                <a:gd name="connsiteY8" fmla="*/ 79375 h 95250"/>
                <a:gd name="connsiteX9" fmla="*/ 1739900 w 3800475"/>
                <a:gd name="connsiteY9" fmla="*/ 79375 h 95250"/>
                <a:gd name="connsiteX10" fmla="*/ 1755775 w 3800475"/>
                <a:gd name="connsiteY10" fmla="*/ 57150 h 95250"/>
                <a:gd name="connsiteX11" fmla="*/ 3511550 w 3800475"/>
                <a:gd name="connsiteY11" fmla="*/ 0 h 95250"/>
                <a:gd name="connsiteX12" fmla="*/ 3536950 w 3800475"/>
                <a:gd name="connsiteY12" fmla="*/ 25400 h 95250"/>
                <a:gd name="connsiteX13" fmla="*/ 3568700 w 3800475"/>
                <a:gd name="connsiteY13" fmla="*/ 28575 h 95250"/>
                <a:gd name="connsiteX14" fmla="*/ 3600450 w 3800475"/>
                <a:gd name="connsiteY14" fmla="*/ 12700 h 95250"/>
                <a:gd name="connsiteX15" fmla="*/ 3638550 w 3800475"/>
                <a:gd name="connsiteY15" fmla="*/ 34925 h 95250"/>
                <a:gd name="connsiteX16" fmla="*/ 3800475 w 3800475"/>
                <a:gd name="connsiteY16" fmla="*/ 34925 h 95250"/>
                <a:gd name="connsiteX0" fmla="*/ 0 w 3800475"/>
                <a:gd name="connsiteY0" fmla="*/ 57150 h 95250"/>
                <a:gd name="connsiteX1" fmla="*/ 149225 w 3800475"/>
                <a:gd name="connsiteY1" fmla="*/ 57150 h 95250"/>
                <a:gd name="connsiteX2" fmla="*/ 190500 w 3800475"/>
                <a:gd name="connsiteY2" fmla="*/ 76200 h 95250"/>
                <a:gd name="connsiteX3" fmla="*/ 1333500 w 3800475"/>
                <a:gd name="connsiteY3" fmla="*/ 69850 h 95250"/>
                <a:gd name="connsiteX4" fmla="*/ 1381125 w 3800475"/>
                <a:gd name="connsiteY4" fmla="*/ 95250 h 95250"/>
                <a:gd name="connsiteX5" fmla="*/ 1447800 w 3800475"/>
                <a:gd name="connsiteY5" fmla="*/ 95250 h 95250"/>
                <a:gd name="connsiteX6" fmla="*/ 1485900 w 3800475"/>
                <a:gd name="connsiteY6" fmla="*/ 85725 h 95250"/>
                <a:gd name="connsiteX7" fmla="*/ 1587500 w 3800475"/>
                <a:gd name="connsiteY7" fmla="*/ 88900 h 95250"/>
                <a:gd name="connsiteX8" fmla="*/ 1673225 w 3800475"/>
                <a:gd name="connsiteY8" fmla="*/ 79375 h 95250"/>
                <a:gd name="connsiteX9" fmla="*/ 1739900 w 3800475"/>
                <a:gd name="connsiteY9" fmla="*/ 79375 h 95250"/>
                <a:gd name="connsiteX10" fmla="*/ 1755775 w 3800475"/>
                <a:gd name="connsiteY10" fmla="*/ 57150 h 95250"/>
                <a:gd name="connsiteX11" fmla="*/ 3511550 w 3800475"/>
                <a:gd name="connsiteY11" fmla="*/ 0 h 95250"/>
                <a:gd name="connsiteX12" fmla="*/ 3568700 w 3800475"/>
                <a:gd name="connsiteY12" fmla="*/ 28575 h 95250"/>
                <a:gd name="connsiteX13" fmla="*/ 3600450 w 3800475"/>
                <a:gd name="connsiteY13" fmla="*/ 12700 h 95250"/>
                <a:gd name="connsiteX14" fmla="*/ 3638550 w 3800475"/>
                <a:gd name="connsiteY14" fmla="*/ 34925 h 95250"/>
                <a:gd name="connsiteX15" fmla="*/ 3800475 w 3800475"/>
                <a:gd name="connsiteY15" fmla="*/ 34925 h 95250"/>
                <a:gd name="connsiteX0" fmla="*/ 0 w 3800475"/>
                <a:gd name="connsiteY0" fmla="*/ 44450 h 82550"/>
                <a:gd name="connsiteX1" fmla="*/ 149225 w 3800475"/>
                <a:gd name="connsiteY1" fmla="*/ 44450 h 82550"/>
                <a:gd name="connsiteX2" fmla="*/ 190500 w 3800475"/>
                <a:gd name="connsiteY2" fmla="*/ 63500 h 82550"/>
                <a:gd name="connsiteX3" fmla="*/ 1333500 w 3800475"/>
                <a:gd name="connsiteY3" fmla="*/ 57150 h 82550"/>
                <a:gd name="connsiteX4" fmla="*/ 1381125 w 3800475"/>
                <a:gd name="connsiteY4" fmla="*/ 82550 h 82550"/>
                <a:gd name="connsiteX5" fmla="*/ 1447800 w 3800475"/>
                <a:gd name="connsiteY5" fmla="*/ 82550 h 82550"/>
                <a:gd name="connsiteX6" fmla="*/ 1485900 w 3800475"/>
                <a:gd name="connsiteY6" fmla="*/ 73025 h 82550"/>
                <a:gd name="connsiteX7" fmla="*/ 1587500 w 3800475"/>
                <a:gd name="connsiteY7" fmla="*/ 76200 h 82550"/>
                <a:gd name="connsiteX8" fmla="*/ 1673225 w 3800475"/>
                <a:gd name="connsiteY8" fmla="*/ 66675 h 82550"/>
                <a:gd name="connsiteX9" fmla="*/ 1739900 w 3800475"/>
                <a:gd name="connsiteY9" fmla="*/ 66675 h 82550"/>
                <a:gd name="connsiteX10" fmla="*/ 1755775 w 3800475"/>
                <a:gd name="connsiteY10" fmla="*/ 44450 h 82550"/>
                <a:gd name="connsiteX11" fmla="*/ 3568700 w 3800475"/>
                <a:gd name="connsiteY11" fmla="*/ 15875 h 82550"/>
                <a:gd name="connsiteX12" fmla="*/ 3600450 w 3800475"/>
                <a:gd name="connsiteY12" fmla="*/ 0 h 82550"/>
                <a:gd name="connsiteX13" fmla="*/ 3638550 w 3800475"/>
                <a:gd name="connsiteY13" fmla="*/ 22225 h 82550"/>
                <a:gd name="connsiteX14" fmla="*/ 3800475 w 3800475"/>
                <a:gd name="connsiteY14" fmla="*/ 22225 h 82550"/>
                <a:gd name="connsiteX0" fmla="*/ 0 w 3800475"/>
                <a:gd name="connsiteY0" fmla="*/ 44450 h 82550"/>
                <a:gd name="connsiteX1" fmla="*/ 149225 w 3800475"/>
                <a:gd name="connsiteY1" fmla="*/ 44450 h 82550"/>
                <a:gd name="connsiteX2" fmla="*/ 190500 w 3800475"/>
                <a:gd name="connsiteY2" fmla="*/ 63500 h 82550"/>
                <a:gd name="connsiteX3" fmla="*/ 1333500 w 3800475"/>
                <a:gd name="connsiteY3" fmla="*/ 57150 h 82550"/>
                <a:gd name="connsiteX4" fmla="*/ 1381125 w 3800475"/>
                <a:gd name="connsiteY4" fmla="*/ 82550 h 82550"/>
                <a:gd name="connsiteX5" fmla="*/ 1447800 w 3800475"/>
                <a:gd name="connsiteY5" fmla="*/ 82550 h 82550"/>
                <a:gd name="connsiteX6" fmla="*/ 1485900 w 3800475"/>
                <a:gd name="connsiteY6" fmla="*/ 73025 h 82550"/>
                <a:gd name="connsiteX7" fmla="*/ 1587500 w 3800475"/>
                <a:gd name="connsiteY7" fmla="*/ 76200 h 82550"/>
                <a:gd name="connsiteX8" fmla="*/ 1673225 w 3800475"/>
                <a:gd name="connsiteY8" fmla="*/ 66675 h 82550"/>
                <a:gd name="connsiteX9" fmla="*/ 1739900 w 3800475"/>
                <a:gd name="connsiteY9" fmla="*/ 66675 h 82550"/>
                <a:gd name="connsiteX10" fmla="*/ 1755775 w 3800475"/>
                <a:gd name="connsiteY10" fmla="*/ 44450 h 82550"/>
                <a:gd name="connsiteX11" fmla="*/ 3600450 w 3800475"/>
                <a:gd name="connsiteY11" fmla="*/ 0 h 82550"/>
                <a:gd name="connsiteX12" fmla="*/ 3638550 w 3800475"/>
                <a:gd name="connsiteY12" fmla="*/ 22225 h 82550"/>
                <a:gd name="connsiteX13" fmla="*/ 3800475 w 3800475"/>
                <a:gd name="connsiteY13" fmla="*/ 22225 h 82550"/>
                <a:gd name="connsiteX0" fmla="*/ 0 w 3800475"/>
                <a:gd name="connsiteY0" fmla="*/ 22225 h 60325"/>
                <a:gd name="connsiteX1" fmla="*/ 149225 w 3800475"/>
                <a:gd name="connsiteY1" fmla="*/ 22225 h 60325"/>
                <a:gd name="connsiteX2" fmla="*/ 190500 w 3800475"/>
                <a:gd name="connsiteY2" fmla="*/ 41275 h 60325"/>
                <a:gd name="connsiteX3" fmla="*/ 1333500 w 3800475"/>
                <a:gd name="connsiteY3" fmla="*/ 34925 h 60325"/>
                <a:gd name="connsiteX4" fmla="*/ 1381125 w 3800475"/>
                <a:gd name="connsiteY4" fmla="*/ 60325 h 60325"/>
                <a:gd name="connsiteX5" fmla="*/ 1447800 w 3800475"/>
                <a:gd name="connsiteY5" fmla="*/ 60325 h 60325"/>
                <a:gd name="connsiteX6" fmla="*/ 1485900 w 3800475"/>
                <a:gd name="connsiteY6" fmla="*/ 50800 h 60325"/>
                <a:gd name="connsiteX7" fmla="*/ 1587500 w 3800475"/>
                <a:gd name="connsiteY7" fmla="*/ 53975 h 60325"/>
                <a:gd name="connsiteX8" fmla="*/ 1673225 w 3800475"/>
                <a:gd name="connsiteY8" fmla="*/ 44450 h 60325"/>
                <a:gd name="connsiteX9" fmla="*/ 1739900 w 3800475"/>
                <a:gd name="connsiteY9" fmla="*/ 44450 h 60325"/>
                <a:gd name="connsiteX10" fmla="*/ 1755775 w 3800475"/>
                <a:gd name="connsiteY10" fmla="*/ 22225 h 60325"/>
                <a:gd name="connsiteX11" fmla="*/ 3638550 w 3800475"/>
                <a:gd name="connsiteY11" fmla="*/ 0 h 60325"/>
                <a:gd name="connsiteX12" fmla="*/ 3800475 w 3800475"/>
                <a:gd name="connsiteY12" fmla="*/ 0 h 60325"/>
                <a:gd name="connsiteX0" fmla="*/ 0 w 3800475"/>
                <a:gd name="connsiteY0" fmla="*/ 22225 h 60325"/>
                <a:gd name="connsiteX1" fmla="*/ 149225 w 3800475"/>
                <a:gd name="connsiteY1" fmla="*/ 22225 h 60325"/>
                <a:gd name="connsiteX2" fmla="*/ 190500 w 3800475"/>
                <a:gd name="connsiteY2" fmla="*/ 41275 h 60325"/>
                <a:gd name="connsiteX3" fmla="*/ 1333500 w 3800475"/>
                <a:gd name="connsiteY3" fmla="*/ 34925 h 60325"/>
                <a:gd name="connsiteX4" fmla="*/ 1381125 w 3800475"/>
                <a:gd name="connsiteY4" fmla="*/ 60325 h 60325"/>
                <a:gd name="connsiteX5" fmla="*/ 1447800 w 3800475"/>
                <a:gd name="connsiteY5" fmla="*/ 60325 h 60325"/>
                <a:gd name="connsiteX6" fmla="*/ 1485900 w 3800475"/>
                <a:gd name="connsiteY6" fmla="*/ 50800 h 60325"/>
                <a:gd name="connsiteX7" fmla="*/ 1587500 w 3800475"/>
                <a:gd name="connsiteY7" fmla="*/ 53975 h 60325"/>
                <a:gd name="connsiteX8" fmla="*/ 1673225 w 3800475"/>
                <a:gd name="connsiteY8" fmla="*/ 44450 h 60325"/>
                <a:gd name="connsiteX9" fmla="*/ 1739900 w 3800475"/>
                <a:gd name="connsiteY9" fmla="*/ 44450 h 60325"/>
                <a:gd name="connsiteX10" fmla="*/ 1755775 w 3800475"/>
                <a:gd name="connsiteY10" fmla="*/ 22225 h 60325"/>
                <a:gd name="connsiteX11" fmla="*/ 1824353 w 3800475"/>
                <a:gd name="connsiteY11" fmla="*/ 3636 h 60325"/>
                <a:gd name="connsiteX12" fmla="*/ 3800475 w 3800475"/>
                <a:gd name="connsiteY12" fmla="*/ 0 h 60325"/>
                <a:gd name="connsiteX0" fmla="*/ 0 w 1895386"/>
                <a:gd name="connsiteY0" fmla="*/ 29496 h 67596"/>
                <a:gd name="connsiteX1" fmla="*/ 149225 w 1895386"/>
                <a:gd name="connsiteY1" fmla="*/ 29496 h 67596"/>
                <a:gd name="connsiteX2" fmla="*/ 190500 w 1895386"/>
                <a:gd name="connsiteY2" fmla="*/ 48546 h 67596"/>
                <a:gd name="connsiteX3" fmla="*/ 1333500 w 1895386"/>
                <a:gd name="connsiteY3" fmla="*/ 42196 h 67596"/>
                <a:gd name="connsiteX4" fmla="*/ 1381125 w 1895386"/>
                <a:gd name="connsiteY4" fmla="*/ 67596 h 67596"/>
                <a:gd name="connsiteX5" fmla="*/ 1447800 w 1895386"/>
                <a:gd name="connsiteY5" fmla="*/ 67596 h 67596"/>
                <a:gd name="connsiteX6" fmla="*/ 1485900 w 1895386"/>
                <a:gd name="connsiteY6" fmla="*/ 58071 h 67596"/>
                <a:gd name="connsiteX7" fmla="*/ 1587500 w 1895386"/>
                <a:gd name="connsiteY7" fmla="*/ 61246 h 67596"/>
                <a:gd name="connsiteX8" fmla="*/ 1673225 w 1895386"/>
                <a:gd name="connsiteY8" fmla="*/ 51721 h 67596"/>
                <a:gd name="connsiteX9" fmla="*/ 1739900 w 1895386"/>
                <a:gd name="connsiteY9" fmla="*/ 51721 h 67596"/>
                <a:gd name="connsiteX10" fmla="*/ 1755775 w 1895386"/>
                <a:gd name="connsiteY10" fmla="*/ 29496 h 67596"/>
                <a:gd name="connsiteX11" fmla="*/ 1824353 w 1895386"/>
                <a:gd name="connsiteY11" fmla="*/ 10907 h 67596"/>
                <a:gd name="connsiteX12" fmla="*/ 1895386 w 1895386"/>
                <a:gd name="connsiteY12" fmla="*/ 0 h 67596"/>
                <a:gd name="connsiteX0" fmla="*/ 0 w 1895386"/>
                <a:gd name="connsiteY0" fmla="*/ 18589 h 56689"/>
                <a:gd name="connsiteX1" fmla="*/ 149225 w 1895386"/>
                <a:gd name="connsiteY1" fmla="*/ 18589 h 56689"/>
                <a:gd name="connsiteX2" fmla="*/ 190500 w 1895386"/>
                <a:gd name="connsiteY2" fmla="*/ 37639 h 56689"/>
                <a:gd name="connsiteX3" fmla="*/ 1333500 w 1895386"/>
                <a:gd name="connsiteY3" fmla="*/ 31289 h 56689"/>
                <a:gd name="connsiteX4" fmla="*/ 1381125 w 1895386"/>
                <a:gd name="connsiteY4" fmla="*/ 56689 h 56689"/>
                <a:gd name="connsiteX5" fmla="*/ 1447800 w 1895386"/>
                <a:gd name="connsiteY5" fmla="*/ 56689 h 56689"/>
                <a:gd name="connsiteX6" fmla="*/ 1485900 w 1895386"/>
                <a:gd name="connsiteY6" fmla="*/ 47164 h 56689"/>
                <a:gd name="connsiteX7" fmla="*/ 1587500 w 1895386"/>
                <a:gd name="connsiteY7" fmla="*/ 50339 h 56689"/>
                <a:gd name="connsiteX8" fmla="*/ 1673225 w 1895386"/>
                <a:gd name="connsiteY8" fmla="*/ 40814 h 56689"/>
                <a:gd name="connsiteX9" fmla="*/ 1739900 w 1895386"/>
                <a:gd name="connsiteY9" fmla="*/ 40814 h 56689"/>
                <a:gd name="connsiteX10" fmla="*/ 1755775 w 1895386"/>
                <a:gd name="connsiteY10" fmla="*/ 18589 h 56689"/>
                <a:gd name="connsiteX11" fmla="*/ 1824353 w 1895386"/>
                <a:gd name="connsiteY11" fmla="*/ 0 h 56689"/>
                <a:gd name="connsiteX12" fmla="*/ 1895386 w 1895386"/>
                <a:gd name="connsiteY12" fmla="*/ 14543 h 56689"/>
                <a:gd name="connsiteX0" fmla="*/ 0 w 1895386"/>
                <a:gd name="connsiteY0" fmla="*/ 4046 h 42146"/>
                <a:gd name="connsiteX1" fmla="*/ 149225 w 1895386"/>
                <a:gd name="connsiteY1" fmla="*/ 4046 h 42146"/>
                <a:gd name="connsiteX2" fmla="*/ 190500 w 1895386"/>
                <a:gd name="connsiteY2" fmla="*/ 23096 h 42146"/>
                <a:gd name="connsiteX3" fmla="*/ 1333500 w 1895386"/>
                <a:gd name="connsiteY3" fmla="*/ 16746 h 42146"/>
                <a:gd name="connsiteX4" fmla="*/ 1381125 w 1895386"/>
                <a:gd name="connsiteY4" fmla="*/ 42146 h 42146"/>
                <a:gd name="connsiteX5" fmla="*/ 1447800 w 1895386"/>
                <a:gd name="connsiteY5" fmla="*/ 42146 h 42146"/>
                <a:gd name="connsiteX6" fmla="*/ 1485900 w 1895386"/>
                <a:gd name="connsiteY6" fmla="*/ 32621 h 42146"/>
                <a:gd name="connsiteX7" fmla="*/ 1587500 w 1895386"/>
                <a:gd name="connsiteY7" fmla="*/ 35796 h 42146"/>
                <a:gd name="connsiteX8" fmla="*/ 1673225 w 1895386"/>
                <a:gd name="connsiteY8" fmla="*/ 26271 h 42146"/>
                <a:gd name="connsiteX9" fmla="*/ 1739900 w 1895386"/>
                <a:gd name="connsiteY9" fmla="*/ 26271 h 42146"/>
                <a:gd name="connsiteX10" fmla="*/ 1755775 w 1895386"/>
                <a:gd name="connsiteY10" fmla="*/ 4046 h 42146"/>
                <a:gd name="connsiteX11" fmla="*/ 1820717 w 1895386"/>
                <a:gd name="connsiteY11" fmla="*/ 0 h 42146"/>
                <a:gd name="connsiteX12" fmla="*/ 1895386 w 1895386"/>
                <a:gd name="connsiteY12" fmla="*/ 0 h 42146"/>
                <a:gd name="connsiteX0" fmla="*/ 0 w 1903567"/>
                <a:gd name="connsiteY0" fmla="*/ 12226 h 50326"/>
                <a:gd name="connsiteX1" fmla="*/ 149225 w 1903567"/>
                <a:gd name="connsiteY1" fmla="*/ 12226 h 50326"/>
                <a:gd name="connsiteX2" fmla="*/ 190500 w 1903567"/>
                <a:gd name="connsiteY2" fmla="*/ 31276 h 50326"/>
                <a:gd name="connsiteX3" fmla="*/ 1333500 w 1903567"/>
                <a:gd name="connsiteY3" fmla="*/ 24926 h 50326"/>
                <a:gd name="connsiteX4" fmla="*/ 1381125 w 1903567"/>
                <a:gd name="connsiteY4" fmla="*/ 50326 h 50326"/>
                <a:gd name="connsiteX5" fmla="*/ 1447800 w 1903567"/>
                <a:gd name="connsiteY5" fmla="*/ 50326 h 50326"/>
                <a:gd name="connsiteX6" fmla="*/ 1485900 w 1903567"/>
                <a:gd name="connsiteY6" fmla="*/ 40801 h 50326"/>
                <a:gd name="connsiteX7" fmla="*/ 1587500 w 1903567"/>
                <a:gd name="connsiteY7" fmla="*/ 43976 h 50326"/>
                <a:gd name="connsiteX8" fmla="*/ 1673225 w 1903567"/>
                <a:gd name="connsiteY8" fmla="*/ 34451 h 50326"/>
                <a:gd name="connsiteX9" fmla="*/ 1739900 w 1903567"/>
                <a:gd name="connsiteY9" fmla="*/ 34451 h 50326"/>
                <a:gd name="connsiteX10" fmla="*/ 1755775 w 1903567"/>
                <a:gd name="connsiteY10" fmla="*/ 12226 h 50326"/>
                <a:gd name="connsiteX11" fmla="*/ 1820717 w 1903567"/>
                <a:gd name="connsiteY11" fmla="*/ 8180 h 50326"/>
                <a:gd name="connsiteX12" fmla="*/ 1903567 w 1903567"/>
                <a:gd name="connsiteY12" fmla="*/ 0 h 5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3567" h="50326">
                  <a:moveTo>
                    <a:pt x="0" y="12226"/>
                  </a:moveTo>
                  <a:lnTo>
                    <a:pt x="149225" y="12226"/>
                  </a:lnTo>
                  <a:lnTo>
                    <a:pt x="190500" y="31276"/>
                  </a:lnTo>
                  <a:lnTo>
                    <a:pt x="1333500" y="24926"/>
                  </a:lnTo>
                  <a:lnTo>
                    <a:pt x="1381125" y="50326"/>
                  </a:lnTo>
                  <a:lnTo>
                    <a:pt x="1447800" y="50326"/>
                  </a:lnTo>
                  <a:lnTo>
                    <a:pt x="1485900" y="40801"/>
                  </a:lnTo>
                  <a:lnTo>
                    <a:pt x="1587500" y="43976"/>
                  </a:lnTo>
                  <a:lnTo>
                    <a:pt x="1673225" y="34451"/>
                  </a:lnTo>
                  <a:lnTo>
                    <a:pt x="1739900" y="34451"/>
                  </a:lnTo>
                  <a:lnTo>
                    <a:pt x="1755775" y="12226"/>
                  </a:lnTo>
                  <a:lnTo>
                    <a:pt x="1820717" y="8180"/>
                  </a:lnTo>
                  <a:lnTo>
                    <a:pt x="1903567" y="0"/>
                  </a:lnTo>
                </a:path>
              </a:pathLst>
            </a:cu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2" name="グループ化 171">
            <a:extLst>
              <a:ext uri="{FF2B5EF4-FFF2-40B4-BE49-F238E27FC236}">
                <a16:creationId xmlns:a16="http://schemas.microsoft.com/office/drawing/2014/main" id="{1EF434B7-2208-07FB-F738-A5BDD8A85BA8}"/>
              </a:ext>
            </a:extLst>
          </p:cNvPr>
          <p:cNvGrpSpPr/>
          <p:nvPr/>
        </p:nvGrpSpPr>
        <p:grpSpPr>
          <a:xfrm flipH="1">
            <a:off x="1952625" y="6643719"/>
            <a:ext cx="989806" cy="1231948"/>
            <a:chOff x="3281360" y="8064060"/>
            <a:chExt cx="1017626" cy="1266572"/>
          </a:xfrm>
        </p:grpSpPr>
        <p:cxnSp>
          <p:nvCxnSpPr>
            <p:cNvPr id="173" name="直線コネクタ 172">
              <a:extLst>
                <a:ext uri="{FF2B5EF4-FFF2-40B4-BE49-F238E27FC236}">
                  <a16:creationId xmlns:a16="http://schemas.microsoft.com/office/drawing/2014/main" id="{9AC8F9BF-712C-DC31-C29B-D8ED3D55F1A7}"/>
                </a:ext>
              </a:extLst>
            </p:cNvPr>
            <p:cNvCxnSpPr/>
            <p:nvPr/>
          </p:nvCxnSpPr>
          <p:spPr>
            <a:xfrm flipH="1">
              <a:off x="3281360" y="8970839"/>
              <a:ext cx="226139" cy="1130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線コネクタ 173">
              <a:extLst>
                <a:ext uri="{FF2B5EF4-FFF2-40B4-BE49-F238E27FC236}">
                  <a16:creationId xmlns:a16="http://schemas.microsoft.com/office/drawing/2014/main" id="{8462B9EA-6BD5-DE51-A5F0-5DE52E8C7003}"/>
                </a:ext>
              </a:extLst>
            </p:cNvPr>
            <p:cNvCxnSpPr/>
            <p:nvPr/>
          </p:nvCxnSpPr>
          <p:spPr>
            <a:xfrm flipH="1">
              <a:off x="3507499" y="8856103"/>
              <a:ext cx="0" cy="1130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線コネクタ 174">
              <a:extLst>
                <a:ext uri="{FF2B5EF4-FFF2-40B4-BE49-F238E27FC236}">
                  <a16:creationId xmlns:a16="http://schemas.microsoft.com/office/drawing/2014/main" id="{FE52AA66-43D4-95B3-617B-AF4F8FC2BA09}"/>
                </a:ext>
              </a:extLst>
            </p:cNvPr>
            <p:cNvCxnSpPr/>
            <p:nvPr/>
          </p:nvCxnSpPr>
          <p:spPr>
            <a:xfrm flipH="1">
              <a:off x="3507499" y="8066437"/>
              <a:ext cx="791487" cy="791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線コネクタ 175">
              <a:extLst>
                <a:ext uri="{FF2B5EF4-FFF2-40B4-BE49-F238E27FC236}">
                  <a16:creationId xmlns:a16="http://schemas.microsoft.com/office/drawing/2014/main" id="{36EC0B9B-C29A-2691-6749-B946411BFC38}"/>
                </a:ext>
              </a:extLst>
            </p:cNvPr>
            <p:cNvCxnSpPr/>
            <p:nvPr/>
          </p:nvCxnSpPr>
          <p:spPr>
            <a:xfrm flipH="1">
              <a:off x="3506952" y="8970839"/>
              <a:ext cx="0" cy="15829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線矢印コネクタ 176">
              <a:extLst>
                <a:ext uri="{FF2B5EF4-FFF2-40B4-BE49-F238E27FC236}">
                  <a16:creationId xmlns:a16="http://schemas.microsoft.com/office/drawing/2014/main" id="{8870E482-2C9F-1310-8634-2DA72FA3E6C8}"/>
                </a:ext>
              </a:extLst>
            </p:cNvPr>
            <p:cNvCxnSpPr/>
            <p:nvPr/>
          </p:nvCxnSpPr>
          <p:spPr>
            <a:xfrm flipH="1">
              <a:off x="3554148" y="8855340"/>
              <a:ext cx="0" cy="11307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線コネクタ 177">
              <a:extLst>
                <a:ext uri="{FF2B5EF4-FFF2-40B4-BE49-F238E27FC236}">
                  <a16:creationId xmlns:a16="http://schemas.microsoft.com/office/drawing/2014/main" id="{E4FCA32D-8693-FFE4-037E-FAF72821FDBF}"/>
                </a:ext>
              </a:extLst>
            </p:cNvPr>
            <p:cNvCxnSpPr>
              <a:cxnSpLocks/>
            </p:cNvCxnSpPr>
            <p:nvPr/>
          </p:nvCxnSpPr>
          <p:spPr>
            <a:xfrm>
              <a:off x="3513137" y="8857924"/>
              <a:ext cx="14782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線矢印コネクタ 178">
              <a:extLst>
                <a:ext uri="{FF2B5EF4-FFF2-40B4-BE49-F238E27FC236}">
                  <a16:creationId xmlns:a16="http://schemas.microsoft.com/office/drawing/2014/main" id="{42DFF5EA-D163-ECDA-CEC7-E76953CFA12F}"/>
                </a:ext>
              </a:extLst>
            </p:cNvPr>
            <p:cNvCxnSpPr/>
            <p:nvPr/>
          </p:nvCxnSpPr>
          <p:spPr>
            <a:xfrm flipH="1">
              <a:off x="3657157" y="8860305"/>
              <a:ext cx="0" cy="22613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テキスト ボックス 179">
              <a:extLst>
                <a:ext uri="{FF2B5EF4-FFF2-40B4-BE49-F238E27FC236}">
                  <a16:creationId xmlns:a16="http://schemas.microsoft.com/office/drawing/2014/main" id="{8C507B31-CBC9-1F69-5E8C-7B49DC04D729}"/>
                </a:ext>
              </a:extLst>
            </p:cNvPr>
            <p:cNvSpPr txBox="1"/>
            <p:nvPr/>
          </p:nvSpPr>
          <p:spPr>
            <a:xfrm flipH="1">
              <a:off x="3579148" y="8869158"/>
              <a:ext cx="55596" cy="1067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181" name="直線矢印コネクタ 180">
              <a:extLst>
                <a:ext uri="{FF2B5EF4-FFF2-40B4-BE49-F238E27FC236}">
                  <a16:creationId xmlns:a16="http://schemas.microsoft.com/office/drawing/2014/main" id="{3F343BB3-F041-66D1-38A2-187D1972B68C}"/>
                </a:ext>
              </a:extLst>
            </p:cNvPr>
            <p:cNvCxnSpPr/>
            <p:nvPr/>
          </p:nvCxnSpPr>
          <p:spPr>
            <a:xfrm>
              <a:off x="3281360" y="9130070"/>
              <a:ext cx="22613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テキスト ボックス 181">
              <a:extLst>
                <a:ext uri="{FF2B5EF4-FFF2-40B4-BE49-F238E27FC236}">
                  <a16:creationId xmlns:a16="http://schemas.microsoft.com/office/drawing/2014/main" id="{190C1733-3DD7-D892-29BA-C25B551512A3}"/>
                </a:ext>
              </a:extLst>
            </p:cNvPr>
            <p:cNvSpPr txBox="1"/>
            <p:nvPr/>
          </p:nvSpPr>
          <p:spPr>
            <a:xfrm flipH="1">
              <a:off x="3349588" y="9133689"/>
              <a:ext cx="85511" cy="820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</a:p>
          </p:txBody>
        </p:sp>
        <p:cxnSp>
          <p:nvCxnSpPr>
            <p:cNvPr id="183" name="直線コネクタ 182">
              <a:extLst>
                <a:ext uri="{FF2B5EF4-FFF2-40B4-BE49-F238E27FC236}">
                  <a16:creationId xmlns:a16="http://schemas.microsoft.com/office/drawing/2014/main" id="{1F3770A5-F32D-3D79-529E-E195FA497F73}"/>
                </a:ext>
              </a:extLst>
            </p:cNvPr>
            <p:cNvCxnSpPr/>
            <p:nvPr/>
          </p:nvCxnSpPr>
          <p:spPr>
            <a:xfrm flipV="1">
              <a:off x="3510397" y="8968410"/>
              <a:ext cx="6784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線矢印コネクタ 183">
              <a:extLst>
                <a:ext uri="{FF2B5EF4-FFF2-40B4-BE49-F238E27FC236}">
                  <a16:creationId xmlns:a16="http://schemas.microsoft.com/office/drawing/2014/main" id="{0541E54B-BDF2-61EA-D316-A2A765C20207}"/>
                </a:ext>
              </a:extLst>
            </p:cNvPr>
            <p:cNvCxnSpPr/>
            <p:nvPr/>
          </p:nvCxnSpPr>
          <p:spPr>
            <a:xfrm>
              <a:off x="4298986" y="8064060"/>
              <a:ext cx="0" cy="101762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テキスト ボックス 184">
              <a:extLst>
                <a:ext uri="{FF2B5EF4-FFF2-40B4-BE49-F238E27FC236}">
                  <a16:creationId xmlns:a16="http://schemas.microsoft.com/office/drawing/2014/main" id="{BB0835ED-EA56-B954-B680-74CE2D712C67}"/>
                </a:ext>
              </a:extLst>
            </p:cNvPr>
            <p:cNvSpPr txBox="1"/>
            <p:nvPr/>
          </p:nvSpPr>
          <p:spPr>
            <a:xfrm flipH="1">
              <a:off x="4165223" y="8567376"/>
              <a:ext cx="111192" cy="1067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45</a:t>
              </a:r>
            </a:p>
          </p:txBody>
        </p:sp>
        <p:sp>
          <p:nvSpPr>
            <p:cNvPr id="186" name="テキスト ボックス 185">
              <a:extLst>
                <a:ext uri="{FF2B5EF4-FFF2-40B4-BE49-F238E27FC236}">
                  <a16:creationId xmlns:a16="http://schemas.microsoft.com/office/drawing/2014/main" id="{1DFDA874-9DC6-7E08-B6CC-659AFA582074}"/>
                </a:ext>
              </a:extLst>
            </p:cNvPr>
            <p:cNvSpPr txBox="1"/>
            <p:nvPr/>
          </p:nvSpPr>
          <p:spPr>
            <a:xfrm flipH="1">
              <a:off x="3678185" y="8918363"/>
              <a:ext cx="111192" cy="1067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</a:p>
          </p:txBody>
        </p:sp>
        <p:cxnSp>
          <p:nvCxnSpPr>
            <p:cNvPr id="187" name="直線コネクタ 186">
              <a:extLst>
                <a:ext uri="{FF2B5EF4-FFF2-40B4-BE49-F238E27FC236}">
                  <a16:creationId xmlns:a16="http://schemas.microsoft.com/office/drawing/2014/main" id="{75306300-4D0B-7A14-5B7A-479B3B390AAC}"/>
                </a:ext>
              </a:extLst>
            </p:cNvPr>
            <p:cNvCxnSpPr>
              <a:cxnSpLocks/>
            </p:cNvCxnSpPr>
            <p:nvPr/>
          </p:nvCxnSpPr>
          <p:spPr>
            <a:xfrm>
              <a:off x="4298986" y="8877534"/>
              <a:ext cx="0" cy="40299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線矢印コネクタ 187">
              <a:extLst>
                <a:ext uri="{FF2B5EF4-FFF2-40B4-BE49-F238E27FC236}">
                  <a16:creationId xmlns:a16="http://schemas.microsoft.com/office/drawing/2014/main" id="{1E3D9B41-96A2-6CDD-2190-EFA7B2FF7BE5}"/>
                </a:ext>
              </a:extLst>
            </p:cNvPr>
            <p:cNvCxnSpPr/>
            <p:nvPr/>
          </p:nvCxnSpPr>
          <p:spPr>
            <a:xfrm>
              <a:off x="3281360" y="9240915"/>
              <a:ext cx="101762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テキスト ボックス 188">
              <a:extLst>
                <a:ext uri="{FF2B5EF4-FFF2-40B4-BE49-F238E27FC236}">
                  <a16:creationId xmlns:a16="http://schemas.microsoft.com/office/drawing/2014/main" id="{8DE71D7F-03C4-07AD-EBE8-E554AC114837}"/>
                </a:ext>
              </a:extLst>
            </p:cNvPr>
            <p:cNvSpPr txBox="1"/>
            <p:nvPr/>
          </p:nvSpPr>
          <p:spPr>
            <a:xfrm flipH="1">
              <a:off x="3739778" y="9248541"/>
              <a:ext cx="85511" cy="820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45</a:t>
              </a:r>
            </a:p>
          </p:txBody>
        </p:sp>
      </p:grpSp>
      <p:cxnSp>
        <p:nvCxnSpPr>
          <p:cNvPr id="193" name="直線コネクタ 192">
            <a:extLst>
              <a:ext uri="{FF2B5EF4-FFF2-40B4-BE49-F238E27FC236}">
                <a16:creationId xmlns:a16="http://schemas.microsoft.com/office/drawing/2014/main" id="{84835F92-56EA-9883-1261-8D930B4479F6}"/>
              </a:ext>
            </a:extLst>
          </p:cNvPr>
          <p:cNvCxnSpPr>
            <a:cxnSpLocks/>
          </p:cNvCxnSpPr>
          <p:nvPr/>
        </p:nvCxnSpPr>
        <p:spPr>
          <a:xfrm flipV="1">
            <a:off x="3273506" y="7400925"/>
            <a:ext cx="1647259" cy="2315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コネクタ 195">
            <a:extLst>
              <a:ext uri="{FF2B5EF4-FFF2-40B4-BE49-F238E27FC236}">
                <a16:creationId xmlns:a16="http://schemas.microsoft.com/office/drawing/2014/main" id="{799E2CC7-8852-4218-A4D9-8D484598D359}"/>
              </a:ext>
            </a:extLst>
          </p:cNvPr>
          <p:cNvCxnSpPr>
            <a:cxnSpLocks/>
          </p:cNvCxnSpPr>
          <p:nvPr/>
        </p:nvCxnSpPr>
        <p:spPr>
          <a:xfrm>
            <a:off x="3274219" y="7586663"/>
            <a:ext cx="0" cy="2595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コネクタ 197">
            <a:extLst>
              <a:ext uri="{FF2B5EF4-FFF2-40B4-BE49-F238E27FC236}">
                <a16:creationId xmlns:a16="http://schemas.microsoft.com/office/drawing/2014/main" id="{3B2ED749-DE54-565C-2C8B-56AACEF8D61A}"/>
              </a:ext>
            </a:extLst>
          </p:cNvPr>
          <p:cNvCxnSpPr>
            <a:cxnSpLocks/>
          </p:cNvCxnSpPr>
          <p:nvPr/>
        </p:nvCxnSpPr>
        <p:spPr>
          <a:xfrm>
            <a:off x="2943225" y="7586663"/>
            <a:ext cx="0" cy="2595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矢印コネクタ 198">
            <a:extLst>
              <a:ext uri="{FF2B5EF4-FFF2-40B4-BE49-F238E27FC236}">
                <a16:creationId xmlns:a16="http://schemas.microsoft.com/office/drawing/2014/main" id="{7945A0A6-1A57-C622-AAC8-69D7F5ED6E63}"/>
              </a:ext>
            </a:extLst>
          </p:cNvPr>
          <p:cNvCxnSpPr>
            <a:cxnSpLocks/>
          </p:cNvCxnSpPr>
          <p:nvPr/>
        </p:nvCxnSpPr>
        <p:spPr>
          <a:xfrm flipH="1">
            <a:off x="2940214" y="7790207"/>
            <a:ext cx="334005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テキスト ボックス 199">
            <a:extLst>
              <a:ext uri="{FF2B5EF4-FFF2-40B4-BE49-F238E27FC236}">
                <a16:creationId xmlns:a16="http://schemas.microsoft.com/office/drawing/2014/main" id="{EE530CCC-DAA7-07BC-A84C-4281301866BB}"/>
              </a:ext>
            </a:extLst>
          </p:cNvPr>
          <p:cNvSpPr txBox="1"/>
          <p:nvPr/>
        </p:nvSpPr>
        <p:spPr>
          <a:xfrm>
            <a:off x="3058619" y="7796638"/>
            <a:ext cx="96180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60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5" name="テキスト ボックス 204">
            <a:extLst>
              <a:ext uri="{FF2B5EF4-FFF2-40B4-BE49-F238E27FC236}">
                <a16:creationId xmlns:a16="http://schemas.microsoft.com/office/drawing/2014/main" id="{BEE8989A-C352-A799-4DF9-92AA49F2E9ED}"/>
              </a:ext>
            </a:extLst>
          </p:cNvPr>
          <p:cNvSpPr txBox="1"/>
          <p:nvPr/>
        </p:nvSpPr>
        <p:spPr>
          <a:xfrm rot="21107383">
            <a:off x="3550864" y="7392077"/>
            <a:ext cx="9144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900" dirty="0"/>
              <a:t>1/8</a:t>
            </a:r>
            <a:r>
              <a:rPr kumimoji="1" lang="ja-JP" altLang="en-US" sz="900" dirty="0"/>
              <a:t>傾斜</a:t>
            </a:r>
          </a:p>
        </p:txBody>
      </p:sp>
      <p:sp>
        <p:nvSpPr>
          <p:cNvPr id="206" name="正方形/長方形 205">
            <a:extLst>
              <a:ext uri="{FF2B5EF4-FFF2-40B4-BE49-F238E27FC236}">
                <a16:creationId xmlns:a16="http://schemas.microsoft.com/office/drawing/2014/main" id="{1B7BBD30-4A7B-3960-88A5-07137BB79E2D}"/>
              </a:ext>
            </a:extLst>
          </p:cNvPr>
          <p:cNvSpPr/>
          <p:nvPr/>
        </p:nvSpPr>
        <p:spPr>
          <a:xfrm>
            <a:off x="533397" y="7288215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7" name="正方形/長方形 206">
            <a:extLst>
              <a:ext uri="{FF2B5EF4-FFF2-40B4-BE49-F238E27FC236}">
                <a16:creationId xmlns:a16="http://schemas.microsoft.com/office/drawing/2014/main" id="{2C471ACB-063B-C152-AC64-3D71F64361B9}"/>
              </a:ext>
            </a:extLst>
          </p:cNvPr>
          <p:cNvSpPr/>
          <p:nvPr/>
        </p:nvSpPr>
        <p:spPr>
          <a:xfrm>
            <a:off x="5738809" y="7288215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C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8" name="テキスト ボックス 207">
            <a:extLst>
              <a:ext uri="{FF2B5EF4-FFF2-40B4-BE49-F238E27FC236}">
                <a16:creationId xmlns:a16="http://schemas.microsoft.com/office/drawing/2014/main" id="{BEA814E9-24AE-B453-240F-1CD6602DC610}"/>
              </a:ext>
            </a:extLst>
          </p:cNvPr>
          <p:cNvSpPr txBox="1"/>
          <p:nvPr/>
        </p:nvSpPr>
        <p:spPr>
          <a:xfrm>
            <a:off x="5590540" y="7660241"/>
            <a:ext cx="619760" cy="232165"/>
          </a:xfrm>
          <a:prstGeom prst="rect">
            <a:avLst/>
          </a:prstGeom>
          <a:noFill/>
        </p:spPr>
        <p:txBody>
          <a:bodyPr wrap="square" lIns="0" tIns="54000" rIns="0" bIns="54000" rtlCol="0">
            <a:spAutoFit/>
          </a:bodyPr>
          <a:lstStyle/>
          <a:p>
            <a:pPr algn="ctr"/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単位：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</a:p>
        </p:txBody>
      </p:sp>
      <p:sp>
        <p:nvSpPr>
          <p:cNvPr id="209" name="テキスト ボックス 208">
            <a:extLst>
              <a:ext uri="{FF2B5EF4-FFF2-40B4-BE49-F238E27FC236}">
                <a16:creationId xmlns:a16="http://schemas.microsoft.com/office/drawing/2014/main" id="{5C2EE9E9-7B76-2277-4529-77A245F54484}"/>
              </a:ext>
            </a:extLst>
          </p:cNvPr>
          <p:cNvSpPr txBox="1"/>
          <p:nvPr/>
        </p:nvSpPr>
        <p:spPr>
          <a:xfrm>
            <a:off x="67603" y="7708731"/>
            <a:ext cx="963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目盛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=10m</a:t>
            </a:r>
          </a:p>
        </p:txBody>
      </p:sp>
      <p:cxnSp>
        <p:nvCxnSpPr>
          <p:cNvPr id="210" name="直線コネクタ 209">
            <a:extLst>
              <a:ext uri="{FF2B5EF4-FFF2-40B4-BE49-F238E27FC236}">
                <a16:creationId xmlns:a16="http://schemas.microsoft.com/office/drawing/2014/main" id="{32F4E0ED-5753-556F-E56D-8A763F7F2F05}"/>
              </a:ext>
            </a:extLst>
          </p:cNvPr>
          <p:cNvCxnSpPr>
            <a:cxnSpLocks/>
          </p:cNvCxnSpPr>
          <p:nvPr/>
        </p:nvCxnSpPr>
        <p:spPr>
          <a:xfrm flipH="1" flipV="1">
            <a:off x="25935088" y="5085784"/>
            <a:ext cx="595212" cy="172862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線コネクタ 215">
            <a:extLst>
              <a:ext uri="{FF2B5EF4-FFF2-40B4-BE49-F238E27FC236}">
                <a16:creationId xmlns:a16="http://schemas.microsoft.com/office/drawing/2014/main" id="{0902C92C-F4E2-E0B2-F587-C587EB95F98E}"/>
              </a:ext>
            </a:extLst>
          </p:cNvPr>
          <p:cNvCxnSpPr>
            <a:cxnSpLocks/>
          </p:cNvCxnSpPr>
          <p:nvPr/>
        </p:nvCxnSpPr>
        <p:spPr>
          <a:xfrm flipV="1">
            <a:off x="26529506" y="6737653"/>
            <a:ext cx="220739" cy="76008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テキスト ボックス 219">
            <a:extLst>
              <a:ext uri="{FF2B5EF4-FFF2-40B4-BE49-F238E27FC236}">
                <a16:creationId xmlns:a16="http://schemas.microsoft.com/office/drawing/2014/main" id="{E9B69EEF-B1A0-F343-7EE9-92FBC329C65D}"/>
              </a:ext>
            </a:extLst>
          </p:cNvPr>
          <p:cNvSpPr txBox="1"/>
          <p:nvPr/>
        </p:nvSpPr>
        <p:spPr>
          <a:xfrm>
            <a:off x="26237088" y="6069649"/>
            <a:ext cx="1236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800">
                <a:highlight>
                  <a:srgbClr val="FFFFFF"/>
                </a:highlight>
              </a:rPr>
              <a:t>48</a:t>
            </a:r>
          </a:p>
        </p:txBody>
      </p:sp>
      <p:sp>
        <p:nvSpPr>
          <p:cNvPr id="221" name="テキスト ボックス 220">
            <a:extLst>
              <a:ext uri="{FF2B5EF4-FFF2-40B4-BE49-F238E27FC236}">
                <a16:creationId xmlns:a16="http://schemas.microsoft.com/office/drawing/2014/main" id="{EB378A39-62F6-F591-73F2-554DA2BCD3B2}"/>
              </a:ext>
            </a:extLst>
          </p:cNvPr>
          <p:cNvSpPr txBox="1"/>
          <p:nvPr/>
        </p:nvSpPr>
        <p:spPr>
          <a:xfrm>
            <a:off x="26618088" y="6720524"/>
            <a:ext cx="677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800">
                <a:highlight>
                  <a:srgbClr val="FFFFFF"/>
                </a:highlight>
              </a:rPr>
              <a:t>6</a:t>
            </a:r>
          </a:p>
        </p:txBody>
      </p:sp>
      <p:sp>
        <p:nvSpPr>
          <p:cNvPr id="222" name="正方形/長方形 221">
            <a:extLst>
              <a:ext uri="{FF2B5EF4-FFF2-40B4-BE49-F238E27FC236}">
                <a16:creationId xmlns:a16="http://schemas.microsoft.com/office/drawing/2014/main" id="{46BDB3B3-4391-8970-1243-E84F395C0056}"/>
              </a:ext>
            </a:extLst>
          </p:cNvPr>
          <p:cNvSpPr/>
          <p:nvPr/>
        </p:nvSpPr>
        <p:spPr>
          <a:xfrm>
            <a:off x="4314825" y="7515224"/>
            <a:ext cx="28800" cy="1008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572FB7CC-D4AE-D553-DFA2-376CB7AA2670}"/>
              </a:ext>
            </a:extLst>
          </p:cNvPr>
          <p:cNvSpPr txBox="1"/>
          <p:nvPr/>
        </p:nvSpPr>
        <p:spPr>
          <a:xfrm>
            <a:off x="4468814" y="7107918"/>
            <a:ext cx="534192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700">
                <a:latin typeface="+mn-ea"/>
              </a:rPr>
              <a:t>看板</a:t>
            </a:r>
            <a:r>
              <a:rPr kumimoji="1" lang="en-US" altLang="ja-JP" sz="700">
                <a:latin typeface="+mn-ea"/>
              </a:rPr>
              <a:t>:Lv</a:t>
            </a:r>
            <a:r>
              <a:rPr kumimoji="1" lang="ja-JP" altLang="en-US" sz="700">
                <a:latin typeface="+mn-ea"/>
              </a:rPr>
              <a:t>上</a:t>
            </a:r>
            <a:r>
              <a:rPr kumimoji="1" lang="en-US" altLang="ja-JP" sz="700">
                <a:latin typeface="+mn-ea"/>
              </a:rPr>
              <a:t>6</a:t>
            </a:r>
            <a:endParaRPr kumimoji="1" lang="ja-JP" altLang="en-US" sz="700" dirty="0">
              <a:latin typeface="+mn-ea"/>
            </a:endParaRPr>
          </a:p>
        </p:txBody>
      </p:sp>
      <p:cxnSp>
        <p:nvCxnSpPr>
          <p:cNvPr id="224" name="直線矢印コネクタ 223">
            <a:extLst>
              <a:ext uri="{FF2B5EF4-FFF2-40B4-BE49-F238E27FC236}">
                <a16:creationId xmlns:a16="http://schemas.microsoft.com/office/drawing/2014/main" id="{9AD3496C-DBD7-46F6-DA68-A217C3CCCEAD}"/>
              </a:ext>
            </a:extLst>
          </p:cNvPr>
          <p:cNvCxnSpPr>
            <a:cxnSpLocks/>
          </p:cNvCxnSpPr>
          <p:nvPr/>
        </p:nvCxnSpPr>
        <p:spPr>
          <a:xfrm flipH="1">
            <a:off x="4344193" y="7227094"/>
            <a:ext cx="139701" cy="288922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テキスト ボックス 225">
            <a:extLst>
              <a:ext uri="{FF2B5EF4-FFF2-40B4-BE49-F238E27FC236}">
                <a16:creationId xmlns:a16="http://schemas.microsoft.com/office/drawing/2014/main" id="{D5817334-C1E3-E017-541D-50D06F257DE8}"/>
              </a:ext>
            </a:extLst>
          </p:cNvPr>
          <p:cNvSpPr txBox="1"/>
          <p:nvPr/>
        </p:nvSpPr>
        <p:spPr>
          <a:xfrm>
            <a:off x="2684848" y="6570810"/>
            <a:ext cx="317302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500m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先までの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勾配の上に出る障害物はない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757E589-FC12-17F6-594F-247EEDCA9DDA}"/>
              </a:ext>
            </a:extLst>
          </p:cNvPr>
          <p:cNvSpPr/>
          <p:nvPr/>
        </p:nvSpPr>
        <p:spPr>
          <a:xfrm>
            <a:off x="533397" y="8659815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solidFill>
                  <a:schemeClr val="tx1"/>
                </a:solidFill>
              </a:rPr>
              <a:t>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97BC389-167A-4072-7748-F6B843BC57AC}"/>
              </a:ext>
            </a:extLst>
          </p:cNvPr>
          <p:cNvSpPr/>
          <p:nvPr/>
        </p:nvSpPr>
        <p:spPr>
          <a:xfrm>
            <a:off x="5738809" y="8659815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solidFill>
                  <a:schemeClr val="tx1"/>
                </a:solidFill>
              </a:rPr>
              <a:t>B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4695A885-8F37-25DE-C3D9-EFB4B4EB3DE6}"/>
              </a:ext>
            </a:extLst>
          </p:cNvPr>
          <p:cNvSpPr txBox="1"/>
          <p:nvPr/>
        </p:nvSpPr>
        <p:spPr>
          <a:xfrm>
            <a:off x="5590540" y="9031841"/>
            <a:ext cx="619760" cy="232165"/>
          </a:xfrm>
          <a:prstGeom prst="rect">
            <a:avLst/>
          </a:prstGeom>
          <a:noFill/>
        </p:spPr>
        <p:txBody>
          <a:bodyPr wrap="square" lIns="0" tIns="54000" rIns="0" bIns="54000" rtlCol="0">
            <a:spAutoFit/>
          </a:bodyPr>
          <a:lstStyle/>
          <a:p>
            <a:pPr algn="ctr"/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単位：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9D550E5F-72C6-97D3-B0B9-29C9433D67B3}"/>
              </a:ext>
            </a:extLst>
          </p:cNvPr>
          <p:cNvSpPr txBox="1"/>
          <p:nvPr/>
        </p:nvSpPr>
        <p:spPr>
          <a:xfrm>
            <a:off x="67603" y="9080331"/>
            <a:ext cx="963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目盛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=10m</a:t>
            </a:r>
          </a:p>
        </p:txBody>
      </p:sp>
      <p:cxnSp>
        <p:nvCxnSpPr>
          <p:cNvPr id="234" name="直線コネクタ 233">
            <a:extLst>
              <a:ext uri="{FF2B5EF4-FFF2-40B4-BE49-F238E27FC236}">
                <a16:creationId xmlns:a16="http://schemas.microsoft.com/office/drawing/2014/main" id="{176EB5AC-2D9A-F90D-F9FA-740ECB2F64BA}"/>
              </a:ext>
            </a:extLst>
          </p:cNvPr>
          <p:cNvCxnSpPr>
            <a:cxnSpLocks/>
          </p:cNvCxnSpPr>
          <p:nvPr/>
        </p:nvCxnSpPr>
        <p:spPr>
          <a:xfrm>
            <a:off x="1586965" y="8728095"/>
            <a:ext cx="1677612" cy="2059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コネクタ 235">
            <a:extLst>
              <a:ext uri="{FF2B5EF4-FFF2-40B4-BE49-F238E27FC236}">
                <a16:creationId xmlns:a16="http://schemas.microsoft.com/office/drawing/2014/main" id="{6F0383CD-2BB0-9E4E-2690-23B4D1286AE7}"/>
              </a:ext>
            </a:extLst>
          </p:cNvPr>
          <p:cNvCxnSpPr>
            <a:cxnSpLocks/>
          </p:cNvCxnSpPr>
          <p:nvPr/>
        </p:nvCxnSpPr>
        <p:spPr>
          <a:xfrm>
            <a:off x="3594894" y="8888413"/>
            <a:ext cx="0" cy="2595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コネクタ 236">
            <a:extLst>
              <a:ext uri="{FF2B5EF4-FFF2-40B4-BE49-F238E27FC236}">
                <a16:creationId xmlns:a16="http://schemas.microsoft.com/office/drawing/2014/main" id="{501554AC-4343-28AD-A428-5F70E7E419CD}"/>
              </a:ext>
            </a:extLst>
          </p:cNvPr>
          <p:cNvCxnSpPr>
            <a:cxnSpLocks/>
          </p:cNvCxnSpPr>
          <p:nvPr/>
        </p:nvCxnSpPr>
        <p:spPr>
          <a:xfrm>
            <a:off x="3263900" y="8888413"/>
            <a:ext cx="0" cy="2595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線矢印コネクタ 237">
            <a:extLst>
              <a:ext uri="{FF2B5EF4-FFF2-40B4-BE49-F238E27FC236}">
                <a16:creationId xmlns:a16="http://schemas.microsoft.com/office/drawing/2014/main" id="{3DB51BA9-3BBB-1DE4-3B8D-EA7F882B6102}"/>
              </a:ext>
            </a:extLst>
          </p:cNvPr>
          <p:cNvCxnSpPr>
            <a:cxnSpLocks/>
          </p:cNvCxnSpPr>
          <p:nvPr/>
        </p:nvCxnSpPr>
        <p:spPr>
          <a:xfrm flipH="1">
            <a:off x="3260889" y="9084810"/>
            <a:ext cx="334005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テキスト ボックス 238">
            <a:extLst>
              <a:ext uri="{FF2B5EF4-FFF2-40B4-BE49-F238E27FC236}">
                <a16:creationId xmlns:a16="http://schemas.microsoft.com/office/drawing/2014/main" id="{9E1F36CB-3F62-51D3-4009-D6A65C666545}"/>
              </a:ext>
            </a:extLst>
          </p:cNvPr>
          <p:cNvSpPr txBox="1"/>
          <p:nvPr/>
        </p:nvSpPr>
        <p:spPr>
          <a:xfrm>
            <a:off x="3381676" y="9098384"/>
            <a:ext cx="96180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60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2" name="テキスト ボックス 241">
            <a:extLst>
              <a:ext uri="{FF2B5EF4-FFF2-40B4-BE49-F238E27FC236}">
                <a16:creationId xmlns:a16="http://schemas.microsoft.com/office/drawing/2014/main" id="{B0BD4D7B-2309-B818-7257-F1C501B5DABE}"/>
              </a:ext>
            </a:extLst>
          </p:cNvPr>
          <p:cNvSpPr txBox="1"/>
          <p:nvPr/>
        </p:nvSpPr>
        <p:spPr>
          <a:xfrm rot="417081">
            <a:off x="1988764" y="8681127"/>
            <a:ext cx="9144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900" dirty="0"/>
              <a:t>1/8</a:t>
            </a:r>
            <a:r>
              <a:rPr kumimoji="1" lang="ja-JP" altLang="en-US" sz="900" dirty="0"/>
              <a:t>傾斜</a:t>
            </a:r>
          </a:p>
        </p:txBody>
      </p:sp>
      <p:cxnSp>
        <p:nvCxnSpPr>
          <p:cNvPr id="247" name="直線コネクタ 246">
            <a:extLst>
              <a:ext uri="{FF2B5EF4-FFF2-40B4-BE49-F238E27FC236}">
                <a16:creationId xmlns:a16="http://schemas.microsoft.com/office/drawing/2014/main" id="{BBDC800B-17FF-EE68-0FA3-D5C098E51C29}"/>
              </a:ext>
            </a:extLst>
          </p:cNvPr>
          <p:cNvCxnSpPr/>
          <p:nvPr/>
        </p:nvCxnSpPr>
        <p:spPr>
          <a:xfrm>
            <a:off x="4348163" y="8843964"/>
            <a:ext cx="85725" cy="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テキスト ボックス 247">
            <a:extLst>
              <a:ext uri="{FF2B5EF4-FFF2-40B4-BE49-F238E27FC236}">
                <a16:creationId xmlns:a16="http://schemas.microsoft.com/office/drawing/2014/main" id="{1E9DF243-E06B-D954-124A-461611072AD2}"/>
              </a:ext>
            </a:extLst>
          </p:cNvPr>
          <p:cNvSpPr txBox="1"/>
          <p:nvPr/>
        </p:nvSpPr>
        <p:spPr>
          <a:xfrm>
            <a:off x="4324650" y="8860258"/>
            <a:ext cx="153888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600">
                <a:latin typeface="メイリオ" panose="020B0604030504040204" pitchFamily="50" charset="-128"/>
                <a:ea typeface="メイリオ" panose="020B0604030504040204" pitchFamily="50" charset="-128"/>
              </a:rPr>
              <a:t>道路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49" name="直線コネクタ 248">
            <a:extLst>
              <a:ext uri="{FF2B5EF4-FFF2-40B4-BE49-F238E27FC236}">
                <a16:creationId xmlns:a16="http://schemas.microsoft.com/office/drawing/2014/main" id="{8205F48C-AA27-3D62-14B4-46B29A3859E1}"/>
              </a:ext>
            </a:extLst>
          </p:cNvPr>
          <p:cNvCxnSpPr>
            <a:cxnSpLocks/>
          </p:cNvCxnSpPr>
          <p:nvPr/>
        </p:nvCxnSpPr>
        <p:spPr>
          <a:xfrm>
            <a:off x="4212431" y="8860634"/>
            <a:ext cx="73819" cy="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線コネクタ 250">
            <a:extLst>
              <a:ext uri="{FF2B5EF4-FFF2-40B4-BE49-F238E27FC236}">
                <a16:creationId xmlns:a16="http://schemas.microsoft.com/office/drawing/2014/main" id="{5C1A0FB6-D565-5696-0763-89CF10AF9307}"/>
              </a:ext>
            </a:extLst>
          </p:cNvPr>
          <p:cNvCxnSpPr>
            <a:cxnSpLocks/>
          </p:cNvCxnSpPr>
          <p:nvPr/>
        </p:nvCxnSpPr>
        <p:spPr>
          <a:xfrm>
            <a:off x="4040981" y="8887621"/>
            <a:ext cx="54769" cy="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グループ化 252">
            <a:extLst>
              <a:ext uri="{FF2B5EF4-FFF2-40B4-BE49-F238E27FC236}">
                <a16:creationId xmlns:a16="http://schemas.microsoft.com/office/drawing/2014/main" id="{7DB9FA64-D762-0550-98A3-CAEA7AC74CDF}"/>
              </a:ext>
            </a:extLst>
          </p:cNvPr>
          <p:cNvGrpSpPr/>
          <p:nvPr/>
        </p:nvGrpSpPr>
        <p:grpSpPr>
          <a:xfrm>
            <a:off x="3600452" y="7939907"/>
            <a:ext cx="989806" cy="1279570"/>
            <a:chOff x="3281360" y="8064060"/>
            <a:chExt cx="1017626" cy="1315534"/>
          </a:xfrm>
        </p:grpSpPr>
        <p:cxnSp>
          <p:nvCxnSpPr>
            <p:cNvPr id="254" name="直線コネクタ 253">
              <a:extLst>
                <a:ext uri="{FF2B5EF4-FFF2-40B4-BE49-F238E27FC236}">
                  <a16:creationId xmlns:a16="http://schemas.microsoft.com/office/drawing/2014/main" id="{3604FF15-4D1E-8FB7-7B26-B437B2AE5368}"/>
                </a:ext>
              </a:extLst>
            </p:cNvPr>
            <p:cNvCxnSpPr/>
            <p:nvPr/>
          </p:nvCxnSpPr>
          <p:spPr>
            <a:xfrm flipH="1">
              <a:off x="3281360" y="8970839"/>
              <a:ext cx="226139" cy="1130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直線コネクタ 254">
              <a:extLst>
                <a:ext uri="{FF2B5EF4-FFF2-40B4-BE49-F238E27FC236}">
                  <a16:creationId xmlns:a16="http://schemas.microsoft.com/office/drawing/2014/main" id="{9F0FFAE9-4D01-4F82-B082-F767C53E05BF}"/>
                </a:ext>
              </a:extLst>
            </p:cNvPr>
            <p:cNvCxnSpPr/>
            <p:nvPr/>
          </p:nvCxnSpPr>
          <p:spPr>
            <a:xfrm flipH="1">
              <a:off x="3507499" y="8856103"/>
              <a:ext cx="0" cy="1130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>
              <a:extLst>
                <a:ext uri="{FF2B5EF4-FFF2-40B4-BE49-F238E27FC236}">
                  <a16:creationId xmlns:a16="http://schemas.microsoft.com/office/drawing/2014/main" id="{FF77DCB8-B878-6D86-F11A-2B19E5F8EDE9}"/>
                </a:ext>
              </a:extLst>
            </p:cNvPr>
            <p:cNvCxnSpPr/>
            <p:nvPr/>
          </p:nvCxnSpPr>
          <p:spPr>
            <a:xfrm flipH="1">
              <a:off x="3507499" y="8066437"/>
              <a:ext cx="791487" cy="791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>
              <a:extLst>
                <a:ext uri="{FF2B5EF4-FFF2-40B4-BE49-F238E27FC236}">
                  <a16:creationId xmlns:a16="http://schemas.microsoft.com/office/drawing/2014/main" id="{259EBE94-C246-4351-A015-94DEED467F52}"/>
                </a:ext>
              </a:extLst>
            </p:cNvPr>
            <p:cNvCxnSpPr/>
            <p:nvPr/>
          </p:nvCxnSpPr>
          <p:spPr>
            <a:xfrm flipH="1">
              <a:off x="3506952" y="8970839"/>
              <a:ext cx="0" cy="15829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矢印コネクタ 113">
              <a:extLst>
                <a:ext uri="{FF2B5EF4-FFF2-40B4-BE49-F238E27FC236}">
                  <a16:creationId xmlns:a16="http://schemas.microsoft.com/office/drawing/2014/main" id="{F7FFE7D9-72B3-5827-8D74-8A0F6B456BDA}"/>
                </a:ext>
              </a:extLst>
            </p:cNvPr>
            <p:cNvCxnSpPr/>
            <p:nvPr/>
          </p:nvCxnSpPr>
          <p:spPr>
            <a:xfrm flipH="1">
              <a:off x="3554148" y="8855340"/>
              <a:ext cx="0" cy="11307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>
              <a:extLst>
                <a:ext uri="{FF2B5EF4-FFF2-40B4-BE49-F238E27FC236}">
                  <a16:creationId xmlns:a16="http://schemas.microsoft.com/office/drawing/2014/main" id="{D141D861-1550-2546-FE77-449AA420AF5F}"/>
                </a:ext>
              </a:extLst>
            </p:cNvPr>
            <p:cNvCxnSpPr>
              <a:cxnSpLocks/>
            </p:cNvCxnSpPr>
            <p:nvPr/>
          </p:nvCxnSpPr>
          <p:spPr>
            <a:xfrm>
              <a:off x="3513137" y="8857924"/>
              <a:ext cx="14782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矢印コネクタ 115">
              <a:extLst>
                <a:ext uri="{FF2B5EF4-FFF2-40B4-BE49-F238E27FC236}">
                  <a16:creationId xmlns:a16="http://schemas.microsoft.com/office/drawing/2014/main" id="{114A641E-841B-CE97-A6A4-8B1E8B8CCD43}"/>
                </a:ext>
              </a:extLst>
            </p:cNvPr>
            <p:cNvCxnSpPr/>
            <p:nvPr/>
          </p:nvCxnSpPr>
          <p:spPr>
            <a:xfrm flipH="1">
              <a:off x="3657157" y="8860305"/>
              <a:ext cx="0" cy="22613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テキスト ボックス 116">
              <a:extLst>
                <a:ext uri="{FF2B5EF4-FFF2-40B4-BE49-F238E27FC236}">
                  <a16:creationId xmlns:a16="http://schemas.microsoft.com/office/drawing/2014/main" id="{098B8DAD-0CD2-9347-B770-5D3CC4228D5D}"/>
                </a:ext>
              </a:extLst>
            </p:cNvPr>
            <p:cNvSpPr txBox="1"/>
            <p:nvPr/>
          </p:nvSpPr>
          <p:spPr>
            <a:xfrm flipH="1">
              <a:off x="3579148" y="8869158"/>
              <a:ext cx="55596" cy="1067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118" name="直線矢印コネクタ 117">
              <a:extLst>
                <a:ext uri="{FF2B5EF4-FFF2-40B4-BE49-F238E27FC236}">
                  <a16:creationId xmlns:a16="http://schemas.microsoft.com/office/drawing/2014/main" id="{49F99EFA-73B1-6181-2521-875EF29CF140}"/>
                </a:ext>
              </a:extLst>
            </p:cNvPr>
            <p:cNvCxnSpPr/>
            <p:nvPr/>
          </p:nvCxnSpPr>
          <p:spPr>
            <a:xfrm>
              <a:off x="3281360" y="9122726"/>
              <a:ext cx="22613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3128C847-5ECC-3244-EFF1-EEAA87D5D2CB}"/>
                </a:ext>
              </a:extLst>
            </p:cNvPr>
            <p:cNvSpPr txBox="1"/>
            <p:nvPr/>
          </p:nvSpPr>
          <p:spPr>
            <a:xfrm flipH="1">
              <a:off x="3347140" y="9131241"/>
              <a:ext cx="85511" cy="820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</a:p>
          </p:txBody>
        </p:sp>
        <p:cxnSp>
          <p:nvCxnSpPr>
            <p:cNvPr id="120" name="直線コネクタ 119">
              <a:extLst>
                <a:ext uri="{FF2B5EF4-FFF2-40B4-BE49-F238E27FC236}">
                  <a16:creationId xmlns:a16="http://schemas.microsoft.com/office/drawing/2014/main" id="{46F0EAFC-76BD-194E-471E-B8DAF241497E}"/>
                </a:ext>
              </a:extLst>
            </p:cNvPr>
            <p:cNvCxnSpPr/>
            <p:nvPr/>
          </p:nvCxnSpPr>
          <p:spPr>
            <a:xfrm flipV="1">
              <a:off x="3510397" y="8968410"/>
              <a:ext cx="6784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矢印コネクタ 125">
              <a:extLst>
                <a:ext uri="{FF2B5EF4-FFF2-40B4-BE49-F238E27FC236}">
                  <a16:creationId xmlns:a16="http://schemas.microsoft.com/office/drawing/2014/main" id="{1D96DDF1-07A3-BE62-8630-FCDBC94BFE68}"/>
                </a:ext>
              </a:extLst>
            </p:cNvPr>
            <p:cNvCxnSpPr/>
            <p:nvPr/>
          </p:nvCxnSpPr>
          <p:spPr>
            <a:xfrm>
              <a:off x="4298986" y="8064060"/>
              <a:ext cx="0" cy="101762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385C01C4-E3A3-4880-3844-B36F798BD29A}"/>
                </a:ext>
              </a:extLst>
            </p:cNvPr>
            <p:cNvSpPr txBox="1"/>
            <p:nvPr/>
          </p:nvSpPr>
          <p:spPr>
            <a:xfrm flipH="1">
              <a:off x="4165223" y="8567376"/>
              <a:ext cx="111192" cy="1067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45</a:t>
              </a:r>
            </a:p>
          </p:txBody>
        </p:sp>
        <p:sp>
          <p:nvSpPr>
            <p:cNvPr id="129" name="テキスト ボックス 128">
              <a:extLst>
                <a:ext uri="{FF2B5EF4-FFF2-40B4-BE49-F238E27FC236}">
                  <a16:creationId xmlns:a16="http://schemas.microsoft.com/office/drawing/2014/main" id="{234D2142-350B-CF6A-9C94-EC3F83D8479B}"/>
                </a:ext>
              </a:extLst>
            </p:cNvPr>
            <p:cNvSpPr txBox="1"/>
            <p:nvPr/>
          </p:nvSpPr>
          <p:spPr>
            <a:xfrm flipH="1">
              <a:off x="3678185" y="8918363"/>
              <a:ext cx="111192" cy="1067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</a:p>
          </p:txBody>
        </p:sp>
        <p:cxnSp>
          <p:nvCxnSpPr>
            <p:cNvPr id="132" name="直線コネクタ 131">
              <a:extLst>
                <a:ext uri="{FF2B5EF4-FFF2-40B4-BE49-F238E27FC236}">
                  <a16:creationId xmlns:a16="http://schemas.microsoft.com/office/drawing/2014/main" id="{540E25BE-CF5A-4041-7D36-3B60D2F38EEE}"/>
                </a:ext>
              </a:extLst>
            </p:cNvPr>
            <p:cNvCxnSpPr>
              <a:cxnSpLocks/>
            </p:cNvCxnSpPr>
            <p:nvPr/>
          </p:nvCxnSpPr>
          <p:spPr>
            <a:xfrm>
              <a:off x="4298986" y="8877534"/>
              <a:ext cx="0" cy="40299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矢印コネクタ 133">
              <a:extLst>
                <a:ext uri="{FF2B5EF4-FFF2-40B4-BE49-F238E27FC236}">
                  <a16:creationId xmlns:a16="http://schemas.microsoft.com/office/drawing/2014/main" id="{29F10B23-DF03-DCB8-2AA6-44A758F00D1F}"/>
                </a:ext>
              </a:extLst>
            </p:cNvPr>
            <p:cNvCxnSpPr/>
            <p:nvPr/>
          </p:nvCxnSpPr>
          <p:spPr>
            <a:xfrm>
              <a:off x="3281360" y="9292331"/>
              <a:ext cx="101762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テキスト ボックス 134">
              <a:extLst>
                <a:ext uri="{FF2B5EF4-FFF2-40B4-BE49-F238E27FC236}">
                  <a16:creationId xmlns:a16="http://schemas.microsoft.com/office/drawing/2014/main" id="{7AF6C73A-32A8-5E80-8E49-B1765D648D47}"/>
                </a:ext>
              </a:extLst>
            </p:cNvPr>
            <p:cNvSpPr txBox="1"/>
            <p:nvPr/>
          </p:nvSpPr>
          <p:spPr>
            <a:xfrm flipH="1">
              <a:off x="3739778" y="9297503"/>
              <a:ext cx="85511" cy="820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45</a:t>
              </a:r>
            </a:p>
          </p:txBody>
        </p:sp>
      </p:grpSp>
      <p:sp>
        <p:nvSpPr>
          <p:cNvPr id="138" name="正方形/長方形 137">
            <a:extLst>
              <a:ext uri="{FF2B5EF4-FFF2-40B4-BE49-F238E27FC236}">
                <a16:creationId xmlns:a16="http://schemas.microsoft.com/office/drawing/2014/main" id="{FC516576-F318-F7A4-0CE7-4A0FBDD90F51}"/>
              </a:ext>
            </a:extLst>
          </p:cNvPr>
          <p:cNvSpPr/>
          <p:nvPr/>
        </p:nvSpPr>
        <p:spPr>
          <a:xfrm>
            <a:off x="4283870" y="8782842"/>
            <a:ext cx="28800" cy="648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9" name="直線コネクタ 148">
            <a:extLst>
              <a:ext uri="{FF2B5EF4-FFF2-40B4-BE49-F238E27FC236}">
                <a16:creationId xmlns:a16="http://schemas.microsoft.com/office/drawing/2014/main" id="{567227A0-71F9-91E6-1633-EC746D067966}"/>
              </a:ext>
            </a:extLst>
          </p:cNvPr>
          <p:cNvCxnSpPr>
            <a:cxnSpLocks/>
          </p:cNvCxnSpPr>
          <p:nvPr/>
        </p:nvCxnSpPr>
        <p:spPr>
          <a:xfrm flipH="1">
            <a:off x="26099212" y="4450556"/>
            <a:ext cx="872784" cy="300523"/>
          </a:xfrm>
          <a:prstGeom prst="line">
            <a:avLst/>
          </a:prstGeom>
          <a:ln w="1270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CDB61F50-2954-BB2C-2E85-D1D5CD257423}"/>
              </a:ext>
            </a:extLst>
          </p:cNvPr>
          <p:cNvSpPr txBox="1"/>
          <p:nvPr/>
        </p:nvSpPr>
        <p:spPr>
          <a:xfrm>
            <a:off x="26498232" y="4528980"/>
            <a:ext cx="1236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800">
                <a:highlight>
                  <a:srgbClr val="FFFFFF"/>
                </a:highlight>
              </a:rPr>
              <a:t>26</a:t>
            </a:r>
          </a:p>
        </p:txBody>
      </p:sp>
      <p:cxnSp>
        <p:nvCxnSpPr>
          <p:cNvPr id="190" name="直線矢印コネクタ 189">
            <a:extLst>
              <a:ext uri="{FF2B5EF4-FFF2-40B4-BE49-F238E27FC236}">
                <a16:creationId xmlns:a16="http://schemas.microsoft.com/office/drawing/2014/main" id="{0F13E23C-975E-3951-65B0-907D37A6A092}"/>
              </a:ext>
            </a:extLst>
          </p:cNvPr>
          <p:cNvCxnSpPr>
            <a:cxnSpLocks/>
          </p:cNvCxnSpPr>
          <p:nvPr/>
        </p:nvCxnSpPr>
        <p:spPr>
          <a:xfrm>
            <a:off x="4025107" y="8432800"/>
            <a:ext cx="254793" cy="346866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テキスト ボックス 191">
            <a:extLst>
              <a:ext uri="{FF2B5EF4-FFF2-40B4-BE49-F238E27FC236}">
                <a16:creationId xmlns:a16="http://schemas.microsoft.com/office/drawing/2014/main" id="{A30AB9D3-F149-6297-20CD-AA57F697D035}"/>
              </a:ext>
            </a:extLst>
          </p:cNvPr>
          <p:cNvSpPr txBox="1"/>
          <p:nvPr/>
        </p:nvSpPr>
        <p:spPr>
          <a:xfrm>
            <a:off x="3482977" y="8320769"/>
            <a:ext cx="534192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700">
                <a:latin typeface="+mn-ea"/>
              </a:rPr>
              <a:t>看板</a:t>
            </a:r>
            <a:r>
              <a:rPr kumimoji="1" lang="en-US" altLang="ja-JP" sz="700">
                <a:latin typeface="+mn-ea"/>
              </a:rPr>
              <a:t>:Lv</a:t>
            </a:r>
            <a:r>
              <a:rPr kumimoji="1" lang="ja-JP" altLang="en-US" sz="700">
                <a:latin typeface="+mn-ea"/>
              </a:rPr>
              <a:t>上</a:t>
            </a:r>
            <a:r>
              <a:rPr kumimoji="1" lang="en-US" altLang="ja-JP" sz="700">
                <a:latin typeface="+mn-ea"/>
              </a:rPr>
              <a:t>6</a:t>
            </a:r>
            <a:endParaRPr kumimoji="1" lang="ja-JP" altLang="en-US" sz="700" dirty="0">
              <a:latin typeface="+mn-ea"/>
            </a:endParaRPr>
          </a:p>
        </p:txBody>
      </p:sp>
      <p:cxnSp>
        <p:nvCxnSpPr>
          <p:cNvPr id="195" name="直線コネクタ 194">
            <a:extLst>
              <a:ext uri="{FF2B5EF4-FFF2-40B4-BE49-F238E27FC236}">
                <a16:creationId xmlns:a16="http://schemas.microsoft.com/office/drawing/2014/main" id="{6EAD3235-6744-1195-8A2D-85FC6AB4B5F7}"/>
              </a:ext>
            </a:extLst>
          </p:cNvPr>
          <p:cNvCxnSpPr>
            <a:cxnSpLocks/>
          </p:cNvCxnSpPr>
          <p:nvPr/>
        </p:nvCxnSpPr>
        <p:spPr>
          <a:xfrm>
            <a:off x="4291012" y="8861426"/>
            <a:ext cx="0" cy="2309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矢印コネクタ 200">
            <a:extLst>
              <a:ext uri="{FF2B5EF4-FFF2-40B4-BE49-F238E27FC236}">
                <a16:creationId xmlns:a16="http://schemas.microsoft.com/office/drawing/2014/main" id="{162E7705-D8EA-302E-AA0E-2614464D4D16}"/>
              </a:ext>
            </a:extLst>
          </p:cNvPr>
          <p:cNvCxnSpPr>
            <a:cxnSpLocks/>
          </p:cNvCxnSpPr>
          <p:nvPr/>
        </p:nvCxnSpPr>
        <p:spPr>
          <a:xfrm>
            <a:off x="3600452" y="9058400"/>
            <a:ext cx="692942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テキスト ボックス 203">
            <a:extLst>
              <a:ext uri="{FF2B5EF4-FFF2-40B4-BE49-F238E27FC236}">
                <a16:creationId xmlns:a16="http://schemas.microsoft.com/office/drawing/2014/main" id="{8E12DC1F-B982-8133-023B-BBEBFDC39C13}"/>
              </a:ext>
            </a:extLst>
          </p:cNvPr>
          <p:cNvSpPr txBox="1"/>
          <p:nvPr/>
        </p:nvSpPr>
        <p:spPr>
          <a:xfrm>
            <a:off x="3888882" y="9060283"/>
            <a:ext cx="96180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600"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1" name="テキスト ボックス 210">
            <a:extLst>
              <a:ext uri="{FF2B5EF4-FFF2-40B4-BE49-F238E27FC236}">
                <a16:creationId xmlns:a16="http://schemas.microsoft.com/office/drawing/2014/main" id="{40FB4A95-4E53-98A3-1FAC-0C7FB905FFAC}"/>
              </a:ext>
            </a:extLst>
          </p:cNvPr>
          <p:cNvSpPr txBox="1"/>
          <p:nvPr/>
        </p:nvSpPr>
        <p:spPr>
          <a:xfrm>
            <a:off x="2310113" y="8981702"/>
            <a:ext cx="375103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600">
                <a:latin typeface="メイリオ" panose="020B0604030504040204" pitchFamily="50" charset="-128"/>
                <a:ea typeface="メイリオ" panose="020B0604030504040204" pitchFamily="50" charset="-128"/>
              </a:rPr>
              <a:t>河原</a:t>
            </a:r>
            <a:r>
              <a:rPr kumimoji="1" lang="en-US" altLang="ja-JP" sz="60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600">
                <a:latin typeface="メイリオ" panose="020B0604030504040204" pitchFamily="50" charset="-128"/>
                <a:ea typeface="メイリオ" panose="020B0604030504040204" pitchFamily="50" charset="-128"/>
              </a:rPr>
              <a:t>草地</a:t>
            </a:r>
            <a:r>
              <a:rPr kumimoji="1" lang="en-US" altLang="ja-JP" sz="60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13" name="直線コネクタ 212">
            <a:extLst>
              <a:ext uri="{FF2B5EF4-FFF2-40B4-BE49-F238E27FC236}">
                <a16:creationId xmlns:a16="http://schemas.microsoft.com/office/drawing/2014/main" id="{2D81D229-278D-EFDF-F56D-829D8E8A8A59}"/>
              </a:ext>
            </a:extLst>
          </p:cNvPr>
          <p:cNvCxnSpPr>
            <a:cxnSpLocks/>
          </p:cNvCxnSpPr>
          <p:nvPr/>
        </p:nvCxnSpPr>
        <p:spPr>
          <a:xfrm flipH="1">
            <a:off x="3148013" y="8954294"/>
            <a:ext cx="111919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線コネクタ 240">
            <a:extLst>
              <a:ext uri="{FF2B5EF4-FFF2-40B4-BE49-F238E27FC236}">
                <a16:creationId xmlns:a16="http://schemas.microsoft.com/office/drawing/2014/main" id="{73AC49C2-7E2B-956C-D2AF-8FDEFA3A0228}"/>
              </a:ext>
            </a:extLst>
          </p:cNvPr>
          <p:cNvCxnSpPr/>
          <p:nvPr/>
        </p:nvCxnSpPr>
        <p:spPr>
          <a:xfrm>
            <a:off x="1590675" y="8934450"/>
            <a:ext cx="333692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テキスト ボックス 214">
            <a:extLst>
              <a:ext uri="{FF2B5EF4-FFF2-40B4-BE49-F238E27FC236}">
                <a16:creationId xmlns:a16="http://schemas.microsoft.com/office/drawing/2014/main" id="{012C1ECC-6009-276F-043F-27027A1D0453}"/>
              </a:ext>
            </a:extLst>
          </p:cNvPr>
          <p:cNvSpPr txBox="1"/>
          <p:nvPr/>
        </p:nvSpPr>
        <p:spPr>
          <a:xfrm>
            <a:off x="332173" y="7963047"/>
            <a:ext cx="317302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500m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先までの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勾配の上に出る障害物はない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8" name="テキスト ボックス 217">
            <a:extLst>
              <a:ext uri="{FF2B5EF4-FFF2-40B4-BE49-F238E27FC236}">
                <a16:creationId xmlns:a16="http://schemas.microsoft.com/office/drawing/2014/main" id="{CD428DA9-E9E2-EB06-60B3-CFE60CC04BF5}"/>
              </a:ext>
            </a:extLst>
          </p:cNvPr>
          <p:cNvSpPr txBox="1"/>
          <p:nvPr/>
        </p:nvSpPr>
        <p:spPr>
          <a:xfrm>
            <a:off x="3322144" y="8988052"/>
            <a:ext cx="230832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600">
                <a:latin typeface="メイリオ" panose="020B0604030504040204" pitchFamily="50" charset="-128"/>
                <a:ea typeface="メイリオ" panose="020B0604030504040204" pitchFamily="50" charset="-128"/>
              </a:rPr>
              <a:t>ｺﾝｸﾘｰﾄ</a:t>
            </a:r>
            <a:endParaRPr kumimoji="1" lang="en-US" altLang="ja-JP" sz="6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9" name="テキスト ボックス 218">
            <a:extLst>
              <a:ext uri="{FF2B5EF4-FFF2-40B4-BE49-F238E27FC236}">
                <a16:creationId xmlns:a16="http://schemas.microsoft.com/office/drawing/2014/main" id="{4A96C2E4-5A3A-D42A-DF92-710DCEFF84D1}"/>
              </a:ext>
            </a:extLst>
          </p:cNvPr>
          <p:cNvSpPr txBox="1"/>
          <p:nvPr/>
        </p:nvSpPr>
        <p:spPr>
          <a:xfrm>
            <a:off x="2998294" y="7695827"/>
            <a:ext cx="230832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600">
                <a:latin typeface="メイリオ" panose="020B0604030504040204" pitchFamily="50" charset="-128"/>
                <a:ea typeface="メイリオ" panose="020B0604030504040204" pitchFamily="50" charset="-128"/>
              </a:rPr>
              <a:t>ｺﾝｸﾘｰﾄ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56" name="直線コネクタ 255">
            <a:extLst>
              <a:ext uri="{FF2B5EF4-FFF2-40B4-BE49-F238E27FC236}">
                <a16:creationId xmlns:a16="http://schemas.microsoft.com/office/drawing/2014/main" id="{EF1EBDA6-DAD3-B541-0154-3389549B4808}"/>
              </a:ext>
            </a:extLst>
          </p:cNvPr>
          <p:cNvCxnSpPr>
            <a:cxnSpLocks/>
          </p:cNvCxnSpPr>
          <p:nvPr/>
        </p:nvCxnSpPr>
        <p:spPr>
          <a:xfrm>
            <a:off x="4324349" y="7646988"/>
            <a:ext cx="0" cy="1825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線矢印コネクタ 257">
            <a:extLst>
              <a:ext uri="{FF2B5EF4-FFF2-40B4-BE49-F238E27FC236}">
                <a16:creationId xmlns:a16="http://schemas.microsoft.com/office/drawing/2014/main" id="{4D6F29F5-EA2D-68A5-FB92-34AEFCE0AECD}"/>
              </a:ext>
            </a:extLst>
          </p:cNvPr>
          <p:cNvCxnSpPr>
            <a:cxnSpLocks/>
          </p:cNvCxnSpPr>
          <p:nvPr/>
        </p:nvCxnSpPr>
        <p:spPr>
          <a:xfrm flipH="1">
            <a:off x="3273589" y="7790207"/>
            <a:ext cx="1043617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テキスト ボックス 260">
            <a:extLst>
              <a:ext uri="{FF2B5EF4-FFF2-40B4-BE49-F238E27FC236}">
                <a16:creationId xmlns:a16="http://schemas.microsoft.com/office/drawing/2014/main" id="{C50AC660-6CDB-5334-FC5B-5BA97973A850}"/>
              </a:ext>
            </a:extLst>
          </p:cNvPr>
          <p:cNvSpPr txBox="1"/>
          <p:nvPr/>
        </p:nvSpPr>
        <p:spPr>
          <a:xfrm>
            <a:off x="3765850" y="7796638"/>
            <a:ext cx="96180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600">
                <a:latin typeface="メイリオ" panose="020B0604030504040204" pitchFamily="50" charset="-128"/>
                <a:ea typeface="メイリオ" panose="020B0604030504040204" pitchFamily="50" charset="-128"/>
              </a:rPr>
              <a:t>48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4" name="テキスト ボックス 263">
            <a:extLst>
              <a:ext uri="{FF2B5EF4-FFF2-40B4-BE49-F238E27FC236}">
                <a16:creationId xmlns:a16="http://schemas.microsoft.com/office/drawing/2014/main" id="{1B19F56F-F76A-98C6-84CC-D0A8B2EA7E60}"/>
              </a:ext>
            </a:extLst>
          </p:cNvPr>
          <p:cNvSpPr txBox="1"/>
          <p:nvPr/>
        </p:nvSpPr>
        <p:spPr>
          <a:xfrm>
            <a:off x="4950919" y="8893595"/>
            <a:ext cx="86562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600">
                <a:latin typeface="メイリオ" panose="020B0604030504040204" pitchFamily="50" charset="-128"/>
                <a:ea typeface="メイリオ" panose="020B0604030504040204" pitchFamily="50" charset="-128"/>
              </a:rPr>
              <a:t>Lv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256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>
            <a:extLst>
              <a:ext uri="{FF2B5EF4-FFF2-40B4-BE49-F238E27FC236}">
                <a16:creationId xmlns:a16="http://schemas.microsoft.com/office/drawing/2014/main" id="{E22AC8A0-723A-8B44-9B51-6142AE617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98" y="947185"/>
            <a:ext cx="6115904" cy="791638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432484" y="941237"/>
            <a:ext cx="6120000" cy="79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19853" y="523238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日野川河川公園１　場外　位置図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34725" y="11483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別図２</a:t>
            </a:r>
          </a:p>
        </p:txBody>
      </p:sp>
      <p:sp>
        <p:nvSpPr>
          <p:cNvPr id="8" name="フリーフォーム 7"/>
          <p:cNvSpPr/>
          <p:nvPr/>
        </p:nvSpPr>
        <p:spPr>
          <a:xfrm>
            <a:off x="821743" y="9073478"/>
            <a:ext cx="838800" cy="147638"/>
          </a:xfrm>
          <a:custGeom>
            <a:avLst/>
            <a:gdLst>
              <a:gd name="connsiteX0" fmla="*/ 0 w 414338"/>
              <a:gd name="connsiteY0" fmla="*/ 4763 h 147638"/>
              <a:gd name="connsiteX1" fmla="*/ 0 w 414338"/>
              <a:gd name="connsiteY1" fmla="*/ 147638 h 147638"/>
              <a:gd name="connsiteX2" fmla="*/ 414338 w 414338"/>
              <a:gd name="connsiteY2" fmla="*/ 147638 h 147638"/>
              <a:gd name="connsiteX3" fmla="*/ 414338 w 414338"/>
              <a:gd name="connsiteY3" fmla="*/ 0 h 14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338" h="147638">
                <a:moveTo>
                  <a:pt x="0" y="4763"/>
                </a:moveTo>
                <a:lnTo>
                  <a:pt x="0" y="147638"/>
                </a:lnTo>
                <a:lnTo>
                  <a:pt x="414338" y="147638"/>
                </a:lnTo>
                <a:lnTo>
                  <a:pt x="414338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26484" y="8960477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300m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536" y="1163660"/>
            <a:ext cx="385228" cy="629387"/>
          </a:xfrm>
          <a:prstGeom prst="rect">
            <a:avLst/>
          </a:prstGeom>
        </p:spPr>
      </p:pic>
      <p:sp>
        <p:nvSpPr>
          <p:cNvPr id="14" name="フリーフォーム 7">
            <a:extLst>
              <a:ext uri="{FF2B5EF4-FFF2-40B4-BE49-F238E27FC236}">
                <a16:creationId xmlns:a16="http://schemas.microsoft.com/office/drawing/2014/main" id="{E794DE25-9FF7-9049-6693-71A8F6FD5244}"/>
              </a:ext>
            </a:extLst>
          </p:cNvPr>
          <p:cNvSpPr/>
          <p:nvPr/>
        </p:nvSpPr>
        <p:spPr>
          <a:xfrm>
            <a:off x="8751876" y="10488798"/>
            <a:ext cx="838800" cy="147638"/>
          </a:xfrm>
          <a:custGeom>
            <a:avLst/>
            <a:gdLst>
              <a:gd name="connsiteX0" fmla="*/ 0 w 414338"/>
              <a:gd name="connsiteY0" fmla="*/ 4763 h 147638"/>
              <a:gd name="connsiteX1" fmla="*/ 0 w 414338"/>
              <a:gd name="connsiteY1" fmla="*/ 147638 h 147638"/>
              <a:gd name="connsiteX2" fmla="*/ 414338 w 414338"/>
              <a:gd name="connsiteY2" fmla="*/ 147638 h 147638"/>
              <a:gd name="connsiteX3" fmla="*/ 414338 w 414338"/>
              <a:gd name="connsiteY3" fmla="*/ 0 h 14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338" h="147638">
                <a:moveTo>
                  <a:pt x="0" y="4763"/>
                </a:moveTo>
                <a:lnTo>
                  <a:pt x="0" y="147638"/>
                </a:lnTo>
                <a:lnTo>
                  <a:pt x="414338" y="147638"/>
                </a:lnTo>
                <a:lnTo>
                  <a:pt x="414338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581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1ebfed-a5c5-4b57-a5d2-f2f8491593e7">
      <Terms xmlns="http://schemas.microsoft.com/office/infopath/2007/PartnerControls"/>
    </lcf76f155ced4ddcb4097134ff3c332f>
    <_x0032_023_x5e74_6_x6708_30_x65e5__x30e1__x30fc__x30eb__x56de__x7b54_ xmlns="501ebfed-a5c5-4b57-a5d2-f2f8491593e7" xsi:nil="true"/>
    <_x8cfc__x5165__x8005_ xmlns="501ebfed-a5c5-4b57-a5d2-f2f8491593e7" xsi:nil="true"/>
    <PR_x5019__x88dc_ xmlns="501ebfed-a5c5-4b57-a5d2-f2f8491593e7" xsi:nil="true"/>
    <_x7a0e__x8fbc__x91d1__x984d_ xmlns="501ebfed-a5c5-4b57-a5d2-f2f8491593e7" xsi:nil="true"/>
    <_x5185__x5bb9_ xmlns="501ebfed-a5c5-4b57-a5d2-f2f8491593e7" xsi:nil="true"/>
    <_x8cfc__x5165__x65e5_ xmlns="501ebfed-a5c5-4b57-a5d2-f2f8491593e7" xsi:nil="true"/>
    <TaxCatchAll xmlns="59a962ed-5da6-44c6-adf1-106de9fda96c" xsi:nil="true"/>
    <_x5b9f__x65bd__x65e5_ xmlns="501ebfed-a5c5-4b57-a5d2-f2f8491593e7" xsi:nil="true"/>
    <_x4e95__x4e0a__x30b3__x30e1__x30f3__x30c8_ xmlns="501ebfed-a5c5-4b57-a5d2-f2f8491593e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3933E3F74555A4E808F776A6ACC5803" ma:contentTypeVersion="25" ma:contentTypeDescription="新しいドキュメントを作成します。" ma:contentTypeScope="" ma:versionID="8123e54f7899b7a088b5ece45752d9c1">
  <xsd:schema xmlns:xsd="http://www.w3.org/2001/XMLSchema" xmlns:xs="http://www.w3.org/2001/XMLSchema" xmlns:p="http://schemas.microsoft.com/office/2006/metadata/properties" xmlns:ns2="501ebfed-a5c5-4b57-a5d2-f2f8491593e7" xmlns:ns3="59a962ed-5da6-44c6-adf1-106de9fda96c" targetNamespace="http://schemas.microsoft.com/office/2006/metadata/properties" ma:root="true" ma:fieldsID="e4c9db3ab2ce9d0685f5ca594232366f" ns2:_="" ns3:_="">
    <xsd:import namespace="501ebfed-a5c5-4b57-a5d2-f2f8491593e7"/>
    <xsd:import namespace="59a962ed-5da6-44c6-adf1-106de9fda9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_x5b9f__x65bd__x65e5_" minOccurs="0"/>
                <xsd:element ref="ns2:PR_x5019__x88dc_" minOccurs="0"/>
                <xsd:element ref="ns2:_x4e95__x4e0a__x30b3__x30e1__x30f3__x30c8_" minOccurs="0"/>
                <xsd:element ref="ns2:MediaServiceSearchProperties" minOccurs="0"/>
                <xsd:element ref="ns2:_x7a0e__x8fbc__x91d1__x984d_" minOccurs="0"/>
                <xsd:element ref="ns2:_x8cfc__x5165__x65e5_" minOccurs="0"/>
                <xsd:element ref="ns2:_x5185__x5bb9_" minOccurs="0"/>
                <xsd:element ref="ns2:_x8cfc__x5165__x8005_" minOccurs="0"/>
                <xsd:element ref="ns2:_x0032_023_x5e74_6_x6708_30_x65e5__x30e1__x30fc__x30eb__x56de__x7b54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ebfed-a5c5-4b57-a5d2-f2f8491593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78296116-7562-436d-8967-84e4a62cae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x5b9f__x65bd__x65e5_" ma:index="22" nillable="true" ma:displayName="実施日" ma:format="DateOnly" ma:internalName="_x5b9f__x65bd__x65e5_">
      <xsd:simpleType>
        <xsd:restriction base="dms:DateTime"/>
      </xsd:simpleType>
    </xsd:element>
    <xsd:element name="PR_x5019__x88dc_" ma:index="23" nillable="true" ma:displayName="PR候補" ma:description="PRに使えそうなコンテンツ" ma:format="Dropdown" ma:internalName="PR_x5019__x88dc_">
      <xsd:simpleType>
        <xsd:restriction base="dms:Choice">
          <xsd:enumeration value="〇"/>
          <xsd:enumeration value="△"/>
          <xsd:enumeration value="✕"/>
        </xsd:restriction>
      </xsd:simpleType>
    </xsd:element>
    <xsd:element name="_x4e95__x4e0a__x30b3__x30e1__x30f3__x30c8_" ma:index="24" nillable="true" ma:displayName="井上コメント" ma:format="Dropdown" ma:internalName="_x4e95__x4e0a__x30b3__x30e1__x30f3__x30c8_">
      <xsd:simpleType>
        <xsd:restriction base="dms:Text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x7a0e__x8fbc__x91d1__x984d_" ma:index="26" nillable="true" ma:displayName="税込金額" ma:decimals="0" ma:format="Dropdown" ma:internalName="_x7a0e__x8fbc__x91d1__x984d_" ma:percentage="FALSE">
      <xsd:simpleType>
        <xsd:restriction base="dms:Number"/>
      </xsd:simpleType>
    </xsd:element>
    <xsd:element name="_x8cfc__x5165__x65e5_" ma:index="27" nillable="true" ma:displayName="購入日" ma:format="DateTime" ma:internalName="_x8cfc__x5165__x65e5_">
      <xsd:simpleType>
        <xsd:restriction base="dms:DateTime"/>
      </xsd:simpleType>
    </xsd:element>
    <xsd:element name="_x5185__x5bb9_" ma:index="28" nillable="true" ma:displayName="内容" ma:format="Dropdown" ma:internalName="_x5185__x5bb9_">
      <xsd:simpleType>
        <xsd:restriction base="dms:Text">
          <xsd:maxLength value="255"/>
        </xsd:restriction>
      </xsd:simpleType>
    </xsd:element>
    <xsd:element name="_x8cfc__x5165__x8005_" ma:index="29" nillable="true" ma:displayName="購入者" ma:format="Dropdown" ma:internalName="_x8cfc__x5165__x8005_">
      <xsd:simpleType>
        <xsd:restriction base="dms:Text">
          <xsd:maxLength value="255"/>
        </xsd:restriction>
      </xsd:simpleType>
    </xsd:element>
    <xsd:element name="_x0032_023_x5e74_6_x6708_30_x65e5__x30e1__x30fc__x30eb__x56de__x7b54_" ma:index="30" nillable="true" ma:displayName="コメント" ma:format="Dropdown" ma:internalName="_x0032_023_x5e74_6_x6708_30_x65e5__x30e1__x30fc__x30eb__x56de__x7b54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962ed-5da6-44c6-adf1-106de9fda96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662b613-223a-4b80-b582-2506d5aaf74d}" ma:internalName="TaxCatchAll" ma:showField="CatchAllData" ma:web="59a962ed-5da6-44c6-adf1-106de9fda9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0F218C-D703-43D6-9829-128589D6F0B2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59a962ed-5da6-44c6-adf1-106de9fda96c"/>
    <ds:schemaRef ds:uri="501ebfed-a5c5-4b57-a5d2-f2f8491593e7"/>
  </ds:schemaRefs>
</ds:datastoreItem>
</file>

<file path=customXml/itemProps2.xml><?xml version="1.0" encoding="utf-8"?>
<ds:datastoreItem xmlns:ds="http://schemas.openxmlformats.org/officeDocument/2006/customXml" ds:itemID="{7C6714D3-535E-4954-BFBA-889B2FA190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C3A978-F7FC-41D2-B79B-1528C76B00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1ebfed-a5c5-4b57-a5d2-f2f8491593e7"/>
    <ds:schemaRef ds:uri="59a962ed-5da6-44c6-adf1-106de9fda9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2569</TotalTime>
  <Words>275</Words>
  <Application>Microsoft Office PowerPoint</Application>
  <PresentationFormat>A4 210 x 297 mm</PresentationFormat>
  <Paragraphs>102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ＭＳ 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>航空宇宙システムカンパニー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金森 友恵</dc:creator>
  <cp:lastModifiedBy>牧田 依里</cp:lastModifiedBy>
  <cp:revision>203</cp:revision>
  <cp:lastPrinted>2024-02-14T00:09:38Z</cp:lastPrinted>
  <dcterms:created xsi:type="dcterms:W3CDTF">2022-09-13T07:10:35Z</dcterms:created>
  <dcterms:modified xsi:type="dcterms:W3CDTF">2024-06-25T06:14:14Z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0x01010013933E3F74555A4E808F776A6ACC5803</vt:lpwstr>
  </property>
  <property fmtid="{D5CDD505-2E9C-101B-9397-08002B2CF9AE}" pid="3" name="MediaServiceImageTags">
    <vt:lpwstr/>
  </property>
</Properties>
</file>