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E7E42-4222-4DE5-A562-8C75844A899C}" v="1" dt="2023-05-11T01:00:12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村 紀行" userId="ad32a233-5cef-45bd-8906-79fc63518646" providerId="ADAL" clId="{3D5E7E42-4222-4DE5-A562-8C75844A899C}"/>
    <pc:docChg chg="modSld">
      <pc:chgData name="高村 紀行" userId="ad32a233-5cef-45bd-8906-79fc63518646" providerId="ADAL" clId="{3D5E7E42-4222-4DE5-A562-8C75844A899C}" dt="2023-05-11T01:00:43.838" v="81" actId="20577"/>
      <pc:docMkLst>
        <pc:docMk/>
      </pc:docMkLst>
      <pc:sldChg chg="addSp modSp mod">
        <pc:chgData name="高村 紀行" userId="ad32a233-5cef-45bd-8906-79fc63518646" providerId="ADAL" clId="{3D5E7E42-4222-4DE5-A562-8C75844A899C}" dt="2023-05-11T01:00:43.838" v="81" actId="20577"/>
        <pc:sldMkLst>
          <pc:docMk/>
          <pc:sldMk cId="3918474770" sldId="256"/>
        </pc:sldMkLst>
        <pc:spChg chg="mod">
          <ac:chgData name="高村 紀行" userId="ad32a233-5cef-45bd-8906-79fc63518646" providerId="ADAL" clId="{3D5E7E42-4222-4DE5-A562-8C75844A899C}" dt="2023-05-11T01:00:43.838" v="81" actId="20577"/>
          <ac:spMkLst>
            <pc:docMk/>
            <pc:sldMk cId="3918474770" sldId="256"/>
            <ac:spMk id="19" creationId="{7CE95017-C8D0-4E26-A3FC-011ADAD745B4}"/>
          </ac:spMkLst>
        </pc:spChg>
        <pc:picChg chg="add mod">
          <ac:chgData name="高村 紀行" userId="ad32a233-5cef-45bd-8906-79fc63518646" providerId="ADAL" clId="{3D5E7E42-4222-4DE5-A562-8C75844A899C}" dt="2023-05-11T01:00:26.578" v="73" actId="1037"/>
          <ac:picMkLst>
            <pc:docMk/>
            <pc:sldMk cId="3918474770" sldId="256"/>
            <ac:picMk id="15" creationId="{B8FB09B5-4982-490A-A8BA-782C3274B202}"/>
          </ac:picMkLst>
        </pc:picChg>
        <pc:picChg chg="add mod">
          <ac:chgData name="高村 紀行" userId="ad32a233-5cef-45bd-8906-79fc63518646" providerId="ADAL" clId="{3D5E7E42-4222-4DE5-A562-8C75844A899C}" dt="2023-05-11T01:00:22.003" v="69" actId="1038"/>
          <ac:picMkLst>
            <pc:docMk/>
            <pc:sldMk cId="3918474770" sldId="256"/>
            <ac:picMk id="21" creationId="{814B817E-56B8-4148-92F1-F04EBC04E862}"/>
          </ac:picMkLst>
        </pc:picChg>
      </pc:sldChg>
    </pc:docChg>
  </pc:docChgLst>
  <pc:docChgLst>
    <pc:chgData name="齋藤 寿恵" userId="8cae2e0a-961a-4999-a601-76a0f90a1289" providerId="ADAL" clId="{3C61AADC-D010-49EB-BA44-17171D810C34}"/>
    <pc:docChg chg="modSld">
      <pc:chgData name="齋藤 寿恵" userId="8cae2e0a-961a-4999-a601-76a0f90a1289" providerId="ADAL" clId="{3C61AADC-D010-49EB-BA44-17171D810C34}" dt="2023-04-26T02:10:09.582" v="820" actId="1035"/>
      <pc:docMkLst>
        <pc:docMk/>
      </pc:docMkLst>
      <pc:sldChg chg="modSp mod">
        <pc:chgData name="齋藤 寿恵" userId="8cae2e0a-961a-4999-a601-76a0f90a1289" providerId="ADAL" clId="{3C61AADC-D010-49EB-BA44-17171D810C34}" dt="2023-04-26T02:10:09.582" v="820" actId="1035"/>
        <pc:sldMkLst>
          <pc:docMk/>
          <pc:sldMk cId="3918474770" sldId="256"/>
        </pc:sldMkLst>
        <pc:spChg chg="mod">
          <ac:chgData name="齋藤 寿恵" userId="8cae2e0a-961a-4999-a601-76a0f90a1289" providerId="ADAL" clId="{3C61AADC-D010-49EB-BA44-17171D810C34}" dt="2023-04-26T02:10:00.504" v="809" actId="1037"/>
          <ac:spMkLst>
            <pc:docMk/>
            <pc:sldMk cId="3918474770" sldId="256"/>
            <ac:spMk id="4" creationId="{831CC75F-0C66-4F04-A0AF-C48BEBC0B118}"/>
          </ac:spMkLst>
        </pc:spChg>
        <pc:spChg chg="mod">
          <ac:chgData name="齋藤 寿恵" userId="8cae2e0a-961a-4999-a601-76a0f90a1289" providerId="ADAL" clId="{3C61AADC-D010-49EB-BA44-17171D810C34}" dt="2023-04-26T02:10:00.504" v="809" actId="1037"/>
          <ac:spMkLst>
            <pc:docMk/>
            <pc:sldMk cId="3918474770" sldId="256"/>
            <ac:spMk id="5" creationId="{0CAA42E7-3C87-4CE0-921F-7D08232A4F96}"/>
          </ac:spMkLst>
        </pc:spChg>
        <pc:spChg chg="mod">
          <ac:chgData name="齋藤 寿恵" userId="8cae2e0a-961a-4999-a601-76a0f90a1289" providerId="ADAL" clId="{3C61AADC-D010-49EB-BA44-17171D810C34}" dt="2023-04-26T02:09:54.862" v="806" actId="1037"/>
          <ac:spMkLst>
            <pc:docMk/>
            <pc:sldMk cId="3918474770" sldId="256"/>
            <ac:spMk id="16" creationId="{96EA0DB3-9D0F-4030-BA9E-36BCA8DBA9A1}"/>
          </ac:spMkLst>
        </pc:spChg>
        <pc:spChg chg="mod">
          <ac:chgData name="齋藤 寿恵" userId="8cae2e0a-961a-4999-a601-76a0f90a1289" providerId="ADAL" clId="{3C61AADC-D010-49EB-BA44-17171D810C34}" dt="2023-04-26T02:09:54.862" v="806" actId="1037"/>
          <ac:spMkLst>
            <pc:docMk/>
            <pc:sldMk cId="3918474770" sldId="256"/>
            <ac:spMk id="17" creationId="{FDC35708-AEA0-4B2A-9E08-E90290F54C5C}"/>
          </ac:spMkLst>
        </pc:spChg>
        <pc:spChg chg="mod">
          <ac:chgData name="齋藤 寿恵" userId="8cae2e0a-961a-4999-a601-76a0f90a1289" providerId="ADAL" clId="{3C61AADC-D010-49EB-BA44-17171D810C34}" dt="2023-04-26T02:09:54.862" v="806" actId="1037"/>
          <ac:spMkLst>
            <pc:docMk/>
            <pc:sldMk cId="3918474770" sldId="256"/>
            <ac:spMk id="18" creationId="{6D84BBD3-83B5-4F4F-B480-8885A24603A8}"/>
          </ac:spMkLst>
        </pc:spChg>
        <pc:spChg chg="mod">
          <ac:chgData name="齋藤 寿恵" userId="8cae2e0a-961a-4999-a601-76a0f90a1289" providerId="ADAL" clId="{3C61AADC-D010-49EB-BA44-17171D810C34}" dt="2023-04-26T02:09:54.862" v="806" actId="1037"/>
          <ac:spMkLst>
            <pc:docMk/>
            <pc:sldMk cId="3918474770" sldId="256"/>
            <ac:spMk id="19" creationId="{7CE95017-C8D0-4E26-A3FC-011ADAD745B4}"/>
          </ac:spMkLst>
        </pc:spChg>
        <pc:spChg chg="mod">
          <ac:chgData name="齋藤 寿恵" userId="8cae2e0a-961a-4999-a601-76a0f90a1289" providerId="ADAL" clId="{3C61AADC-D010-49EB-BA44-17171D810C34}" dt="2023-04-26T02:10:09.582" v="820" actId="1035"/>
          <ac:spMkLst>
            <pc:docMk/>
            <pc:sldMk cId="3918474770" sldId="256"/>
            <ac:spMk id="20" creationId="{352D5FDC-F834-4BDB-AB17-1DAE97697569}"/>
          </ac:spMkLst>
        </pc:spChg>
        <pc:spChg chg="mod">
          <ac:chgData name="齋藤 寿恵" userId="8cae2e0a-961a-4999-a601-76a0f90a1289" providerId="ADAL" clId="{3C61AADC-D010-49EB-BA44-17171D810C34}" dt="2023-04-26T02:10:00.504" v="809" actId="1037"/>
          <ac:spMkLst>
            <pc:docMk/>
            <pc:sldMk cId="3918474770" sldId="256"/>
            <ac:spMk id="35" creationId="{E56658C2-77EC-43FD-B129-12613D1CCD26}"/>
          </ac:spMkLst>
        </pc:spChg>
        <pc:spChg chg="mod">
          <ac:chgData name="齋藤 寿恵" userId="8cae2e0a-961a-4999-a601-76a0f90a1289" providerId="ADAL" clId="{3C61AADC-D010-49EB-BA44-17171D810C34}" dt="2023-04-26T02:10:00.504" v="809" actId="1037"/>
          <ac:spMkLst>
            <pc:docMk/>
            <pc:sldMk cId="3918474770" sldId="256"/>
            <ac:spMk id="36" creationId="{EA54CF8D-3CE3-4F5F-922C-BAC7A100C9BC}"/>
          </ac:spMkLst>
        </pc:spChg>
        <pc:picChg chg="mod">
          <ac:chgData name="齋藤 寿恵" userId="8cae2e0a-961a-4999-a601-76a0f90a1289" providerId="ADAL" clId="{3C61AADC-D010-49EB-BA44-17171D810C34}" dt="2023-04-26T02:10:00.504" v="809" actId="1037"/>
          <ac:picMkLst>
            <pc:docMk/>
            <pc:sldMk cId="3918474770" sldId="256"/>
            <ac:picMk id="43" creationId="{E95ECD2D-1D02-4F71-A027-A40CD453AA33}"/>
          </ac:picMkLst>
        </pc:picChg>
        <pc:cxnChg chg="mod">
          <ac:chgData name="齋藤 寿恵" userId="8cae2e0a-961a-4999-a601-76a0f90a1289" providerId="ADAL" clId="{3C61AADC-D010-49EB-BA44-17171D810C34}" dt="2023-04-26T02:10:00.504" v="809" actId="1037"/>
          <ac:cxnSpMkLst>
            <pc:docMk/>
            <pc:sldMk cId="3918474770" sldId="256"/>
            <ac:cxnSpMk id="40" creationId="{D1F3AFC1-A933-4C85-9999-463C0B7097E5}"/>
          </ac:cxnSpMkLst>
        </pc:cxnChg>
      </pc:sldChg>
    </pc:docChg>
  </pc:docChgLst>
  <pc:docChgLst>
    <pc:chgData name="齋藤 寿恵" userId="8cae2e0a-961a-4999-a601-76a0f90a1289" providerId="ADAL" clId="{34542796-B674-490E-A491-D3ED0074C032}"/>
    <pc:docChg chg="modSld">
      <pc:chgData name="齋藤 寿恵" userId="8cae2e0a-961a-4999-a601-76a0f90a1289" providerId="ADAL" clId="{34542796-B674-490E-A491-D3ED0074C032}" dt="2023-05-12T00:17:17.311" v="29" actId="1076"/>
      <pc:docMkLst>
        <pc:docMk/>
      </pc:docMkLst>
      <pc:sldChg chg="modSp mod">
        <pc:chgData name="齋藤 寿恵" userId="8cae2e0a-961a-4999-a601-76a0f90a1289" providerId="ADAL" clId="{34542796-B674-490E-A491-D3ED0074C032}" dt="2023-05-12T00:17:17.311" v="29" actId="1076"/>
        <pc:sldMkLst>
          <pc:docMk/>
          <pc:sldMk cId="3918474770" sldId="256"/>
        </pc:sldMkLst>
        <pc:picChg chg="mod">
          <ac:chgData name="齋藤 寿恵" userId="8cae2e0a-961a-4999-a601-76a0f90a1289" providerId="ADAL" clId="{34542796-B674-490E-A491-D3ED0074C032}" dt="2023-05-12T00:17:14.811" v="28" actId="1076"/>
          <ac:picMkLst>
            <pc:docMk/>
            <pc:sldMk cId="3918474770" sldId="256"/>
            <ac:picMk id="15" creationId="{B8FB09B5-4982-490A-A8BA-782C3274B202}"/>
          </ac:picMkLst>
        </pc:picChg>
        <pc:picChg chg="mod">
          <ac:chgData name="齋藤 寿恵" userId="8cae2e0a-961a-4999-a601-76a0f90a1289" providerId="ADAL" clId="{34542796-B674-490E-A491-D3ED0074C032}" dt="2023-05-12T00:17:17.311" v="29" actId="1076"/>
          <ac:picMkLst>
            <pc:docMk/>
            <pc:sldMk cId="3918474770" sldId="256"/>
            <ac:picMk id="21" creationId="{814B817E-56B8-4148-92F1-F04EBC04E8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77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1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40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2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35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4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5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7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5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1C58-182F-491D-89CE-245B73E73FF2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37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砂の上にある&#10;&#10;低い精度で自動的に生成された説明">
            <a:extLst>
              <a:ext uri="{FF2B5EF4-FFF2-40B4-BE49-F238E27FC236}">
                <a16:creationId xmlns:a16="http://schemas.microsoft.com/office/drawing/2014/main" id="{3C871211-BCD2-4871-B3CA-5D430029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7127" y="1791311"/>
            <a:ext cx="10672096" cy="708947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1CC75F-0C66-4F04-A0AF-C48BEBC0B118}"/>
              </a:ext>
            </a:extLst>
          </p:cNvPr>
          <p:cNvSpPr txBox="1"/>
          <p:nvPr/>
        </p:nvSpPr>
        <p:spPr>
          <a:xfrm>
            <a:off x="87393" y="20344"/>
            <a:ext cx="708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第６０回全国植樹祭記念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AA42E7-3C87-4CE0-921F-7D08232A4F96}"/>
              </a:ext>
            </a:extLst>
          </p:cNvPr>
          <p:cNvSpPr txBox="1"/>
          <p:nvPr/>
        </p:nvSpPr>
        <p:spPr>
          <a:xfrm>
            <a:off x="200321" y="1410460"/>
            <a:ext cx="2542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令和４年度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森づくり部門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EA0DB3-9D0F-4030-BA9E-36BCA8DBA9A1}"/>
              </a:ext>
            </a:extLst>
          </p:cNvPr>
          <p:cNvSpPr txBox="1"/>
          <p:nvPr/>
        </p:nvSpPr>
        <p:spPr>
          <a:xfrm>
            <a:off x="-327003" y="2865776"/>
            <a:ext cx="7311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赤坂森づくりの会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DC35708-AEA0-4B2A-9E08-E90290F54C5C}"/>
              </a:ext>
            </a:extLst>
          </p:cNvPr>
          <p:cNvSpPr txBox="1"/>
          <p:nvPr/>
        </p:nvSpPr>
        <p:spPr>
          <a:xfrm>
            <a:off x="290980" y="2583681"/>
            <a:ext cx="5941092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286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あかさかもり　　　　　　　　かい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84BBD3-83B5-4F4F-B480-8885A24603A8}"/>
              </a:ext>
            </a:extLst>
          </p:cNvPr>
          <p:cNvSpPr txBox="1"/>
          <p:nvPr/>
        </p:nvSpPr>
        <p:spPr>
          <a:xfrm>
            <a:off x="290980" y="3868200"/>
            <a:ext cx="674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構成員人数：　２０名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活動年数　：　４年（平成３１年～）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所在地　　：　越前市赤坂町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活動エリア：　越前市赤坂町内の森（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16.48ha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CE95017-C8D0-4E26-A3FC-011ADAD745B4}"/>
              </a:ext>
            </a:extLst>
          </p:cNvPr>
          <p:cNvSpPr txBox="1"/>
          <p:nvPr/>
        </p:nvSpPr>
        <p:spPr>
          <a:xfrm>
            <a:off x="-33052" y="5126590"/>
            <a:ext cx="7125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主な活動内容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・集落裏山全体の山林整備（草刈り、作業道作設、竹林整備等）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・竹林整備実践講座の開催、竹の利活用の研究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（メンマ、竹炭、竹パウダー）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・他団体と連携した伐採体験や、竹筒を使ったそうめん流しな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ど、参加型のイベントを開催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2D5FDC-F834-4BDB-AB17-1DAE97697569}"/>
              </a:ext>
            </a:extLst>
          </p:cNvPr>
          <p:cNvSpPr txBox="1"/>
          <p:nvPr/>
        </p:nvSpPr>
        <p:spPr>
          <a:xfrm>
            <a:off x="-743" y="6977302"/>
            <a:ext cx="67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功績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地元が主体的に森林整備を行い、森林の景観保全に貢献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竹の有効活用の研究を通して地域内外の交流を活性化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A54CF8D-3CE3-4F5F-922C-BAC7A100C9BC}"/>
              </a:ext>
            </a:extLst>
          </p:cNvPr>
          <p:cNvSpPr txBox="1"/>
          <p:nvPr/>
        </p:nvSpPr>
        <p:spPr>
          <a:xfrm>
            <a:off x="51033" y="418580"/>
            <a:ext cx="868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福井県美しいふるさとづくり功労賞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0000000-0008-0000-0100-00009F03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" t="4286" r="1117" b="7131"/>
          <a:stretch/>
        </p:blipFill>
        <p:spPr>
          <a:xfrm>
            <a:off x="-1" y="9269359"/>
            <a:ext cx="6876000" cy="609895"/>
          </a:xfrm>
          <a:prstGeom prst="rect">
            <a:avLst/>
          </a:prstGeom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1F3AFC1-A933-4C85-9999-463C0B7097E5}"/>
              </a:ext>
            </a:extLst>
          </p:cNvPr>
          <p:cNvCxnSpPr/>
          <p:nvPr/>
        </p:nvCxnSpPr>
        <p:spPr>
          <a:xfrm>
            <a:off x="-684474" y="2405855"/>
            <a:ext cx="979077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3" name="図 42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E95ECD2D-1D02-4F71-A027-A40CD453AA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26" y="981086"/>
            <a:ext cx="2593181" cy="1672209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56658C2-77EC-43FD-B129-12613D1CCD26}"/>
              </a:ext>
            </a:extLst>
          </p:cNvPr>
          <p:cNvSpPr txBox="1"/>
          <p:nvPr/>
        </p:nvSpPr>
        <p:spPr>
          <a:xfrm>
            <a:off x="5695299" y="1822673"/>
            <a:ext cx="153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ふっくりん</a:t>
            </a:r>
          </a:p>
        </p:txBody>
      </p:sp>
      <p:pic>
        <p:nvPicPr>
          <p:cNvPr id="15" name="図 14" descr="草の上に座っている子供たち&#10;&#10;中程度の精度で自動的に生成された説明">
            <a:extLst>
              <a:ext uri="{FF2B5EF4-FFF2-40B4-BE49-F238E27FC236}">
                <a16:creationId xmlns:a16="http://schemas.microsoft.com/office/drawing/2014/main" id="{B8FB09B5-4982-490A-A8BA-782C3274B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5" y="7841070"/>
            <a:ext cx="1817123" cy="1362842"/>
          </a:xfrm>
          <a:prstGeom prst="rect">
            <a:avLst/>
          </a:prstGeom>
        </p:spPr>
      </p:pic>
      <p:pic>
        <p:nvPicPr>
          <p:cNvPr id="21" name="図 20" descr="草の上にいる人たち&#10;&#10;中程度の精度で自動的に生成された説明">
            <a:extLst>
              <a:ext uri="{FF2B5EF4-FFF2-40B4-BE49-F238E27FC236}">
                <a16:creationId xmlns:a16="http://schemas.microsoft.com/office/drawing/2014/main" id="{814B817E-56B8-4148-92F1-F04EBC04E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58" y="7839512"/>
            <a:ext cx="1819523" cy="13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c35bfd-7794-4c8c-b846-d4ae8f13a4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0ABA4F1B5428A45BA756470C4A01D69" ma:contentTypeVersion="15" ma:contentTypeDescription="新しいドキュメントを作成します。" ma:contentTypeScope="" ma:versionID="39ab8dc959393b2b96f23d26be09ff62">
  <xsd:schema xmlns:xsd="http://www.w3.org/2001/XMLSchema" xmlns:xs="http://www.w3.org/2001/XMLSchema" xmlns:p="http://schemas.microsoft.com/office/2006/metadata/properties" xmlns:ns3="caaac1a8-278e-4f0b-b907-c321bbf0f875" xmlns:ns4="ebc35bfd-7794-4c8c-b846-d4ae8f13a481" targetNamespace="http://schemas.microsoft.com/office/2006/metadata/properties" ma:root="true" ma:fieldsID="c8e4e507af9b5874bd0d9631b247c5c0" ns3:_="" ns4:_="">
    <xsd:import namespace="caaac1a8-278e-4f0b-b907-c321bbf0f875"/>
    <xsd:import namespace="ebc35bfd-7794-4c8c-b846-d4ae8f13a4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ac1a8-278e-4f0b-b907-c321bbf0f8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35bfd-7794-4c8c-b846-d4ae8f13a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80EE43-5D05-4EED-A1F2-A99064E4D1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940DF-4490-44C7-B7BF-1E0FA44DF07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aaac1a8-278e-4f0b-b907-c321bbf0f875"/>
    <ds:schemaRef ds:uri="http://purl.org/dc/elements/1.1/"/>
    <ds:schemaRef ds:uri="ebc35bfd-7794-4c8c-b846-d4ae8f13a48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64BA1F-FC45-4A79-BC02-BA419774F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ac1a8-278e-4f0b-b907-c321bbf0f875"/>
    <ds:schemaRef ds:uri="ebc35bfd-7794-4c8c-b846-d4ae8f13a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159</Words>
  <Application>Microsoft Office PowerPoint</Application>
  <PresentationFormat>A4 210 x 297 mm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寿恵</dc:creator>
  <cp:lastModifiedBy>齋藤 寿恵</cp:lastModifiedBy>
  <cp:revision>27</cp:revision>
  <cp:lastPrinted>2022-05-26T10:02:29Z</cp:lastPrinted>
  <dcterms:created xsi:type="dcterms:W3CDTF">2022-05-26T04:54:40Z</dcterms:created>
  <dcterms:modified xsi:type="dcterms:W3CDTF">2023-05-12T00:17:21Z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0x01010060ABA4F1B5428A45BA756470C4A01D69</vt:lpwstr>
  </property>
</Properties>
</file>