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齋藤 寿恵" userId="8cae2e0a-961a-4999-a601-76a0f90a1289" providerId="ADAL" clId="{AFEF7362-7073-4076-8484-27D60104A88C}"/>
    <pc:docChg chg="modSld">
      <pc:chgData name="齋藤 寿恵" userId="8cae2e0a-961a-4999-a601-76a0f90a1289" providerId="ADAL" clId="{AFEF7362-7073-4076-8484-27D60104A88C}" dt="2023-05-12T00:19:34.752" v="2" actId="1076"/>
      <pc:docMkLst>
        <pc:docMk/>
      </pc:docMkLst>
      <pc:sldChg chg="modSp mod">
        <pc:chgData name="齋藤 寿恵" userId="8cae2e0a-961a-4999-a601-76a0f90a1289" providerId="ADAL" clId="{AFEF7362-7073-4076-8484-27D60104A88C}" dt="2023-05-12T00:19:34.752" v="2" actId="1076"/>
        <pc:sldMkLst>
          <pc:docMk/>
          <pc:sldMk cId="3918474770" sldId="256"/>
        </pc:sldMkLst>
        <pc:picChg chg="mod">
          <ac:chgData name="齋藤 寿恵" userId="8cae2e0a-961a-4999-a601-76a0f90a1289" providerId="ADAL" clId="{AFEF7362-7073-4076-8484-27D60104A88C}" dt="2023-05-12T00:19:34.752" v="2" actId="1076"/>
          <ac:picMkLst>
            <pc:docMk/>
            <pc:sldMk cId="3918474770" sldId="256"/>
            <ac:picMk id="21" creationId="{E38BDB95-9792-4678-9E60-5BB90CA76723}"/>
          </ac:picMkLst>
        </pc:picChg>
        <pc:picChg chg="mod">
          <ac:chgData name="齋藤 寿恵" userId="8cae2e0a-961a-4999-a601-76a0f90a1289" providerId="ADAL" clId="{AFEF7362-7073-4076-8484-27D60104A88C}" dt="2023-05-12T00:17:02.949" v="1" actId="1076"/>
          <ac:picMkLst>
            <pc:docMk/>
            <pc:sldMk cId="3918474770" sldId="256"/>
            <ac:picMk id="23" creationId="{105651E4-744E-4F8A-B580-93A5080F88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77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1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4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2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35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4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7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5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37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砂の上にある&#10;&#10;低い精度で自動的に生成された説明">
            <a:extLst>
              <a:ext uri="{FF2B5EF4-FFF2-40B4-BE49-F238E27FC236}">
                <a16:creationId xmlns:a16="http://schemas.microsoft.com/office/drawing/2014/main" id="{3C871211-BCD2-4871-B3CA-5D430029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7127" y="1791311"/>
            <a:ext cx="10672096" cy="70894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1CC75F-0C66-4F04-A0AF-C48BEBC0B118}"/>
              </a:ext>
            </a:extLst>
          </p:cNvPr>
          <p:cNvSpPr txBox="1"/>
          <p:nvPr/>
        </p:nvSpPr>
        <p:spPr>
          <a:xfrm>
            <a:off x="120444" y="20344"/>
            <a:ext cx="70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第６０回全国植樹祭記念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AA42E7-3C87-4CE0-921F-7D08232A4F96}"/>
              </a:ext>
            </a:extLst>
          </p:cNvPr>
          <p:cNvSpPr txBox="1"/>
          <p:nvPr/>
        </p:nvSpPr>
        <p:spPr>
          <a:xfrm>
            <a:off x="412167" y="1116322"/>
            <a:ext cx="4509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令和４年度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花と緑のふるさと部門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（個人の部）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EA0DB3-9D0F-4030-BA9E-36BCA8DBA9A1}"/>
              </a:ext>
            </a:extLst>
          </p:cNvPr>
          <p:cNvSpPr txBox="1"/>
          <p:nvPr/>
        </p:nvSpPr>
        <p:spPr>
          <a:xfrm>
            <a:off x="-205816" y="2809026"/>
            <a:ext cx="73116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黒田　ちづ子 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DC35708-AEA0-4B2A-9E08-E90290F54C5C}"/>
              </a:ext>
            </a:extLst>
          </p:cNvPr>
          <p:cNvSpPr txBox="1"/>
          <p:nvPr/>
        </p:nvSpPr>
        <p:spPr>
          <a:xfrm>
            <a:off x="670559" y="2514231"/>
            <a:ext cx="4341279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286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くろだ　　　　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84BBD3-83B5-4F4F-B480-8885A24603A8}"/>
              </a:ext>
            </a:extLst>
          </p:cNvPr>
          <p:cNvSpPr txBox="1"/>
          <p:nvPr/>
        </p:nvSpPr>
        <p:spPr>
          <a:xfrm>
            <a:off x="141394" y="3761940"/>
            <a:ext cx="6742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　　　：　大野市堂嶋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活動年数　：　４２年（昭和５５年～）　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（平成２６年　花いっぱい運動推進員委嘱）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CE95017-C8D0-4E26-A3FC-011ADAD745B4}"/>
              </a:ext>
            </a:extLst>
          </p:cNvPr>
          <p:cNvSpPr txBox="1"/>
          <p:nvPr/>
        </p:nvSpPr>
        <p:spPr>
          <a:xfrm>
            <a:off x="0" y="4786907"/>
            <a:ext cx="6742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主な活動内容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・種から花苗を育成し、継続した維持管理により、地区内公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共施設の花壇を整備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・地域の子どもたちに花の育て方を指導し、共同で花壇デザ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インを考察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・各地域グループの中心となって花壇づくりを行い、例年花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壇コンクールで入賞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2D5FDC-F834-4BDB-AB17-1DAE97697569}"/>
              </a:ext>
            </a:extLst>
          </p:cNvPr>
          <p:cNvSpPr txBox="1"/>
          <p:nvPr/>
        </p:nvSpPr>
        <p:spPr>
          <a:xfrm>
            <a:off x="120444" y="6952892"/>
            <a:ext cx="67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功績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長年にわたり模範的な花壇づくり活動を継続し、花にあふれ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る地域づくりに尽力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A54CF8D-3CE3-4F5F-922C-BAC7A100C9BC}"/>
              </a:ext>
            </a:extLst>
          </p:cNvPr>
          <p:cNvSpPr txBox="1"/>
          <p:nvPr/>
        </p:nvSpPr>
        <p:spPr>
          <a:xfrm>
            <a:off x="84084" y="418580"/>
            <a:ext cx="868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福井県美しいふるさとづくり功労賞</a:t>
            </a:r>
            <a:endParaRPr kumimoji="1" lang="en-US" altLang="ja-JP" sz="3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0000000-0008-0000-0100-00009F03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" t="4286" r="1117" b="7131"/>
          <a:stretch/>
        </p:blipFill>
        <p:spPr>
          <a:xfrm>
            <a:off x="-1" y="9269359"/>
            <a:ext cx="6876000" cy="609895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1F3AFC1-A933-4C85-9999-463C0B7097E5}"/>
              </a:ext>
            </a:extLst>
          </p:cNvPr>
          <p:cNvCxnSpPr/>
          <p:nvPr/>
        </p:nvCxnSpPr>
        <p:spPr>
          <a:xfrm>
            <a:off x="-651423" y="2405855"/>
            <a:ext cx="979077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56658C2-77EC-43FD-B129-12613D1CCD26}"/>
              </a:ext>
            </a:extLst>
          </p:cNvPr>
          <p:cNvSpPr txBox="1"/>
          <p:nvPr/>
        </p:nvSpPr>
        <p:spPr>
          <a:xfrm>
            <a:off x="5675115" y="1763121"/>
            <a:ext cx="153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ふっくりん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6EAB6E-F6F2-4CF5-A290-A56954F1EA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942160"/>
            <a:ext cx="1803083" cy="1408748"/>
          </a:xfrm>
          <a:prstGeom prst="rect">
            <a:avLst/>
          </a:prstGeom>
        </p:spPr>
      </p:pic>
      <p:pic>
        <p:nvPicPr>
          <p:cNvPr id="23" name="図 22" descr="道路, 草, 屋外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105651E4-744E-4F8A-B580-93A5080F88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/>
          <a:stretch/>
        </p:blipFill>
        <p:spPr>
          <a:xfrm>
            <a:off x="3916323" y="7879468"/>
            <a:ext cx="2051405" cy="1332553"/>
          </a:xfrm>
          <a:prstGeom prst="rect">
            <a:avLst/>
          </a:prstGeom>
        </p:spPr>
      </p:pic>
      <p:pic>
        <p:nvPicPr>
          <p:cNvPr id="21" name="図 20" descr="屋外, 人, 民衆, 草 が含まれている画像&#10;&#10;自動的に生成された説明">
            <a:extLst>
              <a:ext uri="{FF2B5EF4-FFF2-40B4-BE49-F238E27FC236}">
                <a16:creationId xmlns:a16="http://schemas.microsoft.com/office/drawing/2014/main" id="{E38BDB95-9792-4678-9E60-5BB90CA76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4" y="7878227"/>
            <a:ext cx="1908284" cy="13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c35bfd-7794-4c8c-b846-d4ae8f13a4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0ABA4F1B5428A45BA756470C4A01D69" ma:contentTypeVersion="15" ma:contentTypeDescription="新しいドキュメントを作成します。" ma:contentTypeScope="" ma:versionID="39ab8dc959393b2b96f23d26be09ff62">
  <xsd:schema xmlns:xsd="http://www.w3.org/2001/XMLSchema" xmlns:xs="http://www.w3.org/2001/XMLSchema" xmlns:p="http://schemas.microsoft.com/office/2006/metadata/properties" xmlns:ns3="caaac1a8-278e-4f0b-b907-c321bbf0f875" xmlns:ns4="ebc35bfd-7794-4c8c-b846-d4ae8f13a481" targetNamespace="http://schemas.microsoft.com/office/2006/metadata/properties" ma:root="true" ma:fieldsID="c8e4e507af9b5874bd0d9631b247c5c0" ns3:_="" ns4:_="">
    <xsd:import namespace="caaac1a8-278e-4f0b-b907-c321bbf0f875"/>
    <xsd:import namespace="ebc35bfd-7794-4c8c-b846-d4ae8f13a4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ac1a8-278e-4f0b-b907-c321bbf0f8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35bfd-7794-4c8c-b846-d4ae8f13a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E25E43-99FE-4C01-A920-B6061B42F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BFFE12-6F78-4884-9357-10487CF91B5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aaac1a8-278e-4f0b-b907-c321bbf0f875"/>
    <ds:schemaRef ds:uri="http://purl.org/dc/elements/1.1/"/>
    <ds:schemaRef ds:uri="http://schemas.microsoft.com/office/2006/metadata/properties"/>
    <ds:schemaRef ds:uri="ebc35bfd-7794-4c8c-b846-d4ae8f13a48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729AF6-AC70-47E5-9030-10E7283E3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ac1a8-278e-4f0b-b907-c321bbf0f875"/>
    <ds:schemaRef ds:uri="ebc35bfd-7794-4c8c-b846-d4ae8f13a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152</Words>
  <Application>Microsoft Office PowerPoint</Application>
  <PresentationFormat>A4 210 x 297 mm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寿恵</dc:creator>
  <cp:lastModifiedBy>齋藤 寿恵</cp:lastModifiedBy>
  <cp:revision>8</cp:revision>
  <cp:lastPrinted>2023-04-26T08:30:38Z</cp:lastPrinted>
  <dcterms:created xsi:type="dcterms:W3CDTF">2022-05-26T04:54:40Z</dcterms:created>
  <dcterms:modified xsi:type="dcterms:W3CDTF">2023-05-12T00:19:45Z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0x01010060ABA4F1B5428A45BA756470C4A01D69</vt:lpwstr>
  </property>
</Properties>
</file>