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59" d="100"/>
          <a:sy n="59" d="100"/>
        </p:scale>
        <p:origin x="250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齋藤 寿恵" userId="8cae2e0a-961a-4999-a601-76a0f90a1289" providerId="ADAL" clId="{B6BDC68F-FDAD-4AE2-B0DD-8F3780C64E75}"/>
    <pc:docChg chg="undo custSel modSld">
      <pc:chgData name="齋藤 寿恵" userId="8cae2e0a-961a-4999-a601-76a0f90a1289" providerId="ADAL" clId="{B6BDC68F-FDAD-4AE2-B0DD-8F3780C64E75}" dt="2023-05-12T00:02:43.290" v="15" actId="1037"/>
      <pc:docMkLst>
        <pc:docMk/>
      </pc:docMkLst>
      <pc:sldChg chg="modSp mod">
        <pc:chgData name="齋藤 寿恵" userId="8cae2e0a-961a-4999-a601-76a0f90a1289" providerId="ADAL" clId="{B6BDC68F-FDAD-4AE2-B0DD-8F3780C64E75}" dt="2023-05-12T00:02:43.290" v="15" actId="1037"/>
        <pc:sldMkLst>
          <pc:docMk/>
          <pc:sldMk cId="3918474770" sldId="256"/>
        </pc:sldMkLst>
        <pc:spChg chg="mod">
          <ac:chgData name="齋藤 寿恵" userId="8cae2e0a-961a-4999-a601-76a0f90a1289" providerId="ADAL" clId="{B6BDC68F-FDAD-4AE2-B0DD-8F3780C64E75}" dt="2023-05-12T00:02:43.290" v="15" actId="1037"/>
          <ac:spMkLst>
            <pc:docMk/>
            <pc:sldMk cId="3918474770" sldId="256"/>
            <ac:spMk id="14" creationId="{819F1484-9045-425C-847A-7CE5634AE2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2023/6/22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0772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2023/6/22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13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2023/6/22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41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2023/6/22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640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2023/6/22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22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2023/6/22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35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2023/6/22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43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2023/6/22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52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2023/6/22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7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2023/6/22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675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1C58-182F-491D-89CE-245B73E73FF2}" type="datetimeFigureOut">
              <a:rPr kumimoji="1" lang="ja-JP" altLang="en-US" smtClean="0"/>
              <a:t>2023/6/22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24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D1C58-182F-491D-89CE-245B73E73FF2}" type="datetimeFigureOut">
              <a:rPr kumimoji="1" lang="ja-JP" altLang="en-US" smtClean="0"/>
              <a:t>2023/6/22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1B1CB-DCDF-48C2-BF5A-BDDC0BB2DD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3378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 descr="砂の上にある&#10;&#10;低い精度で自動的に生成された説明">
            <a:extLst>
              <a:ext uri="{FF2B5EF4-FFF2-40B4-BE49-F238E27FC236}">
                <a16:creationId xmlns:a16="http://schemas.microsoft.com/office/drawing/2014/main" id="{3C871211-BCD2-4871-B3CA-5D430029F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97127" y="1791311"/>
            <a:ext cx="10672096" cy="708947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1CC75F-0C66-4F04-A0AF-C48BEBC0B118}"/>
              </a:ext>
            </a:extLst>
          </p:cNvPr>
          <p:cNvSpPr txBox="1"/>
          <p:nvPr/>
        </p:nvSpPr>
        <p:spPr>
          <a:xfrm>
            <a:off x="120444" y="20344"/>
            <a:ext cx="7089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第６０回全国植樹祭記念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AA42E7-3C87-4CE0-921F-7D08232A4F96}"/>
              </a:ext>
            </a:extLst>
          </p:cNvPr>
          <p:cNvSpPr txBox="1"/>
          <p:nvPr/>
        </p:nvSpPr>
        <p:spPr>
          <a:xfrm>
            <a:off x="412167" y="1116322"/>
            <a:ext cx="45093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令和４年度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花と緑のふるさと部門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（団体の部）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6EA0DB3-9D0F-4030-BA9E-36BCA8DBA9A1}"/>
              </a:ext>
            </a:extLst>
          </p:cNvPr>
          <p:cNvSpPr txBox="1"/>
          <p:nvPr/>
        </p:nvSpPr>
        <p:spPr>
          <a:xfrm>
            <a:off x="-217802" y="2818908"/>
            <a:ext cx="7311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竹田の里づくり協議会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D84BBD3-83B5-4F4F-B480-8885A24603A8}"/>
              </a:ext>
            </a:extLst>
          </p:cNvPr>
          <p:cNvSpPr txBox="1"/>
          <p:nvPr/>
        </p:nvSpPr>
        <p:spPr>
          <a:xfrm>
            <a:off x="412167" y="3747013"/>
            <a:ext cx="6742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構成員人数：　６４名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活動年数　：　１５年（平成１９年～）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所在地　　：　坂井市丸岡町山竹田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活動エリア：　坂井市丸岡町竹田地区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CE95017-C8D0-4E26-A3FC-011ADAD745B4}"/>
              </a:ext>
            </a:extLst>
          </p:cNvPr>
          <p:cNvSpPr txBox="1"/>
          <p:nvPr/>
        </p:nvSpPr>
        <p:spPr>
          <a:xfrm>
            <a:off x="84084" y="5083529"/>
            <a:ext cx="6742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〈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主な活動内容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〉</a:t>
            </a: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・たけくらべ広場を中心としたシダレザクラ（約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750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本）の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維持管理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・県道沿いのコスモスロード（約１㎞）整備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・地区内観光地の花壇整備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52D5FDC-F834-4BDB-AB17-1DAE97697569}"/>
              </a:ext>
            </a:extLst>
          </p:cNvPr>
          <p:cNvSpPr txBox="1"/>
          <p:nvPr/>
        </p:nvSpPr>
        <p:spPr>
          <a:xfrm>
            <a:off x="120444" y="6723910"/>
            <a:ext cx="6705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〈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功績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〉</a:t>
            </a: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年間２０万人を超える観光客の誘致につなげ、地域活性化に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寄与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A54CF8D-3CE3-4F5F-922C-BAC7A100C9BC}"/>
              </a:ext>
            </a:extLst>
          </p:cNvPr>
          <p:cNvSpPr txBox="1"/>
          <p:nvPr/>
        </p:nvSpPr>
        <p:spPr>
          <a:xfrm>
            <a:off x="84084" y="418580"/>
            <a:ext cx="8682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福井県美しいふるさとづくり功労賞</a:t>
            </a:r>
            <a:endParaRPr kumimoji="1"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00000000-0008-0000-0100-00009F0300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" t="4286" r="1117" b="7131"/>
          <a:stretch/>
        </p:blipFill>
        <p:spPr>
          <a:xfrm>
            <a:off x="-1" y="9269359"/>
            <a:ext cx="6876000" cy="609895"/>
          </a:xfrm>
          <a:prstGeom prst="rect">
            <a:avLst/>
          </a:prstGeom>
        </p:spPr>
      </p:pic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D1F3AFC1-A933-4C85-9999-463C0B7097E5}"/>
              </a:ext>
            </a:extLst>
          </p:cNvPr>
          <p:cNvCxnSpPr/>
          <p:nvPr/>
        </p:nvCxnSpPr>
        <p:spPr>
          <a:xfrm>
            <a:off x="-651423" y="2405855"/>
            <a:ext cx="9790771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56658C2-77EC-43FD-B129-12613D1CCD26}"/>
              </a:ext>
            </a:extLst>
          </p:cNvPr>
          <p:cNvSpPr txBox="1"/>
          <p:nvPr/>
        </p:nvSpPr>
        <p:spPr>
          <a:xfrm>
            <a:off x="5675115" y="1763121"/>
            <a:ext cx="1534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ふっくりん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76EAB6E-F6F2-4CF5-A290-A56954F1EA6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16" y="942160"/>
            <a:ext cx="1803083" cy="1408748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19F1484-9045-425C-847A-7CE5634AE200}"/>
              </a:ext>
            </a:extLst>
          </p:cNvPr>
          <p:cNvSpPr txBox="1"/>
          <p:nvPr/>
        </p:nvSpPr>
        <p:spPr>
          <a:xfrm>
            <a:off x="-11018" y="2437910"/>
            <a:ext cx="6826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たけだ　 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  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さと　　　   　きょうぎかい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F5D8042-52E4-4BE2-9D59-CCFEFAD69E5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1" y="7580113"/>
            <a:ext cx="2123992" cy="1637137"/>
          </a:xfrm>
          <a:prstGeom prst="rect">
            <a:avLst/>
          </a:prstGeom>
        </p:spPr>
      </p:pic>
      <p:pic>
        <p:nvPicPr>
          <p:cNvPr id="8" name="図 7" descr="草の上にいる子供たち&#10;&#10;中程度の精度で自動的に生成された説明">
            <a:extLst>
              <a:ext uri="{FF2B5EF4-FFF2-40B4-BE49-F238E27FC236}">
                <a16:creationId xmlns:a16="http://schemas.microsoft.com/office/drawing/2014/main" id="{46D0E6C2-6E16-452B-8C4B-140B706394D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9714" y="7589540"/>
            <a:ext cx="1961281" cy="1634731"/>
          </a:xfrm>
          <a:prstGeom prst="rect">
            <a:avLst/>
          </a:prstGeom>
        </p:spPr>
      </p:pic>
      <p:pic>
        <p:nvPicPr>
          <p:cNvPr id="12" name="図 11" descr="草の上に並んだ人々&#10;&#10;中程度の精度で自動的に生成された説明">
            <a:extLst>
              <a:ext uri="{FF2B5EF4-FFF2-40B4-BE49-F238E27FC236}">
                <a16:creationId xmlns:a16="http://schemas.microsoft.com/office/drawing/2014/main" id="{18FEF69E-944F-4015-AAAC-F84024F7F74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9607" y="3823899"/>
            <a:ext cx="2136892" cy="1204970"/>
          </a:xfrm>
          <a:prstGeom prst="rect">
            <a:avLst/>
          </a:prstGeom>
        </p:spPr>
      </p:pic>
      <p:pic>
        <p:nvPicPr>
          <p:cNvPr id="7" name="図 6" descr="道路にピンクの花が咲いている&#10;&#10;中程度の精度で自動的に生成された説明">
            <a:extLst>
              <a:ext uri="{FF2B5EF4-FFF2-40B4-BE49-F238E27FC236}">
                <a16:creationId xmlns:a16="http://schemas.microsoft.com/office/drawing/2014/main" id="{CCB5F1E1-82C3-48FC-A2FA-3D4BA0476B0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9774" y="7580113"/>
            <a:ext cx="1894710" cy="161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74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60ABA4F1B5428A45BA756470C4A01D69" ma:contentTypeVersion="15" ma:contentTypeDescription="新しいドキュメントを作成します。" ma:contentTypeScope="" ma:versionID="39ab8dc959393b2b96f23d26be09ff62">
  <xsd:schema xmlns:xsd="http://www.w3.org/2001/XMLSchema" xmlns:xs="http://www.w3.org/2001/XMLSchema" xmlns:p="http://schemas.microsoft.com/office/2006/metadata/properties" xmlns:ns3="caaac1a8-278e-4f0b-b907-c321bbf0f875" xmlns:ns4="ebc35bfd-7794-4c8c-b846-d4ae8f13a481" targetNamespace="http://schemas.microsoft.com/office/2006/metadata/properties" ma:root="true" ma:fieldsID="c8e4e507af9b5874bd0d9631b247c5c0" ns3:_="" ns4:_="">
    <xsd:import namespace="caaac1a8-278e-4f0b-b907-c321bbf0f875"/>
    <xsd:import namespace="ebc35bfd-7794-4c8c-b846-d4ae8f13a48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ac1a8-278e-4f0b-b907-c321bbf0f87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c35bfd-7794-4c8c-b846-d4ae8f13a4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bc35bfd-7794-4c8c-b846-d4ae8f13a481" xsi:nil="true"/>
  </documentManagement>
</p:properties>
</file>

<file path=customXml/itemProps1.xml><?xml version="1.0" encoding="utf-8"?>
<ds:datastoreItem xmlns:ds="http://schemas.openxmlformats.org/officeDocument/2006/customXml" ds:itemID="{9F659E87-6292-4D2B-81D4-67D2957023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ac1a8-278e-4f0b-b907-c321bbf0f875"/>
    <ds:schemaRef ds:uri="ebc35bfd-7794-4c8c-b846-d4ae8f13a4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5A2AD9-CA1D-4F96-8D01-CE541B9E2F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437221-DB2B-4491-A617-8DD2A893EDAB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aaac1a8-278e-4f0b-b907-c321bbf0f875"/>
    <ds:schemaRef ds:uri="http://purl.org/dc/elements/1.1/"/>
    <ds:schemaRef ds:uri="http://schemas.microsoft.com/office/2006/metadata/properties"/>
    <ds:schemaRef ds:uri="ebc35bfd-7794-4c8c-b846-d4ae8f13a48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</TotalTime>
  <Words>125</Words>
  <Application>Microsoft Office PowerPoint</Application>
  <PresentationFormat>A4 210 x 297 mm</PresentationFormat>
  <Paragraphs>20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HGS創英角ｺﾞｼｯｸUB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齋藤 寿恵</dc:creator>
  <cp:lastModifiedBy>仲保 理恵</cp:lastModifiedBy>
  <cp:revision>32</cp:revision>
  <cp:lastPrinted>2023-05-08T07:39:14Z</cp:lastPrinted>
  <dcterms:created xsi:type="dcterms:W3CDTF">2022-05-26T04:54:40Z</dcterms:created>
  <dcterms:modified xsi:type="dcterms:W3CDTF">2023-06-22T12:56:31Z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0x01010060ABA4F1B5428A45BA756470C4A01D69</vt:lpwstr>
  </property>
</Properties>
</file>