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F9BEC-8D79-45AE-9F04-96D15E7DCE6F}" v="1" dt="2023-05-11T12:38:13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崎 晶代" userId="5c91cfc5-0411-4fa1-afc1-a4b38f029e6a" providerId="ADAL" clId="{020F9BEC-8D79-45AE-9F04-96D15E7DCE6F}"/>
    <pc:docChg chg="modSld">
      <pc:chgData name="藤崎 晶代" userId="5c91cfc5-0411-4fa1-afc1-a4b38f029e6a" providerId="ADAL" clId="{020F9BEC-8D79-45AE-9F04-96D15E7DCE6F}" dt="2023-05-11T12:38:49.131" v="56" actId="20577"/>
      <pc:docMkLst>
        <pc:docMk/>
      </pc:docMkLst>
      <pc:sldChg chg="addSp modSp mod">
        <pc:chgData name="藤崎 晶代" userId="5c91cfc5-0411-4fa1-afc1-a4b38f029e6a" providerId="ADAL" clId="{020F9BEC-8D79-45AE-9F04-96D15E7DCE6F}" dt="2023-05-11T12:38:49.131" v="56" actId="20577"/>
        <pc:sldMkLst>
          <pc:docMk/>
          <pc:sldMk cId="3918474770" sldId="256"/>
        </pc:sldMkLst>
        <pc:spChg chg="mod">
          <ac:chgData name="藤崎 晶代" userId="5c91cfc5-0411-4fa1-afc1-a4b38f029e6a" providerId="ADAL" clId="{020F9BEC-8D79-45AE-9F04-96D15E7DCE6F}" dt="2023-05-11T12:38:49.131" v="56" actId="20577"/>
          <ac:spMkLst>
            <pc:docMk/>
            <pc:sldMk cId="3918474770" sldId="256"/>
            <ac:spMk id="18" creationId="{6D84BBD3-83B5-4F4F-B480-8885A24603A8}"/>
          </ac:spMkLst>
        </pc:spChg>
        <pc:spChg chg="mod">
          <ac:chgData name="藤崎 晶代" userId="5c91cfc5-0411-4fa1-afc1-a4b38f029e6a" providerId="ADAL" clId="{020F9BEC-8D79-45AE-9F04-96D15E7DCE6F}" dt="2023-05-11T12:37:55.909" v="41" actId="1035"/>
          <ac:spMkLst>
            <pc:docMk/>
            <pc:sldMk cId="3918474770" sldId="256"/>
            <ac:spMk id="19" creationId="{7CE95017-C8D0-4E26-A3FC-011ADAD745B4}"/>
          </ac:spMkLst>
        </pc:spChg>
        <pc:spChg chg="mod">
          <ac:chgData name="藤崎 晶代" userId="5c91cfc5-0411-4fa1-afc1-a4b38f029e6a" providerId="ADAL" clId="{020F9BEC-8D79-45AE-9F04-96D15E7DCE6F}" dt="2023-05-11T12:38:29.320" v="50" actId="1035"/>
          <ac:spMkLst>
            <pc:docMk/>
            <pc:sldMk cId="3918474770" sldId="256"/>
            <ac:spMk id="20" creationId="{352D5FDC-F834-4BDB-AB17-1DAE97697569}"/>
          </ac:spMkLst>
        </pc:spChg>
        <pc:picChg chg="add mod">
          <ac:chgData name="藤崎 晶代" userId="5c91cfc5-0411-4fa1-afc1-a4b38f029e6a" providerId="ADAL" clId="{020F9BEC-8D79-45AE-9F04-96D15E7DCE6F}" dt="2023-05-11T12:38:13.797" v="44"/>
          <ac:picMkLst>
            <pc:docMk/>
            <pc:sldMk cId="3918474770" sldId="256"/>
            <ac:picMk id="15" creationId="{9479993C-089F-4A46-94C8-E30315AE1804}"/>
          </ac:picMkLst>
        </pc:picChg>
        <pc:picChg chg="add mod">
          <ac:chgData name="藤崎 晶代" userId="5c91cfc5-0411-4fa1-afc1-a4b38f029e6a" providerId="ADAL" clId="{020F9BEC-8D79-45AE-9F04-96D15E7DCE6F}" dt="2023-05-11T12:38:13.797" v="44"/>
          <ac:picMkLst>
            <pc:docMk/>
            <pc:sldMk cId="3918474770" sldId="256"/>
            <ac:picMk id="17" creationId="{6FD0452F-6ED2-41DE-8EF8-68ECA888F080}"/>
          </ac:picMkLst>
        </pc:picChg>
        <pc:picChg chg="mod">
          <ac:chgData name="藤崎 晶代" userId="5c91cfc5-0411-4fa1-afc1-a4b38f029e6a" providerId="ADAL" clId="{020F9BEC-8D79-45AE-9F04-96D15E7DCE6F}" dt="2023-05-11T12:37:55.909" v="41" actId="1035"/>
          <ac:picMkLst>
            <pc:docMk/>
            <pc:sldMk cId="3918474770" sldId="256"/>
            <ac:picMk id="26" creationId="{3C871211-BCD2-4871-B3CA-5D430029F487}"/>
          </ac:picMkLst>
        </pc:picChg>
      </pc:sldChg>
    </pc:docChg>
  </pc:docChgLst>
  <pc:docChgLst>
    <pc:chgData name="齋藤 寿恵" userId="8cae2e0a-961a-4999-a601-76a0f90a1289" providerId="ADAL" clId="{F69CDA76-42D6-44EE-8124-DA8D80ECF1F1}"/>
    <pc:docChg chg="undo custSel modSld">
      <pc:chgData name="齋藤 寿恵" userId="8cae2e0a-961a-4999-a601-76a0f90a1289" providerId="ADAL" clId="{F69CDA76-42D6-44EE-8124-DA8D80ECF1F1}" dt="2023-04-26T02:21:40.291" v="593" actId="20577"/>
      <pc:docMkLst>
        <pc:docMk/>
      </pc:docMkLst>
      <pc:sldChg chg="modSp mod">
        <pc:chgData name="齋藤 寿恵" userId="8cae2e0a-961a-4999-a601-76a0f90a1289" providerId="ADAL" clId="{F69CDA76-42D6-44EE-8124-DA8D80ECF1F1}" dt="2023-04-26T02:21:40.291" v="593" actId="20577"/>
        <pc:sldMkLst>
          <pc:docMk/>
          <pc:sldMk cId="3918474770" sldId="256"/>
        </pc:sldMkLst>
        <pc:spChg chg="mod">
          <ac:chgData name="齋藤 寿恵" userId="8cae2e0a-961a-4999-a601-76a0f90a1289" providerId="ADAL" clId="{F69CDA76-42D6-44EE-8124-DA8D80ECF1F1}" dt="2023-04-26T02:18:00.391" v="28" actId="14100"/>
          <ac:spMkLst>
            <pc:docMk/>
            <pc:sldMk cId="3918474770" sldId="256"/>
            <ac:spMk id="14" creationId="{819F1484-9045-425C-847A-7CE5634AE200}"/>
          </ac:spMkLst>
        </pc:spChg>
        <pc:spChg chg="mod">
          <ac:chgData name="齋藤 寿恵" userId="8cae2e0a-961a-4999-a601-76a0f90a1289" providerId="ADAL" clId="{F69CDA76-42D6-44EE-8124-DA8D80ECF1F1}" dt="2023-04-26T02:17:49.597" v="21" actId="20577"/>
          <ac:spMkLst>
            <pc:docMk/>
            <pc:sldMk cId="3918474770" sldId="256"/>
            <ac:spMk id="16" creationId="{96EA0DB3-9D0F-4030-BA9E-36BCA8DBA9A1}"/>
          </ac:spMkLst>
        </pc:spChg>
        <pc:spChg chg="mod">
          <ac:chgData name="齋藤 寿恵" userId="8cae2e0a-961a-4999-a601-76a0f90a1289" providerId="ADAL" clId="{F69CDA76-42D6-44EE-8124-DA8D80ECF1F1}" dt="2023-04-26T02:18:51.897" v="106" actId="20577"/>
          <ac:spMkLst>
            <pc:docMk/>
            <pc:sldMk cId="3918474770" sldId="256"/>
            <ac:spMk id="18" creationId="{6D84BBD3-83B5-4F4F-B480-8885A24603A8}"/>
          </ac:spMkLst>
        </pc:spChg>
        <pc:spChg chg="mod">
          <ac:chgData name="齋藤 寿恵" userId="8cae2e0a-961a-4999-a601-76a0f90a1289" providerId="ADAL" clId="{F69CDA76-42D6-44EE-8124-DA8D80ECF1F1}" dt="2023-04-26T02:21:36.182" v="591" actId="20577"/>
          <ac:spMkLst>
            <pc:docMk/>
            <pc:sldMk cId="3918474770" sldId="256"/>
            <ac:spMk id="19" creationId="{7CE95017-C8D0-4E26-A3FC-011ADAD745B4}"/>
          </ac:spMkLst>
        </pc:spChg>
        <pc:spChg chg="mod">
          <ac:chgData name="齋藤 寿恵" userId="8cae2e0a-961a-4999-a601-76a0f90a1289" providerId="ADAL" clId="{F69CDA76-42D6-44EE-8124-DA8D80ECF1F1}" dt="2023-04-26T02:21:40.291" v="593" actId="20577"/>
          <ac:spMkLst>
            <pc:docMk/>
            <pc:sldMk cId="3918474770" sldId="256"/>
            <ac:spMk id="20" creationId="{352D5FDC-F834-4BDB-AB17-1DAE976975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7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2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1C58-182F-491D-89CE-245B73E73FF2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7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砂の上にある&#10;&#10;低い精度で自動的に生成された説明">
            <a:extLst>
              <a:ext uri="{FF2B5EF4-FFF2-40B4-BE49-F238E27FC236}">
                <a16:creationId xmlns:a16="http://schemas.microsoft.com/office/drawing/2014/main" id="{3C871211-BCD2-4871-B3CA-5D430029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7127" y="1677011"/>
            <a:ext cx="10672096" cy="70894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1CC75F-0C66-4F04-A0AF-C48BEBC0B118}"/>
              </a:ext>
            </a:extLst>
          </p:cNvPr>
          <p:cNvSpPr txBox="1"/>
          <p:nvPr/>
        </p:nvSpPr>
        <p:spPr>
          <a:xfrm>
            <a:off x="120444" y="20344"/>
            <a:ext cx="70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第６０回全国植樹祭記念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AA42E7-3C87-4CE0-921F-7D08232A4F96}"/>
              </a:ext>
            </a:extLst>
          </p:cNvPr>
          <p:cNvSpPr txBox="1"/>
          <p:nvPr/>
        </p:nvSpPr>
        <p:spPr>
          <a:xfrm>
            <a:off x="412167" y="1116322"/>
            <a:ext cx="4509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花と緑のふるさと部門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（団体の部）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EA0DB3-9D0F-4030-BA9E-36BCA8DBA9A1}"/>
              </a:ext>
            </a:extLst>
          </p:cNvPr>
          <p:cNvSpPr txBox="1"/>
          <p:nvPr/>
        </p:nvSpPr>
        <p:spPr>
          <a:xfrm>
            <a:off x="-217802" y="2818908"/>
            <a:ext cx="731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よこつみ野良くらぶ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84BBD3-83B5-4F4F-B480-8885A24603A8}"/>
              </a:ext>
            </a:extLst>
          </p:cNvPr>
          <p:cNvSpPr txBox="1"/>
          <p:nvPr/>
        </p:nvSpPr>
        <p:spPr>
          <a:xfrm>
            <a:off x="412167" y="3747013"/>
            <a:ext cx="674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構成員人数：　７８名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活動年数　：　１２年（平成２３年～）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　　：　高浜町横津海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活動エリア：　高浜町横津海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地区（約７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E95017-C8D0-4E26-A3FC-011ADAD745B4}"/>
              </a:ext>
            </a:extLst>
          </p:cNvPr>
          <p:cNvSpPr txBox="1"/>
          <p:nvPr/>
        </p:nvSpPr>
        <p:spPr>
          <a:xfrm>
            <a:off x="84084" y="4969229"/>
            <a:ext cx="6742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主な活動内容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・舞鶴若狭自動車道やＪＲ小浜線等から一望できる地区内の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圃場約７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ha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の畔等に、１０種類１０万株のシバザクラを植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栽管理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・年間約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株を育苗し、一部を地区内外の希望者に提供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2D5FDC-F834-4BDB-AB17-1DAE97697569}"/>
              </a:ext>
            </a:extLst>
          </p:cNvPr>
          <p:cNvSpPr txBox="1"/>
          <p:nvPr/>
        </p:nvSpPr>
        <p:spPr>
          <a:xfrm>
            <a:off x="120444" y="6489622"/>
            <a:ext cx="670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功績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植栽管理エリアが春の風物詩として定着し、地域の美しい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景観を維持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地域外の景観美化への波及効果を創出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54CF8D-3CE3-4F5F-922C-BAC7A100C9BC}"/>
              </a:ext>
            </a:extLst>
          </p:cNvPr>
          <p:cNvSpPr txBox="1"/>
          <p:nvPr/>
        </p:nvSpPr>
        <p:spPr>
          <a:xfrm>
            <a:off x="84084" y="418580"/>
            <a:ext cx="868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福井県美しいふるさとづくり功労賞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0000000-0008-0000-0100-00009F03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" t="4286" r="1117" b="7131"/>
          <a:stretch/>
        </p:blipFill>
        <p:spPr>
          <a:xfrm>
            <a:off x="-1" y="9269359"/>
            <a:ext cx="6876000" cy="609895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1F3AFC1-A933-4C85-9999-463C0B7097E5}"/>
              </a:ext>
            </a:extLst>
          </p:cNvPr>
          <p:cNvCxnSpPr/>
          <p:nvPr/>
        </p:nvCxnSpPr>
        <p:spPr>
          <a:xfrm>
            <a:off x="-651423" y="2405855"/>
            <a:ext cx="979077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56658C2-77EC-43FD-B129-12613D1CCD26}"/>
              </a:ext>
            </a:extLst>
          </p:cNvPr>
          <p:cNvSpPr txBox="1"/>
          <p:nvPr/>
        </p:nvSpPr>
        <p:spPr>
          <a:xfrm>
            <a:off x="5675115" y="1763121"/>
            <a:ext cx="153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ふっくりん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6EAB6E-F6F2-4CF5-A290-A56954F1EA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942160"/>
            <a:ext cx="1803083" cy="140874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9F1484-9045-425C-847A-7CE5634AE200}"/>
              </a:ext>
            </a:extLst>
          </p:cNvPr>
          <p:cNvSpPr txBox="1"/>
          <p:nvPr/>
        </p:nvSpPr>
        <p:spPr>
          <a:xfrm>
            <a:off x="3073706" y="2437910"/>
            <a:ext cx="125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のら</a:t>
            </a:r>
          </a:p>
        </p:txBody>
      </p:sp>
      <p:pic>
        <p:nvPicPr>
          <p:cNvPr id="15" name="図 14" descr="紫の花と山の景色&#10;&#10;中程度の精度で自動的に生成された説明">
            <a:extLst>
              <a:ext uri="{FF2B5EF4-FFF2-40B4-BE49-F238E27FC236}">
                <a16:creationId xmlns:a16="http://schemas.microsoft.com/office/drawing/2014/main" id="{9479993C-089F-4A46-94C8-E30315AE1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7577"/>
          <a:stretch/>
        </p:blipFill>
        <p:spPr>
          <a:xfrm>
            <a:off x="885663" y="7705229"/>
            <a:ext cx="2346539" cy="1512000"/>
          </a:xfrm>
          <a:prstGeom prst="rect">
            <a:avLst/>
          </a:prstGeom>
        </p:spPr>
      </p:pic>
      <p:pic>
        <p:nvPicPr>
          <p:cNvPr id="17" name="図 16" descr="山の中の道&#10;&#10;中程度の精度で自動的に生成された説明">
            <a:extLst>
              <a:ext uri="{FF2B5EF4-FFF2-40B4-BE49-F238E27FC236}">
                <a16:creationId xmlns:a16="http://schemas.microsoft.com/office/drawing/2014/main" id="{6FD0452F-6ED2-41DE-8EF8-68ECA888F0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r="9975"/>
          <a:stretch/>
        </p:blipFill>
        <p:spPr>
          <a:xfrm>
            <a:off x="3625800" y="7705229"/>
            <a:ext cx="2354378" cy="15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35bfd-7794-4c8c-b846-d4ae8f13a4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ABA4F1B5428A45BA756470C4A01D69" ma:contentTypeVersion="15" ma:contentTypeDescription="新しいドキュメントを作成します。" ma:contentTypeScope="" ma:versionID="39ab8dc959393b2b96f23d26be09ff62">
  <xsd:schema xmlns:xsd="http://www.w3.org/2001/XMLSchema" xmlns:xs="http://www.w3.org/2001/XMLSchema" xmlns:p="http://schemas.microsoft.com/office/2006/metadata/properties" xmlns:ns3="caaac1a8-278e-4f0b-b907-c321bbf0f875" xmlns:ns4="ebc35bfd-7794-4c8c-b846-d4ae8f13a481" targetNamespace="http://schemas.microsoft.com/office/2006/metadata/properties" ma:root="true" ma:fieldsID="c8e4e507af9b5874bd0d9631b247c5c0" ns3:_="" ns4:_="">
    <xsd:import namespace="caaac1a8-278e-4f0b-b907-c321bbf0f875"/>
    <xsd:import namespace="ebc35bfd-7794-4c8c-b846-d4ae8f13a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c1a8-278e-4f0b-b907-c321bbf0f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5bfd-7794-4c8c-b846-d4ae8f13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A2AD9-CA1D-4F96-8D01-CE541B9E2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7221-DB2B-4491-A617-8DD2A893EDA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aaac1a8-278e-4f0b-b907-c321bbf0f875"/>
    <ds:schemaRef ds:uri="http://purl.org/dc/elements/1.1/"/>
    <ds:schemaRef ds:uri="http://schemas.microsoft.com/office/2006/metadata/properties"/>
    <ds:schemaRef ds:uri="ebc35bfd-7794-4c8c-b846-d4ae8f13a4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659E87-6292-4D2B-81D4-67D295702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ac1a8-278e-4f0b-b907-c321bbf0f875"/>
    <ds:schemaRef ds:uri="ebc35bfd-7794-4c8c-b846-d4ae8f13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156</Words>
  <Application>Microsoft Office PowerPoint</Application>
  <PresentationFormat>A4 210 x 297 mm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寿恵</dc:creator>
  <cp:lastModifiedBy>藤崎 晶代</cp:lastModifiedBy>
  <cp:revision>29</cp:revision>
  <cp:lastPrinted>2022-05-26T10:02:29Z</cp:lastPrinted>
  <dcterms:created xsi:type="dcterms:W3CDTF">2022-05-26T04:54:40Z</dcterms:created>
  <dcterms:modified xsi:type="dcterms:W3CDTF">2023-05-11T12:38:56Z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0x01010060ABA4F1B5428A45BA756470C4A01D69</vt:lpwstr>
  </property>
</Properties>
</file>