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900B-E06F-48D4-BC37-1085255953B5}" type="datetimeFigureOut">
              <a:rPr kumimoji="1" lang="ja-JP" altLang="en-US" smtClean="0"/>
              <a:pPr/>
              <a:t>2013/7/28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50D3-D75C-4D03-A2CD-F9964B6DB6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2176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6900B-E06F-48D4-BC37-1085255953B5}" type="datetimeFigureOut">
              <a:rPr kumimoji="1" lang="ja-JP" altLang="en-US" smtClean="0"/>
              <a:pPr/>
              <a:t>2013/7/28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50D3-D75C-4D03-A2CD-F9964B6DB66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148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sz="2000" b="1" i="1" smtClean="0">
                <a:latin typeface="ＭＳ Ｐゴシック" pitchFamily="50" charset="-128"/>
                <a:ea typeface="ＭＳ Ｐゴシック" pitchFamily="50" charset="-128"/>
              </a:rPr>
              <a:t>「新たな連携」の提案</a:t>
            </a:r>
            <a:endParaRPr lang="ja-JP" altLang="en-US" sz="2000" b="1" i="1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78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ja-JP" altLang="en-US" sz="3600" smtClean="0">
                <a:latin typeface="ＭＳ Ｐゴシック" pitchFamily="50" charset="-128"/>
                <a:ea typeface="ＭＳ Ｐゴシック" pitchFamily="50" charset="-128"/>
              </a:rPr>
              <a:t>平成</a:t>
            </a:r>
            <a:r>
              <a:rPr lang="en-US" altLang="ja-JP" sz="3600" smtClean="0">
                <a:latin typeface="ＭＳ Ｐゴシック" pitchFamily="50" charset="-128"/>
                <a:ea typeface="ＭＳ Ｐゴシック" pitchFamily="50" charset="-128"/>
              </a:rPr>
              <a:t>23</a:t>
            </a:r>
            <a:r>
              <a:rPr lang="ja-JP" altLang="en-US" sz="3600" smtClean="0">
                <a:latin typeface="ＭＳ Ｐゴシック" pitchFamily="50" charset="-128"/>
                <a:ea typeface="ＭＳ Ｐゴシック" pitchFamily="50" charset="-128"/>
              </a:rPr>
              <a:t>年紀伊半島大水害で多発した深層崩壊</a:t>
            </a:r>
            <a:endParaRPr lang="ja-JP" altLang="en-US" sz="3600" dirty="0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64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25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50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80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画面に合わせる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「新たな連携」の提案</vt:lpstr>
      <vt:lpstr>平成23年紀伊半島大水害で多発した深層崩壊</vt:lpstr>
      <vt:lpstr>スライド 2</vt:lpstr>
      <vt:lpstr>スライド 3</vt:lpstr>
      <vt:lpstr>スライド 4</vt:lpstr>
    </vt:vector>
  </TitlesOfParts>
  <Company>奈良県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「新たな連携」の提案</dc:title>
  <dc:creator>奈良県</dc:creator>
  <cp:lastModifiedBy> </cp:lastModifiedBy>
  <cp:revision>2</cp:revision>
  <dcterms:created xsi:type="dcterms:W3CDTF">2013-07-23T07:49:49Z</dcterms:created>
  <dcterms:modified xsi:type="dcterms:W3CDTF">2013-07-28T02:38:34Z</dcterms:modified>
</cp:coreProperties>
</file>