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E0"/>
    <a:srgbClr val="E2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5F21F-51FC-46EC-A92E-86A6B244AAE2}" v="1" dt="2023-10-03T06:00:19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79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稲本 早香" userId="db59f2f0-6e27-4920-b448-c0e2f6526714" providerId="ADAL" clId="{BF85F21F-51FC-46EC-A92E-86A6B244AAE2}"/>
    <pc:docChg chg="modSld">
      <pc:chgData name="稲本 早香" userId="db59f2f0-6e27-4920-b448-c0e2f6526714" providerId="ADAL" clId="{BF85F21F-51FC-46EC-A92E-86A6B244AAE2}" dt="2023-10-03T06:00:25.868" v="1" actId="1076"/>
      <pc:docMkLst>
        <pc:docMk/>
      </pc:docMkLst>
      <pc:sldChg chg="modNotes">
        <pc:chgData name="稲本 早香" userId="db59f2f0-6e27-4920-b448-c0e2f6526714" providerId="ADAL" clId="{BF85F21F-51FC-46EC-A92E-86A6B244AAE2}" dt="2023-10-03T06:00:25.868" v="1" actId="1076"/>
        <pc:sldMkLst>
          <pc:docMk/>
          <pc:sldMk cId="4213467554" sldId="257"/>
        </pc:sldMkLst>
      </pc:sldChg>
    </pc:docChg>
  </pc:docChgLst>
  <pc:docChgLst>
    <pc:chgData name="稲本 早香" userId="db59f2f0-6e27-4920-b448-c0e2f6526714" providerId="ADAL" clId="{1A50D5DE-7723-4506-AB35-966567D8F070}"/>
    <pc:docChg chg="modSld">
      <pc:chgData name="稲本 早香" userId="db59f2f0-6e27-4920-b448-c0e2f6526714" providerId="ADAL" clId="{1A50D5DE-7723-4506-AB35-966567D8F070}" dt="2023-10-04T05:24:14.925" v="29" actId="1076"/>
      <pc:docMkLst>
        <pc:docMk/>
      </pc:docMkLst>
      <pc:sldChg chg="modNotes">
        <pc:chgData name="稲本 早香" userId="db59f2f0-6e27-4920-b448-c0e2f6526714" providerId="ADAL" clId="{1A50D5DE-7723-4506-AB35-966567D8F070}" dt="2023-10-04T05:24:14.925" v="29" actId="1076"/>
        <pc:sldMkLst>
          <pc:docMk/>
          <pc:sldMk cId="3012375996" sldId="256"/>
        </pc:sldMkLst>
      </pc:sldChg>
      <pc:sldChg chg="modNotes">
        <pc:chgData name="稲本 早香" userId="db59f2f0-6e27-4920-b448-c0e2f6526714" providerId="ADAL" clId="{1A50D5DE-7723-4506-AB35-966567D8F070}" dt="2023-10-04T00:29:25.367" v="4" actId="1076"/>
        <pc:sldMkLst>
          <pc:docMk/>
          <pc:sldMk cId="3489707438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86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2"/>
            <a:ext cx="2949787" cy="4986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0F13EC48-0DB0-4049-8A10-25F5CA1EC6E0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F9552952-B8CB-4F69-9D33-C6EDAB93AD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47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" Target="../slides/slide1.xml"/><Relationship Id="rId16" Type="http://schemas.openxmlformats.org/officeDocument/2006/relationships/image" Target="../media/image14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slide" Target="../slides/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B8B404-97EC-44CA-A07E-F4AB1C122E66}"/>
              </a:ext>
            </a:extLst>
          </p:cNvPr>
          <p:cNvSpPr txBox="1"/>
          <p:nvPr/>
        </p:nvSpPr>
        <p:spPr>
          <a:xfrm>
            <a:off x="1172843" y="204353"/>
            <a:ext cx="4479196" cy="4664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どうしましたか？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803A3-F567-4C8C-90A3-23C0B2540154}"/>
              </a:ext>
            </a:extLst>
          </p:cNvPr>
          <p:cNvSpPr txBox="1"/>
          <p:nvPr/>
        </p:nvSpPr>
        <p:spPr>
          <a:xfrm>
            <a:off x="200388" y="622020"/>
            <a:ext cx="6424111" cy="33195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altLang="ja-JP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May I help you?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zh-CN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有什么我可以帮忙的吗？</a:t>
            </a:r>
            <a:r>
              <a:rPr lang="zh-CN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무엇을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BIZ UDゴシック" panose="020B0400000000000000" pitchFamily="49" charset="-128"/>
              </a:rPr>
              <a:t> 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도와드릴까요</a:t>
            </a:r>
            <a:r>
              <a:rPr lang="en-US" altLang="ko-KR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?</a:t>
            </a:r>
            <a:r>
              <a:rPr lang="ko-KR" altLang="en-US" sz="1500" dirty="0">
                <a:latin typeface="UD デジタル 教科書体 NK-R" panose="02020400000000000000" pitchFamily="18" charset="-128"/>
              </a:rPr>
              <a:t> </a:t>
            </a:r>
            <a:endParaRPr lang="ja-JP" altLang="en-US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8C8A839-2B40-4420-8A82-84BE4615A5E8}"/>
              </a:ext>
            </a:extLst>
          </p:cNvPr>
          <p:cNvGrpSpPr/>
          <p:nvPr/>
        </p:nvGrpSpPr>
        <p:grpSpPr>
          <a:xfrm>
            <a:off x="200386" y="1089608"/>
            <a:ext cx="3148329" cy="1595663"/>
            <a:chOff x="201881" y="1180348"/>
            <a:chExt cx="3171824" cy="146798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2B8A7D8F-0AA7-444E-AB23-CC51D8CCB70A}"/>
                </a:ext>
              </a:extLst>
            </p:cNvPr>
            <p:cNvSpPr/>
            <p:nvPr/>
          </p:nvSpPr>
          <p:spPr>
            <a:xfrm>
              <a:off x="201881" y="1180348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/>
                <a:t>　　　　　　　　　　　    </a:t>
              </a:r>
              <a:endParaRPr lang="en-US" altLang="ja-JP" dirty="0"/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　　　　　　　　　　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どこに？</a:t>
              </a:r>
              <a:endParaRPr lang="en-US" altLang="ko-KR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l"/>
              <a:endParaRPr lang="en-US" altLang="ko-KR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                 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Where?</a:t>
              </a:r>
            </a:p>
            <a:p>
              <a:pPr algn="l"/>
              <a:endParaRPr lang="en-US" altLang="ko-KR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在哪儿</a:t>
              </a:r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?</a:t>
              </a:r>
            </a:p>
            <a:p>
              <a:pPr algn="l"/>
              <a:endParaRPr lang="en-US" altLang="ko-KR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               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Malgun Gothic" panose="020B0503020000020004" pitchFamily="34" charset="-127"/>
                </a:rPr>
                <a:t>어디예요</a:t>
              </a:r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?</a:t>
              </a:r>
              <a:r>
                <a:rPr lang="ko-KR" altLang="en-US" dirty="0"/>
                <a:t> </a:t>
              </a:r>
              <a:endParaRPr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07A7E2D-8D68-4FD9-9A32-1C24F3C6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3" y="1180348"/>
              <a:ext cx="909255" cy="1409699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E6A1AA6-7860-4340-87BB-E1D0A7DE7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409" y="1229105"/>
              <a:ext cx="826436" cy="1409699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EC4FBC0-8F9E-4046-BDFE-D30A0D9D72AF}"/>
              </a:ext>
            </a:extLst>
          </p:cNvPr>
          <p:cNvGrpSpPr/>
          <p:nvPr/>
        </p:nvGrpSpPr>
        <p:grpSpPr>
          <a:xfrm>
            <a:off x="3476169" y="1079257"/>
            <a:ext cx="3148329" cy="1604381"/>
            <a:chOff x="3502109" y="1180348"/>
            <a:chExt cx="3171824" cy="146798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CDAB0DAF-12F1-4B52-B715-EE88DA7D063A}"/>
                </a:ext>
              </a:extLst>
            </p:cNvPr>
            <p:cNvSpPr/>
            <p:nvPr/>
          </p:nvSpPr>
          <p:spPr>
            <a:xfrm>
              <a:off x="3502109" y="1180348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/>
                <a:t>　　　　　　　　　　　    </a:t>
              </a:r>
              <a:endParaRPr lang="en-US" altLang="ja-JP" dirty="0"/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トイレ</a:t>
              </a:r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Rest room</a:t>
              </a:r>
            </a:p>
            <a:p>
              <a:pPr algn="l"/>
              <a:r>
                <a:rPr lang="en-US" altLang="ja-JP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</a:t>
              </a: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洗手间</a:t>
              </a:r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화장실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0D60A21-EB64-4931-8DC1-E14E314CC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637" y="1204160"/>
              <a:ext cx="1171384" cy="1362074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113D051-7A7E-41E6-A5C6-076AB0A19C74}"/>
              </a:ext>
            </a:extLst>
          </p:cNvPr>
          <p:cNvGrpSpPr/>
          <p:nvPr/>
        </p:nvGrpSpPr>
        <p:grpSpPr>
          <a:xfrm>
            <a:off x="200386" y="2831475"/>
            <a:ext cx="3148329" cy="1604381"/>
            <a:chOff x="201881" y="2841112"/>
            <a:chExt cx="3171824" cy="1467980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6BCDDA3C-6E74-403E-8994-9AE390C2021B}"/>
                </a:ext>
              </a:extLst>
            </p:cNvPr>
            <p:cNvSpPr/>
            <p:nvPr/>
          </p:nvSpPr>
          <p:spPr>
            <a:xfrm>
              <a:off x="201881" y="2841112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/>
                <a:t>　　　　　　　　　　　    </a:t>
              </a:r>
              <a:endParaRPr lang="en-US" altLang="ja-JP" dirty="0"/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エレベーター</a:t>
              </a:r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</a:t>
              </a:r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Elevator</a:t>
              </a:r>
            </a:p>
            <a:p>
              <a:pPr algn="l"/>
              <a:r>
                <a:rPr lang="ja-JP" altLang="en-US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电梯</a:t>
              </a:r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</a:t>
              </a: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엘리베이터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B14F247-6900-4663-986A-2654016E0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231" y="2865490"/>
              <a:ext cx="1259562" cy="1419225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805BCCC-AF34-4126-A438-6432AFE885A9}"/>
              </a:ext>
            </a:extLst>
          </p:cNvPr>
          <p:cNvGrpSpPr/>
          <p:nvPr/>
        </p:nvGrpSpPr>
        <p:grpSpPr>
          <a:xfrm>
            <a:off x="3476170" y="2831474"/>
            <a:ext cx="3148329" cy="1604381"/>
            <a:chOff x="3502110" y="2841111"/>
            <a:chExt cx="3171824" cy="1467980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CD43D739-4EE6-4151-96C3-305A4BE4BD00}"/>
                </a:ext>
              </a:extLst>
            </p:cNvPr>
            <p:cNvSpPr/>
            <p:nvPr/>
          </p:nvSpPr>
          <p:spPr>
            <a:xfrm>
              <a:off x="3502110" y="2841111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/>
                <a:t>　　　　　　　　　　　    　かいだん</a:t>
              </a:r>
              <a:endParaRPr lang="en-US" altLang="ja-JP" dirty="0"/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  階段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  Stairway</a:t>
              </a:r>
            </a:p>
            <a:p>
              <a:pPr algn="l"/>
              <a:endParaRPr lang="en-US" altLang="ja-JP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  楼梯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      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계단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FEB0560-6A55-4347-A92A-DCFEAE2A0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054" y="2916249"/>
              <a:ext cx="1532376" cy="1317844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F7D6BAF-C416-46DF-A866-0E14372A991F}"/>
              </a:ext>
            </a:extLst>
          </p:cNvPr>
          <p:cNvGrpSpPr/>
          <p:nvPr/>
        </p:nvGrpSpPr>
        <p:grpSpPr>
          <a:xfrm>
            <a:off x="200386" y="4572491"/>
            <a:ext cx="3148329" cy="1604381"/>
            <a:chOff x="201881" y="4501876"/>
            <a:chExt cx="3171824" cy="1467980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EFD2CA40-F61C-41A2-8DA6-3A8F0B2E8962}"/>
                </a:ext>
              </a:extLst>
            </p:cNvPr>
            <p:cNvSpPr/>
            <p:nvPr/>
          </p:nvSpPr>
          <p:spPr>
            <a:xfrm>
              <a:off x="201881" y="4501876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そうだん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　　　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相談をしたい</a:t>
              </a:r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I want to consult</a:t>
              </a:r>
            </a:p>
            <a:p>
              <a:pPr algn="l"/>
              <a:r>
                <a:rPr lang="en-US" altLang="ja-JP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我想商量一下</a:t>
              </a:r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상담하고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싶어요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29B9FF3-0EC1-4041-9282-A5973F272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5" y="4662044"/>
              <a:ext cx="1619250" cy="1147643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540F5C8-C128-48C5-935A-BF0514EC8E04}"/>
              </a:ext>
            </a:extLst>
          </p:cNvPr>
          <p:cNvGrpSpPr/>
          <p:nvPr/>
        </p:nvGrpSpPr>
        <p:grpSpPr>
          <a:xfrm>
            <a:off x="3476169" y="4572491"/>
            <a:ext cx="3148329" cy="1604381"/>
            <a:chOff x="3502109" y="4501876"/>
            <a:chExt cx="3171824" cy="146798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BE1B45FD-BBE9-44DD-8E1F-52BE9071C38E}"/>
                </a:ext>
              </a:extLst>
            </p:cNvPr>
            <p:cNvSpPr/>
            <p:nvPr/>
          </p:nvSpPr>
          <p:spPr>
            <a:xfrm>
              <a:off x="3502109" y="4501876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ひつだん　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　　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筆談をしたい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3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I want to talk by writing</a:t>
              </a:r>
            </a:p>
            <a:p>
              <a:pPr algn="l"/>
              <a:r>
                <a:rPr lang="en-US" altLang="ja-JP" sz="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我想用笔交流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필담을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하고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싶어요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 </a:t>
              </a:r>
              <a:endPara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1437A04-6A32-4E71-8975-4EE2D76D2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410" y="4662044"/>
              <a:ext cx="1088708" cy="1209675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19F17EC-1D88-4D30-A279-678275E24B92}"/>
              </a:ext>
            </a:extLst>
          </p:cNvPr>
          <p:cNvGrpSpPr/>
          <p:nvPr/>
        </p:nvGrpSpPr>
        <p:grpSpPr>
          <a:xfrm>
            <a:off x="200386" y="6313507"/>
            <a:ext cx="3148329" cy="1604381"/>
            <a:chOff x="201881" y="6162640"/>
            <a:chExt cx="3171824" cy="1467980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32671748-8462-4FCA-A5FD-083E048E2C8A}"/>
                </a:ext>
              </a:extLst>
            </p:cNvPr>
            <p:cNvSpPr/>
            <p:nvPr/>
          </p:nvSpPr>
          <p:spPr>
            <a:xfrm>
              <a:off x="201881" y="6162640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　　　　　　　　</a:t>
              </a:r>
              <a:r>
                <a:rPr lang="ja-JP" altLang="en-US" spc="29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きぶん</a:t>
              </a:r>
              <a:r>
                <a:rPr lang="ja-JP" altLang="en-US" sz="9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r>
                <a:rPr lang="ja-JP" altLang="en-US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わる</a:t>
              </a:r>
              <a:endParaRPr lang="en-US" altLang="ko-KR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                          気分が悪い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en-US" altLang="ko-KR" sz="1400" dirty="0">
                <a:latin typeface="UD デジタル 教科書体 NK-R" panose="02020400000000000000" pitchFamily="18" charset="-128"/>
              </a:endParaRPr>
            </a:p>
            <a:p>
              <a:pPr algn="l"/>
              <a:endParaRPr lang="en-US" altLang="ko-KR" sz="600" dirty="0">
                <a:latin typeface="UD デジタル 教科書体 NK-R" panose="02020400000000000000" pitchFamily="18" charset="-128"/>
              </a:endParaRPr>
            </a:p>
            <a:p>
              <a:pPr algn="l"/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                         I feel sick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en-US" altLang="ko-KR" sz="1400" dirty="0">
                <a:latin typeface="UD デジタル 教科書体 NK-R" panose="02020400000000000000" pitchFamily="18" charset="-128"/>
              </a:endParaRPr>
            </a:p>
            <a:p>
              <a:pPr algn="l"/>
              <a:endParaRPr lang="en-US" altLang="ko-KR" sz="600" dirty="0">
                <a:latin typeface="UD デジタル 教科書体 NK-R" panose="02020400000000000000" pitchFamily="18" charset="-128"/>
              </a:endParaRPr>
            </a:p>
            <a:p>
              <a:pPr algn="l"/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                          我身体不舒服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en-US" altLang="ko-KR" sz="1400" dirty="0">
                <a:latin typeface="UD デジタル 教科書体 NK-R" panose="02020400000000000000" pitchFamily="18" charset="-128"/>
              </a:endParaRPr>
            </a:p>
            <a:p>
              <a:pPr algn="l"/>
              <a:endParaRPr lang="en-US" altLang="ko-KR" sz="600" dirty="0">
                <a:latin typeface="UD デジタル 教科書体 NK-R" panose="02020400000000000000" pitchFamily="18" charset="-128"/>
              </a:endParaRPr>
            </a:p>
            <a:p>
              <a:pPr algn="l"/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                           </a:t>
              </a:r>
              <a:r>
                <a:rPr lang="ko-KR" altLang="en-US" sz="13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속이</a:t>
              </a:r>
              <a:r>
                <a:rPr lang="ko-KR" altLang="en-US" sz="13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</a:t>
              </a:r>
              <a:r>
                <a:rPr lang="ko-KR" altLang="en-US" sz="13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안</a:t>
              </a:r>
              <a:r>
                <a:rPr lang="ko-KR" altLang="en-US" sz="13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</a:t>
              </a:r>
              <a:r>
                <a:rPr lang="ko-KR" altLang="en-US" sz="13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좋습니다</a:t>
              </a:r>
              <a:r>
                <a:rPr lang="ko-KR" altLang="en-US" sz="1300" dirty="0">
                  <a:latin typeface="UD デジタル 教科書体 NK-R" panose="02020400000000000000" pitchFamily="18" charset="-128"/>
                </a:rPr>
                <a:t> </a:t>
              </a:r>
              <a:endPara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90305D9-24CD-47FF-AFA1-2FF9E28C9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7" y="6220921"/>
              <a:ext cx="946046" cy="1171574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F9D7BA27-59BF-42FE-B812-49F8F46A0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21" y="6782896"/>
              <a:ext cx="782025" cy="847724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08AC6DD-78C6-465B-B71D-17224B01E702}"/>
              </a:ext>
            </a:extLst>
          </p:cNvPr>
          <p:cNvGrpSpPr/>
          <p:nvPr/>
        </p:nvGrpSpPr>
        <p:grpSpPr>
          <a:xfrm>
            <a:off x="3476169" y="6313507"/>
            <a:ext cx="3148329" cy="1604381"/>
            <a:chOff x="3502109" y="6162640"/>
            <a:chExt cx="3171824" cy="1467980"/>
          </a:xfrm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345A134A-5D4D-4154-896F-F947BC65C34D}"/>
                </a:ext>
              </a:extLst>
            </p:cNvPr>
            <p:cNvSpPr/>
            <p:nvPr/>
          </p:nvSpPr>
          <p:spPr>
            <a:xfrm>
              <a:off x="3502109" y="6162640"/>
              <a:ext cx="3171824" cy="146798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わかりません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I don't understand</a:t>
              </a:r>
              <a:r>
                <a:rPr lang="en-US" altLang="ja-JP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不明白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endPara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모르겠어요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D589E55-D987-464D-BF2A-2503D72CE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805" y="6173296"/>
              <a:ext cx="1182254" cy="1457324"/>
            </a:xfrm>
            <a:prstGeom prst="rect">
              <a:avLst/>
            </a:prstGeom>
          </p:spPr>
        </p:pic>
      </p:grp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3B590AF-5DCC-42A4-BA44-6B166287796F}"/>
              </a:ext>
            </a:extLst>
          </p:cNvPr>
          <p:cNvSpPr/>
          <p:nvPr/>
        </p:nvSpPr>
        <p:spPr>
          <a:xfrm>
            <a:off x="200386" y="8051901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20" tIns="45710" rIns="91420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はい 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6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Yes</a:t>
            </a:r>
          </a:p>
          <a:p>
            <a:pPr algn="l"/>
            <a:r>
              <a: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是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예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E19DCCB4-B21D-46E3-96A8-DF1BFD9CA4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8" y="8202037"/>
            <a:ext cx="748891" cy="1429377"/>
          </a:xfrm>
          <a:prstGeom prst="rect">
            <a:avLst/>
          </a:prstGeom>
        </p:spPr>
      </p:pic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B883679E-3180-4F1A-B414-ADAB9750D012}"/>
              </a:ext>
            </a:extLst>
          </p:cNvPr>
          <p:cNvSpPr/>
          <p:nvPr/>
        </p:nvSpPr>
        <p:spPr>
          <a:xfrm>
            <a:off x="3476169" y="8051901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20" tIns="45710" rIns="91420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No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pPr algn="l"/>
            <a:endParaRPr lang="en-US" altLang="ja-JP" sz="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不是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아니오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b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A71BD54B-AC88-449C-8167-DBFF70D808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44" y="8202037"/>
            <a:ext cx="750400" cy="1451226"/>
          </a:xfrm>
          <a:prstGeom prst="rect">
            <a:avLst/>
          </a:prstGeom>
        </p:spPr>
      </p:pic>
      <p:pic>
        <p:nvPicPr>
          <p:cNvPr id="3" name="図 2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373A50D0-7C56-490E-B5DA-9F2AD667B0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31"/>
          <a:stretch/>
        </p:blipFill>
        <p:spPr>
          <a:xfrm>
            <a:off x="1063389" y="8202037"/>
            <a:ext cx="1250232" cy="1207897"/>
          </a:xfrm>
          <a:prstGeom prst="rect">
            <a:avLst/>
          </a:prstGeom>
        </p:spPr>
      </p:pic>
      <p:pic>
        <p:nvPicPr>
          <p:cNvPr id="12" name="図 11" descr="黒いシャツを着ている人形の絵&#10;&#10;低い精度で自動的に生成された説明">
            <a:extLst>
              <a:ext uri="{FF2B5EF4-FFF2-40B4-BE49-F238E27FC236}">
                <a16:creationId xmlns:a16="http://schemas.microsoft.com/office/drawing/2014/main" id="{C69FA27E-C1E1-4C99-A2E9-E6C92C7AC0F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0"/>
          <a:stretch/>
        </p:blipFill>
        <p:spPr>
          <a:xfrm flipH="1">
            <a:off x="3672646" y="8202037"/>
            <a:ext cx="952998" cy="12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B1C1701-16DD-40C1-8EB1-0B787BFA40F1}"/>
              </a:ext>
            </a:extLst>
          </p:cNvPr>
          <p:cNvSpPr/>
          <p:nvPr/>
        </p:nvSpPr>
        <p:spPr>
          <a:xfrm>
            <a:off x="185215" y="3813261"/>
            <a:ext cx="6436770" cy="2692026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b="0" i="0" u="none" strike="noStrike" dirty="0">
              <a:solidFill>
                <a:srgbClr val="000000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EA3C440-234A-450D-B6D2-3A5E78C51241}"/>
              </a:ext>
            </a:extLst>
          </p:cNvPr>
          <p:cNvGrpSpPr/>
          <p:nvPr/>
        </p:nvGrpSpPr>
        <p:grpSpPr>
          <a:xfrm>
            <a:off x="166382" y="304547"/>
            <a:ext cx="3148329" cy="1595663"/>
            <a:chOff x="209125" y="1121977"/>
            <a:chExt cx="3285628" cy="164306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276F9798-890B-4557-9A4C-2902D11B75B1}"/>
                </a:ext>
              </a:extLst>
            </p:cNvPr>
            <p:cNvSpPr/>
            <p:nvPr/>
          </p:nvSpPr>
          <p:spPr>
            <a:xfrm>
              <a:off x="209125" y="1121977"/>
              <a:ext cx="3285628" cy="1643067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b="0" i="0" u="none" strike="noStrike" dirty="0">
                  <a:solidFill>
                    <a:srgbClr val="000000"/>
                  </a:solidFill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しょるい</a:t>
              </a:r>
              <a:endParaRPr lang="en-US" altLang="ja-JP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書類はありますか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spcBef>
                  <a:spcPts val="386"/>
                </a:spcBef>
              </a:pPr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Do you have </a:t>
              </a:r>
            </a:p>
            <a:p>
              <a:pPr algn="l"/>
              <a:r>
                <a:rPr lang="en-US" altLang="ja-JP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documents?</a:t>
              </a:r>
              <a:r>
                <a:rPr lang="en-US" altLang="ja-JP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ja-JP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spcBef>
                  <a:spcPts val="386"/>
                </a:spcBef>
              </a:pPr>
              <a:r>
                <a:rPr lang="ja-JP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有文件吗？</a:t>
              </a:r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</a:t>
              </a:r>
              <a:endParaRPr lang="en-US" altLang="ko-KR" sz="6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>
                <a:spcBef>
                  <a:spcPts val="386"/>
                </a:spcBef>
              </a:pP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서류는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P-R" panose="02020400000000000000" pitchFamily="18" charset="-128"/>
                </a:rPr>
                <a:t> </a:t>
              </a:r>
              <a:r>
                <a:rPr lang="ko-KR" altLang="en-US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游ゴシック" panose="020B0400000000000000" pitchFamily="50" charset="-128"/>
                </a:rPr>
                <a:t>있어요</a:t>
              </a:r>
              <a:r>
                <a:rPr lang="en-US" altLang="ko-KR" sz="1400" dirty="0">
                  <a:solidFill>
                    <a:srgbClr val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?</a:t>
              </a:r>
              <a:r>
                <a:rPr lang="ko-KR" altLang="en-US" sz="1400" dirty="0">
                  <a:latin typeface="UD デジタル 教科書体 NK-R" panose="02020400000000000000" pitchFamily="18" charset="-128"/>
                </a:rPr>
                <a:t> </a:t>
              </a:r>
              <a:endPara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10" name="図 9" descr="白い背景に黒い文字が書かれた紙&#10;&#10;中程度の精度で自動的に生成された説明">
              <a:extLst>
                <a:ext uri="{FF2B5EF4-FFF2-40B4-BE49-F238E27FC236}">
                  <a16:creationId xmlns:a16="http://schemas.microsoft.com/office/drawing/2014/main" id="{EA5836AE-CA4E-44A4-B1EE-D8DD5B27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939" y="1176156"/>
              <a:ext cx="1484830" cy="1534708"/>
            </a:xfrm>
            <a:prstGeom prst="rect">
              <a:avLst/>
            </a:prstGeom>
          </p:spPr>
        </p:pic>
      </p:grp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125880C-5197-42CD-89C1-2194B97E12DB}"/>
              </a:ext>
            </a:extLst>
          </p:cNvPr>
          <p:cNvSpPr/>
          <p:nvPr/>
        </p:nvSpPr>
        <p:spPr>
          <a:xfrm>
            <a:off x="3454823" y="304547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てちょう</a:t>
            </a:r>
            <a:endParaRPr lang="en-US" altLang="ja-JP" b="0" i="0" u="none" strike="noStrike" dirty="0">
              <a:solidFill>
                <a:srgbClr val="000000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手帳はありますか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386"/>
              </a:spcBef>
            </a:pP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Do you have </a:t>
            </a: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booklet?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pPr>
              <a:spcBef>
                <a:spcPts val="386"/>
              </a:spcBef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有笔记本吗？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ko-KR" sz="6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386"/>
              </a:spcBef>
            </a:pP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수첩은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있어요</a:t>
            </a:r>
            <a:r>
              <a:rPr lang="en-US" altLang="ko-KR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?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6" name="図 15" descr="文字の書かれた紙&#10;&#10;自動的に生成された説明">
            <a:extLst>
              <a:ext uri="{FF2B5EF4-FFF2-40B4-BE49-F238E27FC236}">
                <a16:creationId xmlns:a16="http://schemas.microsoft.com/office/drawing/2014/main" id="{A5492BA9-6BB0-4240-AEAC-06BCF6D5E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6" y="495937"/>
            <a:ext cx="1606342" cy="1212882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439DF1-A0E7-4293-8E8A-5DC2D5357F39}"/>
              </a:ext>
            </a:extLst>
          </p:cNvPr>
          <p:cNvSpPr/>
          <p:nvPr/>
        </p:nvSpPr>
        <p:spPr>
          <a:xfrm>
            <a:off x="166382" y="2074150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いっしょ　</a:t>
            </a:r>
            <a:r>
              <a:rPr lang="ja-JP" altLang="en-US" sz="9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</a:t>
            </a:r>
            <a:endParaRPr lang="en-US" altLang="ja-JP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一緒に行く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6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Go together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pPr algn="l"/>
            <a:endParaRPr lang="en-US" altLang="ja-JP" sz="6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一起走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ko-KR" sz="6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함께가다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3348A25-7B27-47C8-858E-A7F129819F73}"/>
              </a:ext>
            </a:extLst>
          </p:cNvPr>
          <p:cNvSpPr/>
          <p:nvPr/>
        </p:nvSpPr>
        <p:spPr>
          <a:xfrm>
            <a:off x="3454823" y="2091601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0" i="0" u="none" strike="noStrike" dirty="0">
                <a:solidFill>
                  <a:srgbClr val="0000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</a:t>
            </a:r>
            <a:endParaRPr lang="en-US" altLang="ja-JP" b="0" i="0" u="none" strike="noStrike" dirty="0">
              <a:solidFill>
                <a:srgbClr val="000000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待ってて</a:t>
            </a:r>
            <a:r>
              <a:rPr lang="ja-JP" altLang="en-US" sz="1400" dirty="0"/>
              <a:t> </a:t>
            </a:r>
            <a:endParaRPr lang="en-US" altLang="ja-JP" sz="1400" dirty="0"/>
          </a:p>
          <a:p>
            <a:pPr algn="l"/>
            <a:endParaRPr lang="en-US" altLang="ja-JP" sz="600" dirty="0"/>
          </a:p>
          <a:p>
            <a:pPr algn="l"/>
            <a:r>
              <a:rPr lang="en-US" altLang="ja-JP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Please wait</a:t>
            </a:r>
          </a:p>
          <a:p>
            <a:pPr algn="l"/>
            <a:r>
              <a:rPr lang="en-US" altLang="ja-JP" sz="600" dirty="0"/>
              <a:t> </a:t>
            </a: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稍等</a:t>
            </a:r>
            <a:endParaRPr lang="en-US" altLang="ja-JP" sz="1400" dirty="0">
              <a:solidFill>
                <a:srgbClr val="0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/>
            <a:r>
              <a:rPr lang="ja-JP" altLang="en-US" sz="600" dirty="0"/>
              <a:t> </a:t>
            </a:r>
            <a:endParaRPr lang="en-US" altLang="ja-JP" sz="600" dirty="0"/>
          </a:p>
          <a:p>
            <a:pPr algn="l"/>
            <a:r>
              <a:rPr lang="ko-KR" altLang="en-US" sz="14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기다리다</a:t>
            </a:r>
            <a:r>
              <a:rPr lang="ko-KR" altLang="en-US" sz="1400" dirty="0"/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0D24C76-56E3-49E1-BABC-B3FC89BE99E4}"/>
              </a:ext>
            </a:extLst>
          </p:cNvPr>
          <p:cNvGrpSpPr/>
          <p:nvPr/>
        </p:nvGrpSpPr>
        <p:grpSpPr>
          <a:xfrm>
            <a:off x="792172" y="3909217"/>
            <a:ext cx="1945480" cy="1704140"/>
            <a:chOff x="927217" y="4137049"/>
            <a:chExt cx="1929824" cy="1643067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1E9C36C-3F56-4097-9906-B8050432EE35}"/>
                </a:ext>
              </a:extLst>
            </p:cNvPr>
            <p:cNvGrpSpPr/>
            <p:nvPr/>
          </p:nvGrpSpPr>
          <p:grpSpPr>
            <a:xfrm>
              <a:off x="927217" y="4137049"/>
              <a:ext cx="1803726" cy="1643067"/>
              <a:chOff x="927217" y="4137049"/>
              <a:chExt cx="1803726" cy="1643067"/>
            </a:xfrm>
          </p:grpSpPr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78860AF4-24C0-4F54-BD57-4C4F9AD753AA}"/>
                  </a:ext>
                </a:extLst>
              </p:cNvPr>
              <p:cNvGrpSpPr/>
              <p:nvPr/>
            </p:nvGrpSpPr>
            <p:grpSpPr>
              <a:xfrm>
                <a:off x="927217" y="4137049"/>
                <a:ext cx="1803726" cy="1643067"/>
                <a:chOff x="927217" y="4137049"/>
                <a:chExt cx="1803726" cy="1643067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C2E8B352-6070-406C-ADBC-7EDE9DA444F6}"/>
                    </a:ext>
                  </a:extLst>
                </p:cNvPr>
                <p:cNvSpPr/>
                <p:nvPr/>
              </p:nvSpPr>
              <p:spPr>
                <a:xfrm>
                  <a:off x="935182" y="4137049"/>
                  <a:ext cx="1762539" cy="16430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71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5B7994D-B796-417D-8B08-B62D4E5DFA4B}"/>
                    </a:ext>
                  </a:extLst>
                </p:cNvPr>
                <p:cNvSpPr txBox="1"/>
                <p:nvPr/>
              </p:nvSpPr>
              <p:spPr>
                <a:xfrm>
                  <a:off x="1518276" y="4213767"/>
                  <a:ext cx="596349" cy="311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500" b="1" dirty="0"/>
                    <a:t>１２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40C7A19-ECD2-40CA-806A-34A4E96CAC36}"/>
                    </a:ext>
                  </a:extLst>
                </p:cNvPr>
                <p:cNvSpPr txBox="1"/>
                <p:nvPr/>
              </p:nvSpPr>
              <p:spPr>
                <a:xfrm>
                  <a:off x="1637839" y="5431855"/>
                  <a:ext cx="596349" cy="311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500" b="1" dirty="0"/>
                    <a:t>６</a:t>
                  </a:r>
                </a:p>
              </p:txBody>
            </p:sp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5FD84900-3740-4960-9DBA-1A112A60E334}"/>
                    </a:ext>
                  </a:extLst>
                </p:cNvPr>
                <p:cNvSpPr txBox="1"/>
                <p:nvPr/>
              </p:nvSpPr>
              <p:spPr>
                <a:xfrm>
                  <a:off x="2134594" y="4456111"/>
                  <a:ext cx="596349" cy="489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700" b="1" dirty="0"/>
                    <a:t>・</a:t>
                  </a:r>
                </a:p>
              </p:txBody>
            </p: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92B116F1-92D0-4E76-932F-7F7F00C489D8}"/>
                    </a:ext>
                  </a:extLst>
                </p:cNvPr>
                <p:cNvSpPr txBox="1"/>
                <p:nvPr/>
              </p:nvSpPr>
              <p:spPr>
                <a:xfrm>
                  <a:off x="1899163" y="5247336"/>
                  <a:ext cx="596349" cy="489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700" b="1" dirty="0"/>
                    <a:t>・</a:t>
                  </a: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C9474A26-2A3A-4109-8FC0-0B41DFD1DEB7}"/>
                    </a:ext>
                  </a:extLst>
                </p:cNvPr>
                <p:cNvSpPr txBox="1"/>
                <p:nvPr/>
              </p:nvSpPr>
              <p:spPr>
                <a:xfrm>
                  <a:off x="1015738" y="5046412"/>
                  <a:ext cx="596349" cy="489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700" b="1" dirty="0"/>
                    <a:t>・</a:t>
                  </a:r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D347C62E-888E-448E-B22E-787D8F55EB99}"/>
                    </a:ext>
                  </a:extLst>
                </p:cNvPr>
                <p:cNvSpPr txBox="1"/>
                <p:nvPr/>
              </p:nvSpPr>
              <p:spPr>
                <a:xfrm>
                  <a:off x="927217" y="4429157"/>
                  <a:ext cx="596349" cy="489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700" b="1" dirty="0"/>
                    <a:t>・</a:t>
                  </a:r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889C160B-23B6-4422-B3F4-3554A0D148C6}"/>
                    </a:ext>
                  </a:extLst>
                </p:cNvPr>
                <p:cNvSpPr txBox="1"/>
                <p:nvPr/>
              </p:nvSpPr>
              <p:spPr>
                <a:xfrm>
                  <a:off x="1158960" y="4181013"/>
                  <a:ext cx="596349" cy="489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700" b="1" dirty="0"/>
                    <a:t>・</a:t>
                  </a:r>
                </a:p>
              </p:txBody>
            </p:sp>
          </p:grp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D574E352-9119-44A1-B8F5-9AE48B881C6A}"/>
                  </a:ext>
                </a:extLst>
              </p:cNvPr>
              <p:cNvSpPr/>
              <p:nvPr/>
            </p:nvSpPr>
            <p:spPr>
              <a:xfrm>
                <a:off x="1730051" y="4871460"/>
                <a:ext cx="172800" cy="17424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069F243-3108-41B2-8119-EA7073674724}"/>
                  </a:ext>
                </a:extLst>
              </p:cNvPr>
              <p:cNvSpPr txBox="1"/>
              <p:nvPr/>
            </p:nvSpPr>
            <p:spPr>
              <a:xfrm>
                <a:off x="974382" y="4789305"/>
                <a:ext cx="596349" cy="31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500" b="1" dirty="0"/>
                  <a:t>９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715A109-95C2-41B0-B20C-9FDCFDF39CFC}"/>
                  </a:ext>
                </a:extLst>
              </p:cNvPr>
              <p:cNvSpPr txBox="1"/>
              <p:nvPr/>
            </p:nvSpPr>
            <p:spPr>
              <a:xfrm>
                <a:off x="1937179" y="4226177"/>
                <a:ext cx="596349" cy="489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700" b="1" dirty="0"/>
                  <a:t>・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C82C6E7-77D3-47A1-899B-7DF691F43395}"/>
                  </a:ext>
                </a:extLst>
              </p:cNvPr>
              <p:cNvSpPr txBox="1"/>
              <p:nvPr/>
            </p:nvSpPr>
            <p:spPr>
              <a:xfrm>
                <a:off x="2116659" y="5031896"/>
                <a:ext cx="596349" cy="489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700" b="1" dirty="0"/>
                  <a:t>・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041B5C7-8503-4F2B-9233-904A0AE7E63C}"/>
                  </a:ext>
                </a:extLst>
              </p:cNvPr>
              <p:cNvSpPr txBox="1"/>
              <p:nvPr/>
            </p:nvSpPr>
            <p:spPr>
              <a:xfrm>
                <a:off x="1220101" y="5241244"/>
                <a:ext cx="596349" cy="489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700" b="1" dirty="0"/>
                  <a:t>・</a:t>
                </a:r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2D2CFAC-F570-442C-8E85-2C19EFFC82B9}"/>
                </a:ext>
              </a:extLst>
            </p:cNvPr>
            <p:cNvSpPr txBox="1"/>
            <p:nvPr/>
          </p:nvSpPr>
          <p:spPr>
            <a:xfrm>
              <a:off x="2260692" y="4789305"/>
              <a:ext cx="596349" cy="31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/>
                <a:t>３</a:t>
              </a: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DDED454-AE45-4F72-BCAD-451C9B5DCED0}"/>
              </a:ext>
            </a:extLst>
          </p:cNvPr>
          <p:cNvSpPr/>
          <p:nvPr/>
        </p:nvSpPr>
        <p:spPr>
          <a:xfrm>
            <a:off x="677178" y="5696340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4223D6D6-4C71-4EF0-82EB-E5ECE151CCFA}"/>
              </a:ext>
            </a:extLst>
          </p:cNvPr>
          <p:cNvSpPr/>
          <p:nvPr/>
        </p:nvSpPr>
        <p:spPr>
          <a:xfrm>
            <a:off x="185215" y="6627085"/>
            <a:ext cx="6436770" cy="31998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508702-7E55-4F7E-B4E8-A51FE20DE642}"/>
              </a:ext>
            </a:extLst>
          </p:cNvPr>
          <p:cNvSpPr txBox="1"/>
          <p:nvPr/>
        </p:nvSpPr>
        <p:spPr>
          <a:xfrm>
            <a:off x="574906" y="6703692"/>
            <a:ext cx="5759834" cy="328787"/>
          </a:xfrm>
          <a:prstGeom prst="rect">
            <a:avLst/>
          </a:prstGeom>
          <a:noFill/>
        </p:spPr>
        <p:txBody>
          <a:bodyPr wrap="square" lIns="88313" tIns="44156" rIns="88313" bIns="44156" rtlCol="0">
            <a:spAutoFit/>
          </a:bodyPr>
          <a:lstStyle/>
          <a:p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あなたの　　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What is you 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＿＿＿＿</a:t>
            </a:r>
            <a:r>
              <a:rPr lang="en-US" altLang="ja-JP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?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您的个人信息</a:t>
            </a: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당신의</a:t>
            </a:r>
            <a:r>
              <a:rPr lang="ko-KR" altLang="en-US" sz="1500" dirty="0">
                <a:latin typeface="UD デジタル 教科書体 NK-R" panose="02020400000000000000" pitchFamily="18" charset="-128"/>
              </a:rPr>
              <a:t> </a:t>
            </a:r>
            <a:endParaRPr lang="ja-JP" altLang="en-US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2317D06B-7549-42ED-AEA9-63D383B857EE}"/>
              </a:ext>
            </a:extLst>
          </p:cNvPr>
          <p:cNvSpPr/>
          <p:nvPr/>
        </p:nvSpPr>
        <p:spPr>
          <a:xfrm>
            <a:off x="253184" y="7020941"/>
            <a:ext cx="2035243" cy="26221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313" tIns="44156" rIns="88313" bIns="44156" rtlCol="0" anchor="t"/>
          <a:lstStyle/>
          <a:p>
            <a:r>
              <a:rPr lang="ja-JP" altLang="en-US" sz="11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なまえ</a:t>
            </a:r>
            <a:endParaRPr lang="en-US" altLang="ja-JP" sz="11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名前　　　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Name</a:t>
            </a:r>
          </a:p>
          <a:p>
            <a:pPr algn="ctr"/>
            <a:r>
              <a: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pPr algn="ctr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姓名　　　　　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P-R" panose="02020400000000000000" pitchFamily="18" charset="-128"/>
              </a:rPr>
              <a:t>이름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EE3B747B-869D-4FF9-BBF9-3C26A33A3E46}"/>
              </a:ext>
            </a:extLst>
          </p:cNvPr>
          <p:cNvSpPr/>
          <p:nvPr/>
        </p:nvSpPr>
        <p:spPr>
          <a:xfrm>
            <a:off x="2382774" y="7020941"/>
            <a:ext cx="2035243" cy="26221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313" tIns="44156" rIns="88313" bIns="44156" rtlCol="0" anchor="t"/>
          <a:lstStyle/>
          <a:p>
            <a:r>
              <a:rPr lang="ja-JP" altLang="en-US" sz="900" spc="-29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  </a:t>
            </a:r>
            <a:r>
              <a:rPr lang="ja-JP" altLang="en-US" sz="1100" spc="-29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 ゅうしょ</a:t>
            </a:r>
            <a:endParaRPr lang="en-US" altLang="ja-JP" sz="1100" spc="-290" dirty="0">
              <a:solidFill>
                <a:srgbClr val="0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住所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3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Home address</a:t>
            </a:r>
          </a:p>
          <a:p>
            <a:r>
              <a:rPr lang="en-US" altLang="ja-JP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P-R" panose="02020400000000000000" pitchFamily="18" charset="-128"/>
              </a:rPr>
              <a:t>주소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310F2D67-5209-46E8-B311-384F8893ED6C}"/>
              </a:ext>
            </a:extLst>
          </p:cNvPr>
          <p:cNvSpPr/>
          <p:nvPr/>
        </p:nvSpPr>
        <p:spPr>
          <a:xfrm>
            <a:off x="4515828" y="7012688"/>
            <a:ext cx="2035243" cy="26221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313" tIns="44156" rIns="88313" bIns="44156" rtlCol="0" anchor="t"/>
          <a:lstStyle/>
          <a:p>
            <a:r>
              <a:rPr lang="ja-JP" altLang="en-US" sz="11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でんわばんごう</a:t>
            </a:r>
            <a:endParaRPr lang="en-US" altLang="ja-JP" sz="11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電話番号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Phone number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电话号码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　　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Malgun Gothic" panose="020B0503020000020004" pitchFamily="34" charset="-127"/>
              </a:rPr>
              <a:t>전화번호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93FCF3B-65EF-4875-8033-3957CDBC8023}"/>
              </a:ext>
            </a:extLst>
          </p:cNvPr>
          <p:cNvSpPr/>
          <p:nvPr/>
        </p:nvSpPr>
        <p:spPr>
          <a:xfrm>
            <a:off x="3009370" y="4367365"/>
            <a:ext cx="906221" cy="1153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75BE889-0C67-45F5-85B0-B0D95706176B}"/>
              </a:ext>
            </a:extLst>
          </p:cNvPr>
          <p:cNvSpPr txBox="1"/>
          <p:nvPr/>
        </p:nvSpPr>
        <p:spPr>
          <a:xfrm>
            <a:off x="3985313" y="4367364"/>
            <a:ext cx="533333" cy="1135809"/>
          </a:xfrm>
          <a:prstGeom prst="rect">
            <a:avLst/>
          </a:prstGeom>
          <a:noFill/>
        </p:spPr>
        <p:txBody>
          <a:bodyPr wrap="square" lIns="88313" tIns="44156" rIns="88313" bIns="44156" rtlCol="0">
            <a:spAutoFit/>
          </a:bodyPr>
          <a:lstStyle/>
          <a:p>
            <a:r>
              <a:rPr lang="ja-JP" altLang="en-US" sz="10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じ</a:t>
            </a:r>
            <a:endParaRPr lang="en-US" altLang="ja-JP" sz="10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hr.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点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시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C4624C0-0246-436F-A876-086ABF5FDD41}"/>
              </a:ext>
            </a:extLst>
          </p:cNvPr>
          <p:cNvSpPr/>
          <p:nvPr/>
        </p:nvSpPr>
        <p:spPr>
          <a:xfrm>
            <a:off x="4575877" y="4367364"/>
            <a:ext cx="906221" cy="1153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011D2A9-7E35-4DA9-9051-9B715DA3DCA0}"/>
              </a:ext>
            </a:extLst>
          </p:cNvPr>
          <p:cNvSpPr txBox="1"/>
          <p:nvPr/>
        </p:nvSpPr>
        <p:spPr>
          <a:xfrm>
            <a:off x="5605720" y="4401764"/>
            <a:ext cx="663905" cy="1135809"/>
          </a:xfrm>
          <a:prstGeom prst="rect">
            <a:avLst/>
          </a:prstGeom>
          <a:noFill/>
        </p:spPr>
        <p:txBody>
          <a:bodyPr wrap="square" lIns="88313" tIns="44156" rIns="88313" bIns="44156" rtlCol="0">
            <a:spAutoFit/>
          </a:bodyPr>
          <a:lstStyle/>
          <a:p>
            <a:r>
              <a:rPr lang="ja-JP" altLang="en-US" sz="10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ふん</a:t>
            </a:r>
            <a:endParaRPr lang="en-US" altLang="ja-JP" sz="10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min.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분</a:t>
            </a:r>
            <a:r>
              <a:rPr lang="ko-KR" altLang="en-US" sz="1400" dirty="0">
                <a:latin typeface="UD デジタル 教科書体 NK-R" panose="02020400000000000000" pitchFamily="18" charset="-128"/>
              </a:rPr>
              <a:t> 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" name="図 2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B1E8A580-1F39-4F31-BDD4-BED9BE9F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37" y="8083149"/>
            <a:ext cx="1196851" cy="974957"/>
          </a:xfrm>
          <a:prstGeom prst="rect">
            <a:avLst/>
          </a:prstGeom>
        </p:spPr>
      </p:pic>
      <p:pic>
        <p:nvPicPr>
          <p:cNvPr id="5" name="図 4" descr="衣類 が含まれている画像&#10;&#10;自動的に生成された説明">
            <a:extLst>
              <a:ext uri="{FF2B5EF4-FFF2-40B4-BE49-F238E27FC236}">
                <a16:creationId xmlns:a16="http://schemas.microsoft.com/office/drawing/2014/main" id="{2CBA5951-8CE0-41DD-9F49-0EE61722F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426">
            <a:off x="3388917" y="8834407"/>
            <a:ext cx="766646" cy="63131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620CB6E-0872-473C-812A-DC6790204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93" y="8127321"/>
            <a:ext cx="476196" cy="61480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640B110-64B3-48F5-9DAE-F16423412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87" y="8191100"/>
            <a:ext cx="1026039" cy="805917"/>
          </a:xfrm>
          <a:prstGeom prst="rect">
            <a:avLst/>
          </a:prstGeom>
        </p:spPr>
      </p:pic>
      <p:pic>
        <p:nvPicPr>
          <p:cNvPr id="47" name="図 46" descr="衣類 が含まれている画像&#10;&#10;自動的に生成された説明">
            <a:extLst>
              <a:ext uri="{FF2B5EF4-FFF2-40B4-BE49-F238E27FC236}">
                <a16:creationId xmlns:a16="http://schemas.microsoft.com/office/drawing/2014/main" id="{1D4E038F-8DE2-4A87-827B-1C4CE26C4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426">
            <a:off x="5674350" y="8725163"/>
            <a:ext cx="766646" cy="63131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8AD7E84-2F34-497D-A070-A49FCAF18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32" y="8083692"/>
            <a:ext cx="476196" cy="614809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F10C85A-2788-416D-A5E5-AB39D6A60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9638" y="8434726"/>
            <a:ext cx="277844" cy="804559"/>
          </a:xfrm>
          <a:prstGeom prst="rect">
            <a:avLst/>
          </a:prstGeom>
        </p:spPr>
      </p:pic>
      <p:pic>
        <p:nvPicPr>
          <p:cNvPr id="60" name="図 5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B4311B-4718-4A98-9A87-4E8080233C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7"/>
          <a:stretch/>
        </p:blipFill>
        <p:spPr>
          <a:xfrm flipH="1">
            <a:off x="4500204" y="8143973"/>
            <a:ext cx="817455" cy="1057934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BEC8EA3-0081-4D3D-8C3B-A4BC5343A3D3}"/>
              </a:ext>
            </a:extLst>
          </p:cNvPr>
          <p:cNvSpPr/>
          <p:nvPr/>
        </p:nvSpPr>
        <p:spPr>
          <a:xfrm>
            <a:off x="4393627" y="9271785"/>
            <a:ext cx="1917023" cy="243063"/>
          </a:xfrm>
          <a:prstGeom prst="rect">
            <a:avLst/>
          </a:prstGeom>
          <a:noFill/>
        </p:spPr>
        <p:txBody>
          <a:bodyPr wrap="square" lIns="88313" tIns="44156" rIns="88313" bIns="44156">
            <a:spAutoFit/>
          </a:bodyPr>
          <a:lstStyle/>
          <a:p>
            <a:pPr algn="ctr"/>
            <a:r>
              <a:rPr lang="ja-JP" altLang="en-US" sz="1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（００００）００－００００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292B4667-C544-461A-AF42-700735B4629D}"/>
              </a:ext>
            </a:extLst>
          </p:cNvPr>
          <p:cNvSpPr/>
          <p:nvPr/>
        </p:nvSpPr>
        <p:spPr>
          <a:xfrm>
            <a:off x="1791957" y="5696340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F6BD39D-C159-4366-BC97-88297A1DF588}"/>
              </a:ext>
            </a:extLst>
          </p:cNvPr>
          <p:cNvSpPr/>
          <p:nvPr/>
        </p:nvSpPr>
        <p:spPr>
          <a:xfrm>
            <a:off x="2347974" y="5697755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9198EDB-2D93-4AE2-A8D3-3055D8E7EF9A}"/>
              </a:ext>
            </a:extLst>
          </p:cNvPr>
          <p:cNvSpPr/>
          <p:nvPr/>
        </p:nvSpPr>
        <p:spPr>
          <a:xfrm>
            <a:off x="2901111" y="5697755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BE9C49B-3DE9-4DDD-8ED4-BE62B945EE23}"/>
              </a:ext>
            </a:extLst>
          </p:cNvPr>
          <p:cNvSpPr/>
          <p:nvPr/>
        </p:nvSpPr>
        <p:spPr>
          <a:xfrm>
            <a:off x="3455369" y="5690094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688DA07-E7E5-476B-900F-E88378F9C96D}"/>
              </a:ext>
            </a:extLst>
          </p:cNvPr>
          <p:cNvSpPr/>
          <p:nvPr/>
        </p:nvSpPr>
        <p:spPr>
          <a:xfrm>
            <a:off x="4563885" y="5692266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3554E59-F830-4882-8014-C5AA5D6C834F}"/>
              </a:ext>
            </a:extLst>
          </p:cNvPr>
          <p:cNvSpPr/>
          <p:nvPr/>
        </p:nvSpPr>
        <p:spPr>
          <a:xfrm>
            <a:off x="4010904" y="5692384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69C9225-84C3-41A5-BDA3-7E5FF10994EF}"/>
              </a:ext>
            </a:extLst>
          </p:cNvPr>
          <p:cNvSpPr/>
          <p:nvPr/>
        </p:nvSpPr>
        <p:spPr>
          <a:xfrm>
            <a:off x="5119420" y="5697755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８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A9D6C5C-6FCD-41E2-9623-3976317EE462}"/>
              </a:ext>
            </a:extLst>
          </p:cNvPr>
          <p:cNvSpPr/>
          <p:nvPr/>
        </p:nvSpPr>
        <p:spPr>
          <a:xfrm>
            <a:off x="5672402" y="5689865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９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B46140F-82C1-49C1-A631-1D59867FD89E}"/>
              </a:ext>
            </a:extLst>
          </p:cNvPr>
          <p:cNvSpPr/>
          <p:nvPr/>
        </p:nvSpPr>
        <p:spPr>
          <a:xfrm>
            <a:off x="1235171" y="5696340"/>
            <a:ext cx="422585" cy="59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13" tIns="44156" rIns="88313" bIns="44156" rtlCol="0" anchor="ctr"/>
          <a:lstStyle/>
          <a:p>
            <a:pPr algn="ctr"/>
            <a:r>
              <a:rPr lang="ja-JP" altLang="en-US" sz="2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</a:p>
        </p:txBody>
      </p:sp>
      <p:pic>
        <p:nvPicPr>
          <p:cNvPr id="4" name="図 3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B840D9C3-AA1A-631A-E2BD-BC4F72BB91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5" y="2175430"/>
            <a:ext cx="1111937" cy="1337893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05C1F7-17B2-875C-9B56-59B99813BA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537"/>
          <a:stretch/>
        </p:blipFill>
        <p:spPr>
          <a:xfrm flipH="1">
            <a:off x="451618" y="8112375"/>
            <a:ext cx="817455" cy="1312875"/>
          </a:xfrm>
          <a:prstGeom prst="rect">
            <a:avLst/>
          </a:prstGeom>
        </p:spPr>
      </p:pic>
      <p:pic>
        <p:nvPicPr>
          <p:cNvPr id="14" name="図 13" descr="カレンダー&#10;&#10;自動的に生成された説明">
            <a:extLst>
              <a:ext uri="{FF2B5EF4-FFF2-40B4-BE49-F238E27FC236}">
                <a16:creationId xmlns:a16="http://schemas.microsoft.com/office/drawing/2014/main" id="{F7B8F953-A768-B4BA-A941-3710C8B5DD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5" y="8382934"/>
            <a:ext cx="817455" cy="7643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F412EAC-B84C-A450-94E6-A20F428A8B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2" y="8041388"/>
            <a:ext cx="476196" cy="614809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1AD5938-3B39-8A31-FA4A-4C1CA0078ADA}"/>
              </a:ext>
            </a:extLst>
          </p:cNvPr>
          <p:cNvSpPr/>
          <p:nvPr/>
        </p:nvSpPr>
        <p:spPr>
          <a:xfrm rot="1027980">
            <a:off x="1237670" y="8671964"/>
            <a:ext cx="569248" cy="151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衣類 が含まれている画像&#10;&#10;自動的に生成された説明">
            <a:extLst>
              <a:ext uri="{FF2B5EF4-FFF2-40B4-BE49-F238E27FC236}">
                <a16:creationId xmlns:a16="http://schemas.microsoft.com/office/drawing/2014/main" id="{375BA850-7A1F-6961-C280-A207ACF03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426">
            <a:off x="1581229" y="8764833"/>
            <a:ext cx="766646" cy="63131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5352118-06B3-4251-A203-46783ACB0A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7268" y="2269613"/>
            <a:ext cx="187773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9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02629A2-DBAC-4658-8B21-0E10858E2BB3}"/>
              </a:ext>
            </a:extLst>
          </p:cNvPr>
          <p:cNvSpPr/>
          <p:nvPr/>
        </p:nvSpPr>
        <p:spPr>
          <a:xfrm>
            <a:off x="200388" y="1088477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そうむぶ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総務部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General Affairs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Department	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总务部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총무부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AFE4F0-4146-410F-AE83-0928B0EAD481}"/>
              </a:ext>
            </a:extLst>
          </p:cNvPr>
          <p:cNvSpPr txBox="1"/>
          <p:nvPr/>
        </p:nvSpPr>
        <p:spPr>
          <a:xfrm>
            <a:off x="1172843" y="204353"/>
            <a:ext cx="4479196" cy="4664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どこへ行きたいのですか？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8F8C8E-3554-4947-8713-DCA92584936F}"/>
              </a:ext>
            </a:extLst>
          </p:cNvPr>
          <p:cNvSpPr txBox="1"/>
          <p:nvPr/>
        </p:nvSpPr>
        <p:spPr>
          <a:xfrm>
            <a:off x="200388" y="622020"/>
            <a:ext cx="6424111" cy="331943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altLang="ja-JP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where do you want to go?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zh-CN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您想到那儿？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어디에 가고 싶어요</a:t>
            </a:r>
            <a:r>
              <a:rPr lang="en-US" altLang="ko-KR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?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F1DE784-B5B5-41D1-B9B4-B00DFEEF2A4A}"/>
              </a:ext>
            </a:extLst>
          </p:cNvPr>
          <p:cNvSpPr/>
          <p:nvPr/>
        </p:nvSpPr>
        <p:spPr>
          <a:xfrm>
            <a:off x="3458483" y="1088477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 みらいそうぞうぶ　　　　　　　　　　　　　　　　　　　　　　　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 未来創造部　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 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Future Creation 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   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Department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   未来创造部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　　　　 　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미래창조부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92479B8-6ADD-40DD-A54A-65E20F56786A}"/>
              </a:ext>
            </a:extLst>
          </p:cNvPr>
          <p:cNvSpPr/>
          <p:nvPr/>
        </p:nvSpPr>
        <p:spPr>
          <a:xfrm>
            <a:off x="200388" y="2818653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ぼうさいあんぜんぶ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 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防災安全部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  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Disaster    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Prevention and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Safety Department	    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防灾安全部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방재안전부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6786433-7F7B-4E46-BF00-6DDF8F004422}"/>
              </a:ext>
            </a:extLst>
          </p:cNvPr>
          <p:cNvSpPr/>
          <p:nvPr/>
        </p:nvSpPr>
        <p:spPr>
          <a:xfrm>
            <a:off x="200388" y="4548829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えねるぎーかんきょうぶ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エネルギー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環境部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Energy and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Environment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Department	</a:t>
            </a: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能源环境部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에너지 환경부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1460FF4-FAC9-4B08-9590-33358319C349}"/>
              </a:ext>
            </a:extLst>
          </p:cNvPr>
          <p:cNvSpPr/>
          <p:nvPr/>
        </p:nvSpPr>
        <p:spPr>
          <a:xfrm>
            <a:off x="200388" y="6279006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さんぎょうろうどうぶ</a:t>
            </a:r>
            <a:endParaRPr lang="en-US" altLang="ko-KR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産業労働部	</a:t>
            </a:r>
            <a:endParaRPr lang="en-US" altLang="ko-KR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Industry,</a:t>
            </a:r>
          </a:p>
          <a:p>
            <a:pPr algn="l"/>
            <a:r>
              <a:rPr lang="en-US" altLang="ko-KR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Employment &amp; </a:t>
            </a:r>
          </a:p>
          <a:p>
            <a:pPr algn="l"/>
            <a:r>
              <a:rPr lang="en-US" altLang="ko-KR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International </a:t>
            </a:r>
          </a:p>
          <a:p>
            <a:pPr algn="l"/>
            <a:r>
              <a:rPr lang="en-US" altLang="ko-KR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Affairs Department</a:t>
            </a:r>
            <a:r>
              <a:rPr lang="en-US" altLang="ko-KR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</a:p>
          <a:p>
            <a:pPr algn="l"/>
            <a:r>
              <a:rPr lang="ko-KR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产业劳动部	</a:t>
            </a:r>
            <a:endParaRPr lang="en-US" altLang="ko-KR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산업노동부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6F15E0C-7892-439F-85C3-AFEABEC89592}"/>
              </a:ext>
            </a:extLst>
          </p:cNvPr>
          <p:cNvSpPr/>
          <p:nvPr/>
        </p:nvSpPr>
        <p:spPr>
          <a:xfrm>
            <a:off x="200388" y="8009182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    どぼくぶ</a:t>
            </a:r>
            <a:endParaRPr lang="en-US" altLang="ko-KR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土木部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Public Works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Department	</a:t>
            </a: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土木部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토목부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77A9549-94C5-47AA-9C0F-E10E39C3263C}"/>
              </a:ext>
            </a:extLst>
          </p:cNvPr>
          <p:cNvSpPr/>
          <p:nvPr/>
        </p:nvSpPr>
        <p:spPr>
          <a:xfrm>
            <a:off x="3458483" y="2818653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こうりゅうぶんかぶ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交流文化部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     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Cultural Exchange 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Department	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文化交流部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교류 문화부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FBA0629-395B-4D37-AA0A-DD973E54297B}"/>
              </a:ext>
            </a:extLst>
          </p:cNvPr>
          <p:cNvSpPr/>
          <p:nvPr/>
        </p:nvSpPr>
        <p:spPr>
          <a:xfrm>
            <a:off x="3458483" y="4548828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   けんこうふくしぶ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健康福祉部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Health and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Welfare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Department	</a:t>
            </a: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健康福祉部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건강복지부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42219C-370C-4C4F-BE81-7E2E3C49F10B}"/>
              </a:ext>
            </a:extLst>
          </p:cNvPr>
          <p:cNvSpPr/>
          <p:nvPr/>
        </p:nvSpPr>
        <p:spPr>
          <a:xfrm>
            <a:off x="3458483" y="6279006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のうりんすいさんぶ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農林水産部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Agriculture,</a:t>
            </a:r>
          </a:p>
          <a:p>
            <a:pPr algn="l"/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Forestry &amp; </a:t>
            </a:r>
          </a:p>
          <a:p>
            <a:pPr algn="l"/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Fisheries  Department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      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农林渔业部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농림 수산부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F2114C8-86DD-4545-95A9-4E4DD292DB07}"/>
              </a:ext>
            </a:extLst>
          </p:cNvPr>
          <p:cNvSpPr/>
          <p:nvPr/>
        </p:nvSpPr>
        <p:spPr>
          <a:xfrm>
            <a:off x="3458483" y="8009181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かいけいきょく</a:t>
            </a:r>
            <a:endParaRPr lang="en-US" altLang="ko-KR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会計局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Accounting </a:t>
            </a: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Bureau	</a:t>
            </a: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会计局	</a:t>
            </a:r>
            <a:endParaRPr lang="en-US" altLang="ko-KR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회계국</a:t>
            </a:r>
          </a:p>
        </p:txBody>
      </p:sp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230D5539-54D1-4D59-A900-FE8226A4E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735">
            <a:off x="3906522" y="1979478"/>
            <a:ext cx="1070024" cy="542235"/>
          </a:xfrm>
          <a:prstGeom prst="rect">
            <a:avLst/>
          </a:prstGeom>
        </p:spPr>
      </p:pic>
      <p:pic>
        <p:nvPicPr>
          <p:cNvPr id="17" name="図 16" descr="ダイアグラム&#10;&#10;自動的に生成された説明">
            <a:extLst>
              <a:ext uri="{FF2B5EF4-FFF2-40B4-BE49-F238E27FC236}">
                <a16:creationId xmlns:a16="http://schemas.microsoft.com/office/drawing/2014/main" id="{7CF9C885-86AF-4DD8-BD9C-9D73F876F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74" y="1214008"/>
            <a:ext cx="854452" cy="865988"/>
          </a:xfrm>
          <a:prstGeom prst="rect">
            <a:avLst/>
          </a:prstGeom>
        </p:spPr>
      </p:pic>
      <p:pic>
        <p:nvPicPr>
          <p:cNvPr id="19" name="図 18" descr="帽子 が含まれている画像&#10;&#10;自動的に生成された説明">
            <a:extLst>
              <a:ext uri="{FF2B5EF4-FFF2-40B4-BE49-F238E27FC236}">
                <a16:creationId xmlns:a16="http://schemas.microsoft.com/office/drawing/2014/main" id="{5961D04E-EB3E-42C6-B0ED-2DEC29601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0" y="2916664"/>
            <a:ext cx="1172843" cy="768183"/>
          </a:xfrm>
          <a:prstGeom prst="rect">
            <a:avLst/>
          </a:prstGeom>
        </p:spPr>
      </p:pic>
      <p:pic>
        <p:nvPicPr>
          <p:cNvPr id="21" name="図 20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C5138BBE-58F7-4699-992E-59A41E900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9" y="3779230"/>
            <a:ext cx="533500" cy="540703"/>
          </a:xfrm>
          <a:prstGeom prst="rect">
            <a:avLst/>
          </a:prstGeom>
        </p:spPr>
      </p:pic>
      <p:pic>
        <p:nvPicPr>
          <p:cNvPr id="23" name="図 22" descr="パソコンの画面&#10;&#10;自動的に生成された説明">
            <a:extLst>
              <a:ext uri="{FF2B5EF4-FFF2-40B4-BE49-F238E27FC236}">
                <a16:creationId xmlns:a16="http://schemas.microsoft.com/office/drawing/2014/main" id="{8BFB7AB3-7FC5-4CBF-9DD5-15CE9CFAC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645">
            <a:off x="940225" y="3692626"/>
            <a:ext cx="387571" cy="672897"/>
          </a:xfrm>
          <a:prstGeom prst="rect">
            <a:avLst/>
          </a:prstGeom>
        </p:spPr>
      </p:pic>
      <p:pic>
        <p:nvPicPr>
          <p:cNvPr id="25" name="図 2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DC5C7B34-0A54-47FE-B762-BB32DA09C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237">
            <a:off x="3678729" y="2821888"/>
            <a:ext cx="1084517" cy="807195"/>
          </a:xfrm>
          <a:prstGeom prst="rect">
            <a:avLst/>
          </a:prstGeom>
        </p:spPr>
      </p:pic>
      <p:pic>
        <p:nvPicPr>
          <p:cNvPr id="27" name="図 26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AEF136F3-0C0F-46D1-B9A8-C9523F2A0C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74" y="3450549"/>
            <a:ext cx="980791" cy="994033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99417A1B-F532-4281-8BD8-D0524CD95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3" y="4644646"/>
            <a:ext cx="786809" cy="797432"/>
          </a:xfrm>
          <a:prstGeom prst="rect">
            <a:avLst/>
          </a:prstGeom>
        </p:spPr>
      </p:pic>
      <p:pic>
        <p:nvPicPr>
          <p:cNvPr id="33" name="図 32" descr="白い背景に黒い文字が書かれた紙&#10;&#10;低い精度で自動的に生成された説明">
            <a:extLst>
              <a:ext uri="{FF2B5EF4-FFF2-40B4-BE49-F238E27FC236}">
                <a16:creationId xmlns:a16="http://schemas.microsoft.com/office/drawing/2014/main" id="{9D659212-9F56-4759-87A0-458D1D33BC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9" y="5397638"/>
            <a:ext cx="786809" cy="683134"/>
          </a:xfrm>
          <a:prstGeom prst="rect">
            <a:avLst/>
          </a:prstGeom>
        </p:spPr>
      </p:pic>
      <p:pic>
        <p:nvPicPr>
          <p:cNvPr id="35" name="図 34" descr="ケーキ, 帽子 が含まれている画像&#10;&#10;自動的に生成された説明">
            <a:extLst>
              <a:ext uri="{FF2B5EF4-FFF2-40B4-BE49-F238E27FC236}">
                <a16:creationId xmlns:a16="http://schemas.microsoft.com/office/drawing/2014/main" id="{15C9C14A-71C0-46F1-974B-ADD936290B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5" y="5431891"/>
            <a:ext cx="656713" cy="615661"/>
          </a:xfrm>
          <a:prstGeom prst="rect">
            <a:avLst/>
          </a:prstGeom>
        </p:spPr>
      </p:pic>
      <p:pic>
        <p:nvPicPr>
          <p:cNvPr id="37" name="図 36" descr="おもちゃ, 人形, 食品 が含まれている画像&#10;&#10;自動的に生成された説明">
            <a:extLst>
              <a:ext uri="{FF2B5EF4-FFF2-40B4-BE49-F238E27FC236}">
                <a16:creationId xmlns:a16="http://schemas.microsoft.com/office/drawing/2014/main" id="{FB8F4703-0C27-4C83-ABEA-2F0986A65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6" y="4684683"/>
            <a:ext cx="725035" cy="628274"/>
          </a:xfrm>
          <a:prstGeom prst="rect">
            <a:avLst/>
          </a:prstGeom>
        </p:spPr>
      </p:pic>
      <p:pic>
        <p:nvPicPr>
          <p:cNvPr id="39" name="図 38" descr="おもちゃ, 人形, 部屋, 時計 が含まれている画像&#10;&#10;自動的に生成された説明">
            <a:extLst>
              <a:ext uri="{FF2B5EF4-FFF2-40B4-BE49-F238E27FC236}">
                <a16:creationId xmlns:a16="http://schemas.microsoft.com/office/drawing/2014/main" id="{3A189F57-7A21-4417-8313-035CF8DF128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7"/>
          <a:stretch/>
        </p:blipFill>
        <p:spPr>
          <a:xfrm>
            <a:off x="4296741" y="5483318"/>
            <a:ext cx="846886" cy="511775"/>
          </a:xfrm>
          <a:prstGeom prst="rect">
            <a:avLst/>
          </a:prstGeom>
        </p:spPr>
      </p:pic>
      <p:pic>
        <p:nvPicPr>
          <p:cNvPr id="43" name="図 42" descr="家具, 座席, チェアー が含まれている画像&#10;&#10;自動的に生成された説明">
            <a:extLst>
              <a:ext uri="{FF2B5EF4-FFF2-40B4-BE49-F238E27FC236}">
                <a16:creationId xmlns:a16="http://schemas.microsoft.com/office/drawing/2014/main" id="{BE2B67AD-AE28-4FD9-B6A9-E34AE6A1BF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13" y="5346907"/>
            <a:ext cx="677927" cy="733865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6E71EE8-8D93-4D3C-BE82-C6FCBFD8B3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73" y="4696962"/>
            <a:ext cx="725034" cy="64297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C5048F8-15E3-F848-61C5-97F3061DAC08}"/>
              </a:ext>
            </a:extLst>
          </p:cNvPr>
          <p:cNvGrpSpPr/>
          <p:nvPr/>
        </p:nvGrpSpPr>
        <p:grpSpPr>
          <a:xfrm>
            <a:off x="1774552" y="6349055"/>
            <a:ext cx="1298621" cy="1420535"/>
            <a:chOff x="221085" y="6370883"/>
            <a:chExt cx="1298621" cy="1420535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091E376C-67A8-4201-8282-E32AFE68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91" y="6612261"/>
              <a:ext cx="612663" cy="577469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384836CF-6DED-41D5-8F94-23F976FD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92" y="6370883"/>
              <a:ext cx="669214" cy="808922"/>
            </a:xfrm>
            <a:prstGeom prst="rect">
              <a:avLst/>
            </a:prstGeom>
          </p:spPr>
        </p:pic>
        <p:pic>
          <p:nvPicPr>
            <p:cNvPr id="51" name="図 50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EF465360-9225-4066-9838-B3A1CBFBE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85" y="7179805"/>
              <a:ext cx="1283969" cy="611613"/>
            </a:xfrm>
            <a:prstGeom prst="rect">
              <a:avLst/>
            </a:prstGeom>
          </p:spPr>
        </p:pic>
      </p:grpSp>
      <p:pic>
        <p:nvPicPr>
          <p:cNvPr id="53" name="図 52" descr="おもちゃ, レゴ, 食品 が含まれている画像&#10;&#10;自動的に生成された説明">
            <a:extLst>
              <a:ext uri="{FF2B5EF4-FFF2-40B4-BE49-F238E27FC236}">
                <a16:creationId xmlns:a16="http://schemas.microsoft.com/office/drawing/2014/main" id="{61C53E7A-A965-4BC5-A257-4BE9633E28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63" y="6733649"/>
            <a:ext cx="664743" cy="716722"/>
          </a:xfrm>
          <a:prstGeom prst="rect">
            <a:avLst/>
          </a:prstGeom>
        </p:spPr>
      </p:pic>
      <p:pic>
        <p:nvPicPr>
          <p:cNvPr id="55" name="図 54" descr="おもちゃ, レゴ, 小さ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5DBBFFD-E19D-4FDB-B415-AB32618CADC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61" y="7059323"/>
            <a:ext cx="767818" cy="782095"/>
          </a:xfrm>
          <a:prstGeom prst="rect">
            <a:avLst/>
          </a:prstGeom>
        </p:spPr>
      </p:pic>
      <p:pic>
        <p:nvPicPr>
          <p:cNvPr id="57" name="図 56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5F2A7536-5649-475D-B55A-46C3FA16012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74" y="6399378"/>
            <a:ext cx="580097" cy="681657"/>
          </a:xfrm>
          <a:prstGeom prst="rect">
            <a:avLst/>
          </a:prstGeom>
        </p:spPr>
      </p:pic>
      <p:pic>
        <p:nvPicPr>
          <p:cNvPr id="59" name="図 58" descr="文字と絵が描かれた絵&#10;&#10;低い精度で自動的に生成された説明">
            <a:extLst>
              <a:ext uri="{FF2B5EF4-FFF2-40B4-BE49-F238E27FC236}">
                <a16:creationId xmlns:a16="http://schemas.microsoft.com/office/drawing/2014/main" id="{D1246889-6169-4FD3-B828-2BAB2B2F5C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4" y="8742210"/>
            <a:ext cx="796395" cy="746611"/>
          </a:xfrm>
          <a:prstGeom prst="rect">
            <a:avLst/>
          </a:prstGeom>
        </p:spPr>
      </p:pic>
      <p:pic>
        <p:nvPicPr>
          <p:cNvPr id="61" name="図 60" descr="写真, 女の子, 若い, 男 が含まれている画像&#10;&#10;自動的に生成された説明">
            <a:extLst>
              <a:ext uri="{FF2B5EF4-FFF2-40B4-BE49-F238E27FC236}">
                <a16:creationId xmlns:a16="http://schemas.microsoft.com/office/drawing/2014/main" id="{56CFE775-1EAA-4373-BD6A-114036F69D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4" y="8129404"/>
            <a:ext cx="764437" cy="625616"/>
          </a:xfrm>
          <a:prstGeom prst="rect">
            <a:avLst/>
          </a:prstGeom>
        </p:spPr>
      </p:pic>
      <p:pic>
        <p:nvPicPr>
          <p:cNvPr id="63" name="図 62" descr="レゴの人の絵&#10;&#10;低い精度で自動的に生成された説明">
            <a:extLst>
              <a:ext uri="{FF2B5EF4-FFF2-40B4-BE49-F238E27FC236}">
                <a16:creationId xmlns:a16="http://schemas.microsoft.com/office/drawing/2014/main" id="{E0D7FC13-0E91-43BB-A240-291991DAFD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869" y="8447801"/>
            <a:ext cx="827268" cy="1054638"/>
          </a:xfrm>
          <a:prstGeom prst="rect">
            <a:avLst/>
          </a:prstGeom>
        </p:spPr>
      </p:pic>
      <p:pic>
        <p:nvPicPr>
          <p:cNvPr id="65" name="図 6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077DFECA-C1B0-4230-9A8C-F6C8559859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9" y="8080604"/>
            <a:ext cx="768825" cy="629046"/>
          </a:xfrm>
          <a:prstGeom prst="rect">
            <a:avLst/>
          </a:prstGeom>
        </p:spPr>
      </p:pic>
      <p:pic>
        <p:nvPicPr>
          <p:cNvPr id="20" name="図 19" descr="座る, 写真, テーブル, 古い が含まれている画像&#10;&#10;自動的に生成された説明">
            <a:extLst>
              <a:ext uri="{FF2B5EF4-FFF2-40B4-BE49-F238E27FC236}">
                <a16:creationId xmlns:a16="http://schemas.microsoft.com/office/drawing/2014/main" id="{FD39437C-BBE2-9C35-0CFD-B6267A8356D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7" y="8153975"/>
            <a:ext cx="865794" cy="984553"/>
          </a:xfrm>
          <a:prstGeom prst="rect">
            <a:avLst/>
          </a:prstGeom>
        </p:spPr>
      </p:pic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7B0AF54-DB17-2084-DE48-2F4EE9B4903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37" y="8559113"/>
            <a:ext cx="753202" cy="8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2675DD6-6E21-41C6-99A4-D55FDF18C00C}"/>
              </a:ext>
            </a:extLst>
          </p:cNvPr>
          <p:cNvSpPr/>
          <p:nvPr/>
        </p:nvSpPr>
        <p:spPr>
          <a:xfrm>
            <a:off x="200388" y="1088477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ぎかいきょく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議会局	        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Parliament 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Bureau	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议会局	 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ko-KR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의회국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2090E7-A285-4913-9F35-02806209342B}"/>
              </a:ext>
            </a:extLst>
          </p:cNvPr>
          <p:cNvSpPr txBox="1"/>
          <p:nvPr/>
        </p:nvSpPr>
        <p:spPr>
          <a:xfrm>
            <a:off x="1172843" y="204353"/>
            <a:ext cx="4479196" cy="4664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どこへ行きたいのですか？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AAE4AB-DEA7-4D96-A089-C3BA427D4561}"/>
              </a:ext>
            </a:extLst>
          </p:cNvPr>
          <p:cNvSpPr txBox="1"/>
          <p:nvPr/>
        </p:nvSpPr>
        <p:spPr>
          <a:xfrm>
            <a:off x="200388" y="622020"/>
            <a:ext cx="6424111" cy="331943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altLang="ja-JP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where do you want to go?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zh-CN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您想到那儿？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어디에 가고 싶어요</a:t>
            </a:r>
            <a:r>
              <a:rPr lang="en-US" altLang="ko-KR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游ゴシック" panose="020B0400000000000000" pitchFamily="50" charset="-128"/>
              </a:rPr>
              <a:t>?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06FF144-8CBD-4818-9026-8293924C3C6B}"/>
              </a:ext>
            </a:extLst>
          </p:cNvPr>
          <p:cNvSpPr/>
          <p:nvPr/>
        </p:nvSpPr>
        <p:spPr>
          <a:xfrm>
            <a:off x="3458483" y="1088477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   　　きょういくちょう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教育庁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Education 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Bureau	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教育机构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교육 청</a:t>
            </a:r>
          </a:p>
          <a:p>
            <a:pPr algn="l"/>
            <a:endParaRPr lang="ko-KR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5586C97-C37A-4C0F-871D-1E5F3DCAB80E}"/>
              </a:ext>
            </a:extLst>
          </p:cNvPr>
          <p:cNvSpPr/>
          <p:nvPr/>
        </p:nvSpPr>
        <p:spPr>
          <a:xfrm>
            <a:off x="200387" y="2824940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  けいさつほんぶ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警察本部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Police 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Headquarters	            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警察本部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경찰 본부</a:t>
            </a:r>
          </a:p>
          <a:p>
            <a:pPr algn="l"/>
            <a:endParaRPr lang="ko-KR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59EFA8D-9274-439A-81B0-CF9BCFEA2A3E}"/>
              </a:ext>
            </a:extLst>
          </p:cNvPr>
          <p:cNvSpPr/>
          <p:nvPr/>
        </p:nvSpPr>
        <p:spPr>
          <a:xfrm>
            <a:off x="3458483" y="2833119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けんぎかい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県議会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Fukui 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Prefectural </a:t>
            </a:r>
          </a:p>
          <a:p>
            <a:pPr algn="l"/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Assembly	</a:t>
            </a:r>
          </a:p>
          <a:p>
            <a:pPr algn="l"/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县议会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현 의회</a:t>
            </a:r>
          </a:p>
          <a:p>
            <a:pPr algn="l"/>
            <a:endParaRPr lang="ko-KR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0A1C316-E4A4-081F-7893-4299A3E88B83}"/>
              </a:ext>
            </a:extLst>
          </p:cNvPr>
          <p:cNvGrpSpPr/>
          <p:nvPr/>
        </p:nvGrpSpPr>
        <p:grpSpPr>
          <a:xfrm>
            <a:off x="357206" y="2926497"/>
            <a:ext cx="1387374" cy="1356745"/>
            <a:chOff x="309894" y="8101652"/>
            <a:chExt cx="1501567" cy="1440674"/>
          </a:xfrm>
        </p:grpSpPr>
        <p:pic>
          <p:nvPicPr>
            <p:cNvPr id="3" name="図 2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0471A2DB-81FE-4F9F-2689-B1C5C1C0E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94" y="8101652"/>
              <a:ext cx="1262265" cy="933895"/>
            </a:xfrm>
            <a:prstGeom prst="rect">
              <a:avLst/>
            </a:prstGeom>
          </p:spPr>
        </p:pic>
        <p:pic>
          <p:nvPicPr>
            <p:cNvPr id="5" name="図 4" descr="おもちゃ, 人形, レゴ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64C05244-1A1D-F6C8-F228-2A31AC662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412" y="8528767"/>
              <a:ext cx="865049" cy="1013559"/>
            </a:xfrm>
            <a:prstGeom prst="rect">
              <a:avLst/>
            </a:prstGeom>
          </p:spPr>
        </p:pic>
      </p:grpSp>
      <p:pic>
        <p:nvPicPr>
          <p:cNvPr id="13" name="図 12" descr="電車, 男, 市 が含まれている画像&#10;&#10;自動的に生成された説明">
            <a:extLst>
              <a:ext uri="{FF2B5EF4-FFF2-40B4-BE49-F238E27FC236}">
                <a16:creationId xmlns:a16="http://schemas.microsoft.com/office/drawing/2014/main" id="{46BB6EA3-94BA-CCEC-A907-3B6F107CD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93" y="1203420"/>
            <a:ext cx="1344768" cy="1092043"/>
          </a:xfrm>
          <a:prstGeom prst="rect">
            <a:avLst/>
          </a:prstGeom>
        </p:spPr>
      </p:pic>
      <p:pic>
        <p:nvPicPr>
          <p:cNvPr id="22" name="図 2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1E08CA78-00BE-DBB2-9EA8-90C5CD994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82" y="1825558"/>
            <a:ext cx="826980" cy="701947"/>
          </a:xfrm>
          <a:prstGeom prst="rect">
            <a:avLst/>
          </a:prstGeom>
        </p:spPr>
      </p:pic>
      <p:pic>
        <p:nvPicPr>
          <p:cNvPr id="4" name="図 3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37398AAD-9A3C-4BDF-831D-2B75159EA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61" y="2976796"/>
            <a:ext cx="1341854" cy="13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5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98B31A-3BCA-41B3-B547-95DB05A5DDD8}"/>
              </a:ext>
            </a:extLst>
          </p:cNvPr>
          <p:cNvSpPr txBox="1"/>
          <p:nvPr/>
        </p:nvSpPr>
        <p:spPr>
          <a:xfrm>
            <a:off x="1172843" y="204353"/>
            <a:ext cx="4479196" cy="4664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915EAF-7867-45F5-BB01-B179770EDC8C}"/>
              </a:ext>
            </a:extLst>
          </p:cNvPr>
          <p:cNvSpPr txBox="1"/>
          <p:nvPr/>
        </p:nvSpPr>
        <p:spPr>
          <a:xfrm>
            <a:off x="200388" y="622020"/>
            <a:ext cx="6424111" cy="33195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en-US" altLang="ja-JP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Place</a:t>
            </a:r>
            <a:r>
              <a:rPr lang="ja-JP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地点　　　　　</a:t>
            </a:r>
            <a:r>
              <a:rPr lang="ko-KR" altLang="en-US" sz="15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장소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5ED4E24-A184-4B49-AE4D-3C67C40D9BE7}"/>
              </a:ext>
            </a:extLst>
          </p:cNvPr>
          <p:cNvSpPr/>
          <p:nvPr/>
        </p:nvSpPr>
        <p:spPr>
          <a:xfrm>
            <a:off x="200386" y="1089608"/>
            <a:ext cx="3148329" cy="1595663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　　　　　　　　　　　    　　　 の　  ば</a:t>
            </a:r>
            <a:endParaRPr lang="en-US" altLang="ja-JP" dirty="0"/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バス乗り場</a:t>
            </a:r>
            <a:endParaRPr lang="en-US" altLang="ja-JP" sz="1400" dirty="0">
              <a:solidFill>
                <a:srgbClr val="0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Bus stop	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巴士站</a:t>
            </a:r>
            <a:endParaRPr lang="en-US" altLang="ja-JP" sz="1400" dirty="0">
              <a:solidFill>
                <a:srgbClr val="0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버스정류장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D19B8DC-ABB3-40C6-AAA1-D099C040821C}"/>
              </a:ext>
            </a:extLst>
          </p:cNvPr>
          <p:cNvSpPr/>
          <p:nvPr/>
        </p:nvSpPr>
        <p:spPr>
          <a:xfrm>
            <a:off x="3476169" y="1079257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　　　　　　　　　　　          　    の　 ば</a:t>
            </a:r>
            <a:endParaRPr lang="en-US" altLang="ja-JP" dirty="0"/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　　　 タクシー乗り場	　　　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Taxi stand	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出租车站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택시승강장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E8204D6-A9FE-4CB4-8E1E-1DA090008244}"/>
              </a:ext>
            </a:extLst>
          </p:cNvPr>
          <p:cNvSpPr/>
          <p:nvPr/>
        </p:nvSpPr>
        <p:spPr>
          <a:xfrm>
            <a:off x="200386" y="2831475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　　　　　　　　　　　    　      　えき</a:t>
            </a:r>
            <a:endParaRPr lang="en-US" altLang="ja-JP" dirty="0"/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   ＿＿駅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    ＿＿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station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＿＿车站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   ＿＿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역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B2AF88A-F690-4F8F-A0DF-59735C8D083E}"/>
              </a:ext>
            </a:extLst>
          </p:cNvPr>
          <p:cNvSpPr/>
          <p:nvPr/>
        </p:nvSpPr>
        <p:spPr>
          <a:xfrm>
            <a:off x="3476170" y="2831474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/>
              <a:t>　　　　　　　　　 ちか　 しせつ</a:t>
            </a:r>
            <a:endParaRPr lang="en-US" altLang="ja-JP" sz="900" dirty="0"/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近くの施設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Nearby facilities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邻近设施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인근 시설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4B443D0-B646-4BC7-96BA-CBFE44D9D450}"/>
              </a:ext>
            </a:extLst>
          </p:cNvPr>
          <p:cNvSpPr/>
          <p:nvPr/>
        </p:nvSpPr>
        <p:spPr>
          <a:xfrm>
            <a:off x="200386" y="4572491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　　　　　ぎんこう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銀行	                 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Bank	</a:t>
            </a:r>
          </a:p>
          <a:p>
            <a:pPr algn="l">
              <a:lnSpc>
                <a:spcPct val="150000"/>
              </a:lnSpc>
            </a:pP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</a:t>
            </a: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银行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           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은행</a:t>
            </a:r>
          </a:p>
          <a:p>
            <a:pPr algn="l"/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AAB7D4B-5429-4EBD-9CA3-B7D302E40782}"/>
              </a:ext>
            </a:extLst>
          </p:cNvPr>
          <p:cNvSpPr/>
          <p:nvPr/>
        </p:nvSpPr>
        <p:spPr>
          <a:xfrm>
            <a:off x="3476169" y="4572491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　 ゆうびんきょく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郵便局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Post office	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邮局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우체국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48A47A7-FD99-49B0-AA29-E39BE7257A92}"/>
              </a:ext>
            </a:extLst>
          </p:cNvPr>
          <p:cNvSpPr/>
          <p:nvPr/>
        </p:nvSpPr>
        <p:spPr>
          <a:xfrm>
            <a:off x="200386" y="6313507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P-R" panose="02020400000000000000" pitchFamily="18" charset="-128"/>
              </a:rPr>
              <a:t>　　　　　　　　　　</a:t>
            </a: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レストラン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</a:t>
            </a:r>
            <a:r>
              <a: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Restaurant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餐厅	</a:t>
            </a:r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</a:t>
            </a:r>
            <a:r>
              <a:rPr lang="ko-KR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레스토랑</a:t>
            </a:r>
          </a:p>
          <a:p>
            <a:pPr algn="l"/>
            <a:endParaRPr lang="ko-KR" altLang="en-US" sz="900" spc="29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AB86EB40-AEF4-4C32-8F9A-A5700CA1926B}"/>
              </a:ext>
            </a:extLst>
          </p:cNvPr>
          <p:cNvSpPr/>
          <p:nvPr/>
        </p:nvSpPr>
        <p:spPr>
          <a:xfrm>
            <a:off x="3476169" y="6313507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8313" tIns="44156" rIns="88313" bIns="44156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じどうはんばいき</a:t>
            </a:r>
            <a:endParaRPr lang="en-US" altLang="ja-JP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自動販売機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Vending machine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自动销售机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자판기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2E4BBA8-E863-495C-8A90-15AD65CCF02C}"/>
              </a:ext>
            </a:extLst>
          </p:cNvPr>
          <p:cNvSpPr/>
          <p:nvPr/>
        </p:nvSpPr>
        <p:spPr>
          <a:xfrm>
            <a:off x="200386" y="8051901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20" tIns="45710" rIns="91420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コンビニ	　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Convenience </a:t>
            </a: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Store	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便利店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편의점</a:t>
            </a:r>
          </a:p>
          <a:p>
            <a:pPr algn="l"/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5EFC4869-1072-4C44-B458-F1FDFD606809}"/>
              </a:ext>
            </a:extLst>
          </p:cNvPr>
          <p:cNvSpPr/>
          <p:nvPr/>
        </p:nvSpPr>
        <p:spPr>
          <a:xfrm>
            <a:off x="3476169" y="8051901"/>
            <a:ext cx="3148329" cy="1604381"/>
          </a:xfrm>
          <a:prstGeom prst="roundRect">
            <a:avLst/>
          </a:prstGeom>
          <a:solidFill>
            <a:schemeClr val="lt1">
              <a:alpha val="0"/>
            </a:schemeClr>
          </a:solidFill>
          <a:ln w="76200">
            <a:solidFill>
              <a:srgbClr val="F4AE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20" tIns="45710" rIns="91420" bIns="4571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</a:t>
            </a:r>
            <a:r>
              <a:rPr lang="ja-JP" altLang="en-US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びょういん</a:t>
            </a:r>
            <a:endParaRPr lang="en-US" altLang="ja-JP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病院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</a:t>
            </a:r>
            <a:r>
              <a:rPr lang="en-US" altLang="ja-JP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Hospital	</a:t>
            </a: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医院	</a:t>
            </a:r>
            <a:endParaRPr lang="en-US" altLang="ja-JP" sz="1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　　</a:t>
            </a:r>
            <a:r>
              <a:rPr lang="ko-KR" altLang="en-US" sz="1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병원</a:t>
            </a:r>
          </a:p>
          <a:p>
            <a:pPr algn="l"/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" name="図 2" descr="探す, 草, ケーキ, 誕生日 が含まれている画像&#10;&#10;自動的に生成された説明">
            <a:extLst>
              <a:ext uri="{FF2B5EF4-FFF2-40B4-BE49-F238E27FC236}">
                <a16:creationId xmlns:a16="http://schemas.microsoft.com/office/drawing/2014/main" id="{0DC0AA70-F7C4-679E-76A1-3FEF6F695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3" y="1424026"/>
            <a:ext cx="1520506" cy="1095847"/>
          </a:xfrm>
          <a:prstGeom prst="rect">
            <a:avLst/>
          </a:prstGeom>
        </p:spPr>
      </p:pic>
      <p:pic>
        <p:nvPicPr>
          <p:cNvPr id="7" name="図 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808DCEE2-B0FF-FB1B-C39E-3DE252ACA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6" y="1722683"/>
            <a:ext cx="509177" cy="809493"/>
          </a:xfrm>
          <a:prstGeom prst="rect">
            <a:avLst/>
          </a:prstGeom>
        </p:spPr>
      </p:pic>
      <p:pic>
        <p:nvPicPr>
          <p:cNvPr id="10" name="図 9" descr="ケーキ, 車, おもちゃ, 探す が含まれている画像&#10;&#10;自動的に生成された説明">
            <a:extLst>
              <a:ext uri="{FF2B5EF4-FFF2-40B4-BE49-F238E27FC236}">
                <a16:creationId xmlns:a16="http://schemas.microsoft.com/office/drawing/2014/main" id="{58E6E3A5-6870-9234-8631-9770C493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59" y="1274866"/>
            <a:ext cx="1230455" cy="1247067"/>
          </a:xfrm>
          <a:prstGeom prst="rect">
            <a:avLst/>
          </a:prstGeom>
        </p:spPr>
      </p:pic>
      <p:pic>
        <p:nvPicPr>
          <p:cNvPr id="13" name="図 1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0AC5AFA5-9D5A-ECFF-989B-6D88BF862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" y="3361567"/>
            <a:ext cx="1644983" cy="1060335"/>
          </a:xfrm>
          <a:prstGeom prst="rect">
            <a:avLst/>
          </a:prstGeom>
        </p:spPr>
      </p:pic>
      <p:pic>
        <p:nvPicPr>
          <p:cNvPr id="19" name="図 18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529B163D-7147-4BA5-5815-076E808A9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45" y="2958501"/>
            <a:ext cx="799135" cy="513723"/>
          </a:xfrm>
          <a:prstGeom prst="rect">
            <a:avLst/>
          </a:prstGeom>
        </p:spPr>
      </p:pic>
      <p:pic>
        <p:nvPicPr>
          <p:cNvPr id="23" name="図 22" descr="白い背景に黒い文字が書かれた紙&#10;&#10;中程度の精度で自動的に生成された説明">
            <a:extLst>
              <a:ext uri="{FF2B5EF4-FFF2-40B4-BE49-F238E27FC236}">
                <a16:creationId xmlns:a16="http://schemas.microsoft.com/office/drawing/2014/main" id="{C4C8DA25-262A-CBE6-A105-C7DBEC1AD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87" y="3215362"/>
            <a:ext cx="1338315" cy="1000611"/>
          </a:xfrm>
          <a:prstGeom prst="rect">
            <a:avLst/>
          </a:prstGeom>
        </p:spPr>
      </p:pic>
      <p:pic>
        <p:nvPicPr>
          <p:cNvPr id="26" name="図 25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CF97AC17-5001-9595-F21E-76AE5845D0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0" y="4698729"/>
            <a:ext cx="1301691" cy="1351904"/>
          </a:xfrm>
          <a:prstGeom prst="rect">
            <a:avLst/>
          </a:prstGeom>
        </p:spPr>
      </p:pic>
      <p:pic>
        <p:nvPicPr>
          <p:cNvPr id="29" name="図 28" descr="救急箱, テキス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BFCB6AD-B54E-E9AF-C16D-EACC9963C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65" y="4819742"/>
            <a:ext cx="1192543" cy="1199579"/>
          </a:xfrm>
          <a:prstGeom prst="rect">
            <a:avLst/>
          </a:prstGeom>
        </p:spPr>
      </p:pic>
      <p:pic>
        <p:nvPicPr>
          <p:cNvPr id="32" name="図 31" descr="ケーキ, 食品, 記号 が含まれている画像&#10;&#10;自動的に生成された説明">
            <a:extLst>
              <a:ext uri="{FF2B5EF4-FFF2-40B4-BE49-F238E27FC236}">
                <a16:creationId xmlns:a16="http://schemas.microsoft.com/office/drawing/2014/main" id="{1215A309-292F-813C-9ADD-97989D6255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3" y="6411295"/>
            <a:ext cx="1474840" cy="1408804"/>
          </a:xfrm>
          <a:prstGeom prst="rect">
            <a:avLst/>
          </a:prstGeom>
        </p:spPr>
      </p:pic>
      <p:pic>
        <p:nvPicPr>
          <p:cNvPr id="36" name="図 35" descr="文字が書かれている&#10;&#10;自動的に生成された説明">
            <a:extLst>
              <a:ext uri="{FF2B5EF4-FFF2-40B4-BE49-F238E27FC236}">
                <a16:creationId xmlns:a16="http://schemas.microsoft.com/office/drawing/2014/main" id="{6CFDB29F-56AC-D0B0-3700-B0203F43A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33" y="6605338"/>
            <a:ext cx="832164" cy="1151399"/>
          </a:xfrm>
          <a:prstGeom prst="rect">
            <a:avLst/>
          </a:prstGeom>
        </p:spPr>
      </p:pic>
      <p:pic>
        <p:nvPicPr>
          <p:cNvPr id="38" name="図 3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E95D972-F533-B5EC-64E3-B4ECD8293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" y="8337884"/>
            <a:ext cx="1415211" cy="1160004"/>
          </a:xfrm>
          <a:prstGeom prst="rect">
            <a:avLst/>
          </a:prstGeom>
        </p:spPr>
      </p:pic>
      <p:pic>
        <p:nvPicPr>
          <p:cNvPr id="40" name="図 39" descr="黒い背景と白い文字&#10;&#10;中程度の精度で自動的に生成された説明">
            <a:extLst>
              <a:ext uri="{FF2B5EF4-FFF2-40B4-BE49-F238E27FC236}">
                <a16:creationId xmlns:a16="http://schemas.microsoft.com/office/drawing/2014/main" id="{86DFE85E-A056-7B96-0269-771DE4A7F1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44" y="8216655"/>
            <a:ext cx="1837329" cy="13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0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98AE2-BCD5-44E0-9551-6C2261CA1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243375-6532-4AB4-83CB-D01CB02B9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9E250E-567B-4E80-A3BD-391DC60D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8E7DD-3EF4-4D44-83D5-1526F4CE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D0C16-349D-4B97-A6C6-CACFFF71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17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A1B12-E48F-456D-8D17-93E9898B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2BAF76-958B-463F-BD43-536DD382C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FF4735-8088-4EE2-BD0D-C594C37B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0DFE03-E7D6-4C33-A510-320904F5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44889B-FD0C-484A-956F-86455B9D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CC0406-BB3C-4DD3-A028-1E5DB5C82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DB6FEE-DFD7-4935-8DFB-CCE271668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153377-DB4D-4259-BA00-88CBE828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3DC888-A89B-4EDC-B31A-D3DE9ED4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3944C0-B4D1-4B90-85C7-E7DDB0C5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7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0442C-8347-45A0-9EA6-26D8BE78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DB62B7-E6A9-480C-A8EA-AC8FC29A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F281C1-A4E4-490C-AE5B-74EB57B8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77F792-AF87-4A33-8047-639D3906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733B4-E547-454B-BC87-1B3AD417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42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70875C-E30D-446C-A771-415A64AD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300EAE-4868-4901-BFFE-8EADBF3C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D5C96B-BF93-4379-83B8-5EE5B413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606CAF-CBAE-478E-9546-0D825D86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F6BDEF-0CD6-41A3-8C1F-60064353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3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2F628-B805-484D-B1DB-20ACCC10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7B3051-D554-4DCD-ACDA-35B7EF49B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AACCC3-E6E6-4FEE-AC0E-28D8245DB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7E67CC-671A-437E-AE32-91A6859F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E5B882-A64A-436B-B10B-02F1744D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A2B3F4-18A9-4482-A055-F12D1565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98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6197F-26A1-450F-8056-70DF8D80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C3E7C9-739A-433E-B4B5-0B31E454A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D6DC97-A9EB-4785-9739-9D22AFFDD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0391E9-7997-4A68-92D8-C6FF1BECC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26C510-2022-4178-971B-1A443467E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BB76D3-8910-4157-9A09-E367047D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26986A-69E8-44B0-A510-97C9157E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7FBA04-FDF5-42F3-B55B-4D2D9550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97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4E384-4D49-4499-8FBF-80C6DD5C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E4B8D3-35FC-41F8-B10F-9543480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E630D0-D2AE-41BA-81F4-A76F6AD8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989B00-D8FE-4834-8552-FAA8AA36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03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5DB361-041F-4F46-A1F2-4433CFE6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78ABD2-1B23-4306-A747-5CE72D4F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23C8A4-4FDE-4CEE-BFE6-025D0AA8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8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360DEF-741E-402C-8286-17360FF2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5BF6CA-ED48-4455-AF10-667479F1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B3FCDC-CE57-4FA8-827E-9A2F8277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B74903-3846-411B-9100-84245308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9E541B-B0F3-4D34-8BCA-F1C37368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D83C15-E307-4EDD-A3C1-6569111F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70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CCECC-F140-4A8F-A065-CD4E282E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5DEED6-10D6-48E1-B9DF-7C7D028ED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0C5E00-5DEC-4C97-80C8-F6E340FCA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1231F4-CA01-4B71-8D1F-2C2F97DE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A30629-689A-4D90-8243-27966ED4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11060B-6B8E-4EDA-9A85-C68AA722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68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5ACA1B-4123-4223-88BC-18EE9C23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C20D61-B832-4989-97A8-F54ADC08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4EB66B-A264-4A14-BC4E-4D36E6DE4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92C06-7A7F-499B-8445-307DEDC08202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B11D1-91BB-48F3-8ED4-9E0EE5A1A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08565F-0936-4BFB-8391-0692AE961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7886-8669-4767-A025-0D51E74D8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7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37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D42D0-93E5-4CD2-86CF-2CAB86A7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7720EE-BD52-4AE6-8CF0-5A193A6D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46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95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70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0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719</Words>
  <Application>Microsoft Office PowerPoint</Application>
  <PresentationFormat>ワイド画面</PresentationFormat>
  <Paragraphs>294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UD デジタル 教科書体 NK-R</vt:lpstr>
      <vt:lpstr>UD デジタル 教科書体 NP-R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稲本 早香</dc:creator>
  <cp:lastModifiedBy>稲本 早香</cp:lastModifiedBy>
  <cp:revision>25</cp:revision>
  <cp:lastPrinted>2023-09-22T06:13:02Z</cp:lastPrinted>
  <dcterms:created xsi:type="dcterms:W3CDTF">2023-09-11T05:21:22Z</dcterms:created>
  <dcterms:modified xsi:type="dcterms:W3CDTF">2023-10-04T05:24:23Z</dcterms:modified>
</cp:coreProperties>
</file>