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04" r:id="rId2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99"/>
    <a:srgbClr val="FF9900"/>
    <a:srgbClr val="99FF99"/>
    <a:srgbClr val="FFFFCC"/>
    <a:srgbClr val="66FF66"/>
    <a:srgbClr val="FF66FF"/>
    <a:srgbClr val="FFFF00"/>
    <a:srgbClr val="CC33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AE3478-29AA-45D5-AD75-596AC6F230B7}" v="36" dt="2023-01-06T03:03:55.8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184" autoAdjust="0"/>
    <p:restoredTop sz="93447" autoAdjust="0"/>
  </p:normalViewPr>
  <p:slideViewPr>
    <p:cSldViewPr>
      <p:cViewPr varScale="1">
        <p:scale>
          <a:sx n="85" d="100"/>
          <a:sy n="85" d="100"/>
        </p:scale>
        <p:origin x="102" y="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 H" userId="59f7b36ebea286d5" providerId="LiveId" clId="{7CAE3478-29AA-45D5-AD75-596AC6F230B7}"/>
    <pc:docChg chg="undo custSel addSld delSld modSld">
      <pc:chgData name="Y H" userId="59f7b36ebea286d5" providerId="LiveId" clId="{7CAE3478-29AA-45D5-AD75-596AC6F230B7}" dt="2023-01-06T03:03:55.894" v="2157"/>
      <pc:docMkLst>
        <pc:docMk/>
      </pc:docMkLst>
      <pc:sldChg chg="add">
        <pc:chgData name="Y H" userId="59f7b36ebea286d5" providerId="LiveId" clId="{7CAE3478-29AA-45D5-AD75-596AC6F230B7}" dt="2023-01-06T02:30:20.973" v="1428"/>
        <pc:sldMkLst>
          <pc:docMk/>
          <pc:sldMk cId="2972970281" sldId="256"/>
        </pc:sldMkLst>
      </pc:sldChg>
      <pc:sldChg chg="modSp mod">
        <pc:chgData name="Y H" userId="59f7b36ebea286d5" providerId="LiveId" clId="{7CAE3478-29AA-45D5-AD75-596AC6F230B7}" dt="2023-01-06T02:33:26.629" v="1536" actId="20577"/>
        <pc:sldMkLst>
          <pc:docMk/>
          <pc:sldMk cId="1240237695" sldId="480"/>
        </pc:sldMkLst>
        <pc:spChg chg="mod">
          <ac:chgData name="Y H" userId="59f7b36ebea286d5" providerId="LiveId" clId="{7CAE3478-29AA-45D5-AD75-596AC6F230B7}" dt="2023-01-06T02:33:26.629" v="1536" actId="20577"/>
          <ac:spMkLst>
            <pc:docMk/>
            <pc:sldMk cId="1240237695" sldId="480"/>
            <ac:spMk id="9" creationId="{DAAA541A-2820-4FE9-9541-089F7B6B82B4}"/>
          </ac:spMkLst>
        </pc:spChg>
      </pc:sldChg>
      <pc:sldChg chg="delSp modSp mod">
        <pc:chgData name="Y H" userId="59f7b36ebea286d5" providerId="LiveId" clId="{7CAE3478-29AA-45D5-AD75-596AC6F230B7}" dt="2023-01-06T02:23:17.045" v="1425" actId="20577"/>
        <pc:sldMkLst>
          <pc:docMk/>
          <pc:sldMk cId="1770046913" sldId="483"/>
        </pc:sldMkLst>
        <pc:spChg chg="mod">
          <ac:chgData name="Y H" userId="59f7b36ebea286d5" providerId="LiveId" clId="{7CAE3478-29AA-45D5-AD75-596AC6F230B7}" dt="2023-01-06T02:15:16.745" v="1222" actId="6549"/>
          <ac:spMkLst>
            <pc:docMk/>
            <pc:sldMk cId="1770046913" sldId="483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3:17.045" v="1425" actId="20577"/>
          <ac:spMkLst>
            <pc:docMk/>
            <pc:sldMk cId="1770046913" sldId="483"/>
            <ac:spMk id="3" creationId="{00000000-0000-0000-0000-000000000000}"/>
          </ac:spMkLst>
        </pc:spChg>
        <pc:spChg chg="del">
          <ac:chgData name="Y H" userId="59f7b36ebea286d5" providerId="LiveId" clId="{7CAE3478-29AA-45D5-AD75-596AC6F230B7}" dt="2023-01-06T01:25:33.189" v="936" actId="478"/>
          <ac:spMkLst>
            <pc:docMk/>
            <pc:sldMk cId="1770046913" sldId="483"/>
            <ac:spMk id="5" creationId="{00000000-0000-0000-0000-000000000000}"/>
          </ac:spMkLst>
        </pc:spChg>
        <pc:spChg chg="del">
          <ac:chgData name="Y H" userId="59f7b36ebea286d5" providerId="LiveId" clId="{7CAE3478-29AA-45D5-AD75-596AC6F230B7}" dt="2023-01-06T01:25:35.618" v="937" actId="478"/>
          <ac:spMkLst>
            <pc:docMk/>
            <pc:sldMk cId="1770046913" sldId="483"/>
            <ac:spMk id="7" creationId="{00000000-0000-0000-0000-000000000000}"/>
          </ac:spMkLst>
        </pc:spChg>
      </pc:sldChg>
      <pc:sldChg chg="del">
        <pc:chgData name="Y H" userId="59f7b36ebea286d5" providerId="LiveId" clId="{7CAE3478-29AA-45D5-AD75-596AC6F230B7}" dt="2023-01-06T01:29:48.362" v="1007" actId="47"/>
        <pc:sldMkLst>
          <pc:docMk/>
          <pc:sldMk cId="2378133776" sldId="484"/>
        </pc:sldMkLst>
      </pc:sldChg>
      <pc:sldChg chg="modSp mod">
        <pc:chgData name="Y H" userId="59f7b36ebea286d5" providerId="LiveId" clId="{7CAE3478-29AA-45D5-AD75-596AC6F230B7}" dt="2023-01-06T02:31:59.570" v="1431" actId="20577"/>
        <pc:sldMkLst>
          <pc:docMk/>
          <pc:sldMk cId="1046903144" sldId="512"/>
        </pc:sldMkLst>
        <pc:spChg chg="mod">
          <ac:chgData name="Y H" userId="59f7b36ebea286d5" providerId="LiveId" clId="{7CAE3478-29AA-45D5-AD75-596AC6F230B7}" dt="2023-01-06T01:23:35.815" v="876" actId="403"/>
          <ac:spMkLst>
            <pc:docMk/>
            <pc:sldMk cId="1046903144" sldId="512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31:59.570" v="1431" actId="20577"/>
          <ac:spMkLst>
            <pc:docMk/>
            <pc:sldMk cId="1046903144" sldId="512"/>
            <ac:spMk id="3" creationId="{00000000-0000-0000-0000-000000000000}"/>
          </ac:spMkLst>
        </pc:spChg>
        <pc:spChg chg="mod">
          <ac:chgData name="Y H" userId="59f7b36ebea286d5" providerId="LiveId" clId="{7CAE3478-29AA-45D5-AD75-596AC6F230B7}" dt="2023-01-06T02:23:22.123" v="1427" actId="20577"/>
          <ac:spMkLst>
            <pc:docMk/>
            <pc:sldMk cId="1046903144" sldId="512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3:05.223" v="1421" actId="20577"/>
        <pc:sldMkLst>
          <pc:docMk/>
          <pc:sldMk cId="608031787" sldId="591"/>
        </pc:sldMkLst>
        <pc:spChg chg="mod">
          <ac:chgData name="Y H" userId="59f7b36ebea286d5" providerId="LiveId" clId="{7CAE3478-29AA-45D5-AD75-596AC6F230B7}" dt="2023-01-06T02:15:31.925" v="1238" actId="20577"/>
          <ac:spMkLst>
            <pc:docMk/>
            <pc:sldMk cId="608031787" sldId="591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3:05.223" v="1421" actId="20577"/>
          <ac:spMkLst>
            <pc:docMk/>
            <pc:sldMk cId="608031787" sldId="591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3:09.849" v="1423" actId="20577"/>
        <pc:sldMkLst>
          <pc:docMk/>
          <pc:sldMk cId="3769954733" sldId="592"/>
        </pc:sldMkLst>
        <pc:spChg chg="mod">
          <ac:chgData name="Y H" userId="59f7b36ebea286d5" providerId="LiveId" clId="{7CAE3478-29AA-45D5-AD75-596AC6F230B7}" dt="2023-01-06T02:15:21.509" v="1229" actId="6549"/>
          <ac:spMkLst>
            <pc:docMk/>
            <pc:sldMk cId="3769954733" sldId="592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3:09.849" v="1423" actId="20577"/>
          <ac:spMkLst>
            <pc:docMk/>
            <pc:sldMk cId="3769954733" sldId="592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58.301" v="1419" actId="20577"/>
        <pc:sldMkLst>
          <pc:docMk/>
          <pc:sldMk cId="2860652245" sldId="593"/>
        </pc:sldMkLst>
        <pc:spChg chg="mod">
          <ac:chgData name="Y H" userId="59f7b36ebea286d5" providerId="LiveId" clId="{7CAE3478-29AA-45D5-AD75-596AC6F230B7}" dt="2023-01-06T01:27:46.932" v="998" actId="20577"/>
          <ac:spMkLst>
            <pc:docMk/>
            <pc:sldMk cId="2860652245" sldId="593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58.301" v="1419" actId="20577"/>
          <ac:spMkLst>
            <pc:docMk/>
            <pc:sldMk cId="2860652245" sldId="593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40:32.314" v="1712" actId="20577"/>
        <pc:sldMkLst>
          <pc:docMk/>
          <pc:sldMk cId="1406236033" sldId="594"/>
        </pc:sldMkLst>
        <pc:spChg chg="mod">
          <ac:chgData name="Y H" userId="59f7b36ebea286d5" providerId="LiveId" clId="{7CAE3478-29AA-45D5-AD75-596AC6F230B7}" dt="2023-01-06T02:40:32.314" v="1712" actId="20577"/>
          <ac:spMkLst>
            <pc:docMk/>
            <pc:sldMk cId="1406236033" sldId="59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48.940" v="1417" actId="20577"/>
          <ac:spMkLst>
            <pc:docMk/>
            <pc:sldMk cId="1406236033" sldId="594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35.034" v="1413" actId="20577"/>
        <pc:sldMkLst>
          <pc:docMk/>
          <pc:sldMk cId="1148640639" sldId="595"/>
        </pc:sldMkLst>
        <pc:spChg chg="mod">
          <ac:chgData name="Y H" userId="59f7b36ebea286d5" providerId="LiveId" clId="{7CAE3478-29AA-45D5-AD75-596AC6F230B7}" dt="2023-01-06T02:16:23.371" v="1276" actId="20577"/>
          <ac:spMkLst>
            <pc:docMk/>
            <pc:sldMk cId="1148640639" sldId="595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35.034" v="1413" actId="20577"/>
          <ac:spMkLst>
            <pc:docMk/>
            <pc:sldMk cId="1148640639" sldId="595"/>
            <ac:spMk id="3" creationId="{00000000-0000-0000-0000-000000000000}"/>
          </ac:spMkLst>
        </pc:spChg>
      </pc:sldChg>
      <pc:sldChg chg="del">
        <pc:chgData name="Y H" userId="59f7b36ebea286d5" providerId="LiveId" clId="{7CAE3478-29AA-45D5-AD75-596AC6F230B7}" dt="2023-01-06T01:34:15.522" v="1060" actId="47"/>
        <pc:sldMkLst>
          <pc:docMk/>
          <pc:sldMk cId="3753170632" sldId="600"/>
        </pc:sldMkLst>
      </pc:sldChg>
      <pc:sldChg chg="modSp mod">
        <pc:chgData name="Y H" userId="59f7b36ebea286d5" providerId="LiveId" clId="{7CAE3478-29AA-45D5-AD75-596AC6F230B7}" dt="2023-01-06T02:22:14.059" v="1407" actId="20577"/>
        <pc:sldMkLst>
          <pc:docMk/>
          <pc:sldMk cId="1456448667" sldId="601"/>
        </pc:sldMkLst>
        <pc:spChg chg="mod">
          <ac:chgData name="Y H" userId="59f7b36ebea286d5" providerId="LiveId" clId="{7CAE3478-29AA-45D5-AD75-596AC6F230B7}" dt="2023-01-06T01:33:43.074" v="1059" actId="20577"/>
          <ac:spMkLst>
            <pc:docMk/>
            <pc:sldMk cId="1456448667" sldId="601"/>
            <ac:spMk id="4" creationId="{00000000-0000-0000-0000-000000000000}"/>
          </ac:spMkLst>
        </pc:spChg>
        <pc:spChg chg="mod">
          <ac:chgData name="Y H" userId="59f7b36ebea286d5" providerId="LiveId" clId="{7CAE3478-29AA-45D5-AD75-596AC6F230B7}" dt="2023-01-06T02:22:14.059" v="1407" actId="20577"/>
          <ac:spMkLst>
            <pc:docMk/>
            <pc:sldMk cId="1456448667" sldId="601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01.344" v="1403" actId="20577"/>
        <pc:sldMkLst>
          <pc:docMk/>
          <pc:sldMk cId="1313666826" sldId="604"/>
        </pc:sldMkLst>
        <pc:spChg chg="mod">
          <ac:chgData name="Y H" userId="59f7b36ebea286d5" providerId="LiveId" clId="{7CAE3478-29AA-45D5-AD75-596AC6F230B7}" dt="2023-01-06T02:12:13.273" v="1176" actId="20577"/>
          <ac:spMkLst>
            <pc:docMk/>
            <pc:sldMk cId="1313666826" sldId="60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01.344" v="1403" actId="20577"/>
          <ac:spMkLst>
            <pc:docMk/>
            <pc:sldMk cId="1313666826" sldId="604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39:53.352" v="1686" actId="20577"/>
        <pc:sldMkLst>
          <pc:docMk/>
          <pc:sldMk cId="2820771314" sldId="606"/>
        </pc:sldMkLst>
        <pc:spChg chg="mod">
          <ac:chgData name="Y H" userId="59f7b36ebea286d5" providerId="LiveId" clId="{7CAE3478-29AA-45D5-AD75-596AC6F230B7}" dt="2023-01-06T02:39:53.352" v="1686" actId="20577"/>
          <ac:spMkLst>
            <pc:docMk/>
            <pc:sldMk cId="2820771314" sldId="606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53.045" v="1401" actId="20577"/>
          <ac:spMkLst>
            <pc:docMk/>
            <pc:sldMk cId="2820771314" sldId="606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38.836" v="1397" actId="20577"/>
        <pc:sldMkLst>
          <pc:docMk/>
          <pc:sldMk cId="934499555" sldId="607"/>
        </pc:sldMkLst>
        <pc:spChg chg="mod">
          <ac:chgData name="Y H" userId="59f7b36ebea286d5" providerId="LiveId" clId="{7CAE3478-29AA-45D5-AD75-596AC6F230B7}" dt="2023-01-06T02:16:56.117" v="1319" actId="20577"/>
          <ac:spMkLst>
            <pc:docMk/>
            <pc:sldMk cId="934499555" sldId="607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38.836" v="1397" actId="20577"/>
          <ac:spMkLst>
            <pc:docMk/>
            <pc:sldMk cId="934499555" sldId="607"/>
            <ac:spMk id="3" creationId="{00000000-0000-0000-0000-000000000000}"/>
          </ac:spMkLst>
        </pc:spChg>
      </pc:sldChg>
      <pc:sldChg chg="del">
        <pc:chgData name="Y H" userId="59f7b36ebea286d5" providerId="LiveId" clId="{7CAE3478-29AA-45D5-AD75-596AC6F230B7}" dt="2023-01-06T01:36:00.688" v="1069" actId="47"/>
        <pc:sldMkLst>
          <pc:docMk/>
          <pc:sldMk cId="3445422123" sldId="613"/>
        </pc:sldMkLst>
      </pc:sldChg>
      <pc:sldChg chg="del">
        <pc:chgData name="Y H" userId="59f7b36ebea286d5" providerId="LiveId" clId="{7CAE3478-29AA-45D5-AD75-596AC6F230B7}" dt="2023-01-06T01:36:19.152" v="1071" actId="47"/>
        <pc:sldMkLst>
          <pc:docMk/>
          <pc:sldMk cId="1736183923" sldId="614"/>
        </pc:sldMkLst>
      </pc:sldChg>
      <pc:sldChg chg="modSp mod">
        <pc:chgData name="Y H" userId="59f7b36ebea286d5" providerId="LiveId" clId="{7CAE3478-29AA-45D5-AD75-596AC6F230B7}" dt="2023-01-06T02:21:01.493" v="1387" actId="20577"/>
        <pc:sldMkLst>
          <pc:docMk/>
          <pc:sldMk cId="1857712194" sldId="616"/>
        </pc:sldMkLst>
        <pc:spChg chg="mod">
          <ac:chgData name="Y H" userId="59f7b36ebea286d5" providerId="LiveId" clId="{7CAE3478-29AA-45D5-AD75-596AC6F230B7}" dt="2023-01-06T02:12:46.136" v="1178" actId="20577"/>
          <ac:spMkLst>
            <pc:docMk/>
            <pc:sldMk cId="1857712194" sldId="616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01.493" v="1387" actId="20577"/>
          <ac:spMkLst>
            <pc:docMk/>
            <pc:sldMk cId="1857712194" sldId="616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17.083" v="1391" actId="20577"/>
        <pc:sldMkLst>
          <pc:docMk/>
          <pc:sldMk cId="3373140898" sldId="621"/>
        </pc:sldMkLst>
        <pc:spChg chg="mod">
          <ac:chgData name="Y H" userId="59f7b36ebea286d5" providerId="LiveId" clId="{7CAE3478-29AA-45D5-AD75-596AC6F230B7}" dt="2023-01-06T02:11:43.866" v="1175" actId="20577"/>
          <ac:spMkLst>
            <pc:docMk/>
            <pc:sldMk cId="3373140898" sldId="621"/>
            <ac:spMk id="4" creationId="{00000000-0000-0000-0000-000000000000}"/>
          </ac:spMkLst>
        </pc:spChg>
        <pc:spChg chg="mod">
          <ac:chgData name="Y H" userId="59f7b36ebea286d5" providerId="LiveId" clId="{7CAE3478-29AA-45D5-AD75-596AC6F230B7}" dt="2023-01-06T02:21:17.083" v="1391" actId="20577"/>
          <ac:spMkLst>
            <pc:docMk/>
            <pc:sldMk cId="3373140898" sldId="621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10.295" v="1389" actId="20577"/>
        <pc:sldMkLst>
          <pc:docMk/>
          <pc:sldMk cId="796045272" sldId="623"/>
        </pc:sldMkLst>
        <pc:spChg chg="mod">
          <ac:chgData name="Y H" userId="59f7b36ebea286d5" providerId="LiveId" clId="{7CAE3478-29AA-45D5-AD75-596AC6F230B7}" dt="2023-01-06T02:21:10.295" v="1389" actId="20577"/>
          <ac:spMkLst>
            <pc:docMk/>
            <pc:sldMk cId="796045272" sldId="623"/>
            <ac:spMk id="6" creationId="{00000000-0000-0000-0000-000000000000}"/>
          </ac:spMkLst>
        </pc:spChg>
      </pc:sldChg>
      <pc:sldChg chg="addSp delSp modSp mod">
        <pc:chgData name="Y H" userId="59f7b36ebea286d5" providerId="LiveId" clId="{7CAE3478-29AA-45D5-AD75-596AC6F230B7}" dt="2023-01-06T02:52:55.171" v="2119"/>
        <pc:sldMkLst>
          <pc:docMk/>
          <pc:sldMk cId="3270518613" sldId="624"/>
        </pc:sldMkLst>
        <pc:spChg chg="mod">
          <ac:chgData name="Y H" userId="59f7b36ebea286d5" providerId="LiveId" clId="{7CAE3478-29AA-45D5-AD75-596AC6F230B7}" dt="2023-01-06T02:17:23.031" v="1349" actId="20577"/>
          <ac:spMkLst>
            <pc:docMk/>
            <pc:sldMk cId="3270518613" sldId="62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0:55.174" v="1385" actId="20577"/>
          <ac:spMkLst>
            <pc:docMk/>
            <pc:sldMk cId="3270518613" sldId="624"/>
            <ac:spMk id="3" creationId="{00000000-0000-0000-0000-000000000000}"/>
          </ac:spMkLst>
        </pc:spChg>
        <pc:spChg chg="add del mod">
          <ac:chgData name="Y H" userId="59f7b36ebea286d5" providerId="LiveId" clId="{7CAE3478-29AA-45D5-AD75-596AC6F230B7}" dt="2023-01-06T02:52:55.171" v="2119"/>
          <ac:spMkLst>
            <pc:docMk/>
            <pc:sldMk cId="3270518613" sldId="624"/>
            <ac:spMk id="4" creationId="{5640C9F8-4F83-9C54-E80F-E9B74F946EE9}"/>
          </ac:spMkLst>
        </pc:spChg>
      </pc:sldChg>
      <pc:sldChg chg="modSp mod">
        <pc:chgData name="Y H" userId="59f7b36ebea286d5" providerId="LiveId" clId="{7CAE3478-29AA-45D5-AD75-596AC6F230B7}" dt="2023-01-06T02:20:30.444" v="1377" actId="20577"/>
        <pc:sldMkLst>
          <pc:docMk/>
          <pc:sldMk cId="2931687056" sldId="625"/>
        </pc:sldMkLst>
        <pc:spChg chg="mod">
          <ac:chgData name="Y H" userId="59f7b36ebea286d5" providerId="LiveId" clId="{7CAE3478-29AA-45D5-AD75-596AC6F230B7}" dt="2023-01-06T02:17:32.069" v="1363" actId="20577"/>
          <ac:spMkLst>
            <pc:docMk/>
            <pc:sldMk cId="2931687056" sldId="625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0:30.444" v="1377" actId="20577"/>
          <ac:spMkLst>
            <pc:docMk/>
            <pc:sldMk cId="2931687056" sldId="625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0:35.779" v="1379" actId="20577"/>
        <pc:sldMkLst>
          <pc:docMk/>
          <pc:sldMk cId="4116229918" sldId="626"/>
        </pc:sldMkLst>
        <pc:spChg chg="mod">
          <ac:chgData name="Y H" userId="59f7b36ebea286d5" providerId="LiveId" clId="{7CAE3478-29AA-45D5-AD75-596AC6F230B7}" dt="2023-01-06T02:20:35.779" v="1379" actId="20577"/>
          <ac:spMkLst>
            <pc:docMk/>
            <pc:sldMk cId="4116229918" sldId="626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42.887" v="1415" actId="20577"/>
        <pc:sldMkLst>
          <pc:docMk/>
          <pc:sldMk cId="314457703" sldId="630"/>
        </pc:sldMkLst>
        <pc:spChg chg="mod">
          <ac:chgData name="Y H" userId="59f7b36ebea286d5" providerId="LiveId" clId="{7CAE3478-29AA-45D5-AD75-596AC6F230B7}" dt="2023-01-06T02:22:42.887" v="1415" actId="20577"/>
          <ac:spMkLst>
            <pc:docMk/>
            <pc:sldMk cId="314457703" sldId="630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44.891" v="1399" actId="20577"/>
        <pc:sldMkLst>
          <pc:docMk/>
          <pc:sldMk cId="219320720" sldId="631"/>
        </pc:sldMkLst>
        <pc:spChg chg="mod">
          <ac:chgData name="Y H" userId="59f7b36ebea286d5" providerId="LiveId" clId="{7CAE3478-29AA-45D5-AD75-596AC6F230B7}" dt="2023-01-06T02:21:44.891" v="1399" actId="20577"/>
          <ac:spMkLst>
            <pc:docMk/>
            <pc:sldMk cId="219320720" sldId="631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0:48.716" v="1383" actId="20577"/>
        <pc:sldMkLst>
          <pc:docMk/>
          <pc:sldMk cId="1083669542" sldId="632"/>
        </pc:sldMkLst>
        <pc:spChg chg="mod">
          <ac:chgData name="Y H" userId="59f7b36ebea286d5" providerId="LiveId" clId="{7CAE3478-29AA-45D5-AD75-596AC6F230B7}" dt="2023-01-06T02:20:48.716" v="1383" actId="20577"/>
          <ac:spMkLst>
            <pc:docMk/>
            <pc:sldMk cId="1083669542" sldId="632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08.421" v="1405" actId="20577"/>
        <pc:sldMkLst>
          <pc:docMk/>
          <pc:sldMk cId="187734215" sldId="633"/>
        </pc:sldMkLst>
        <pc:spChg chg="mod">
          <ac:chgData name="Y H" userId="59f7b36ebea286d5" providerId="LiveId" clId="{7CAE3478-29AA-45D5-AD75-596AC6F230B7}" dt="2023-01-06T02:22:08.421" v="1405" actId="20577"/>
          <ac:spMkLst>
            <pc:docMk/>
            <pc:sldMk cId="187734215" sldId="633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2:27.815" v="1411" actId="20577"/>
        <pc:sldMkLst>
          <pc:docMk/>
          <pc:sldMk cId="165747059" sldId="634"/>
        </pc:sldMkLst>
        <pc:spChg chg="mod">
          <ac:chgData name="Y H" userId="59f7b36ebea286d5" providerId="LiveId" clId="{7CAE3478-29AA-45D5-AD75-596AC6F230B7}" dt="2023-01-06T02:16:31.089" v="1285" actId="20577"/>
          <ac:spMkLst>
            <pc:docMk/>
            <pc:sldMk cId="165747059" sldId="63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27.815" v="1411" actId="20577"/>
          <ac:spMkLst>
            <pc:docMk/>
            <pc:sldMk cId="165747059" sldId="634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2:21.401" v="1409" actId="20577"/>
        <pc:sldMkLst>
          <pc:docMk/>
          <pc:sldMk cId="1895934912" sldId="635"/>
        </pc:sldMkLst>
        <pc:spChg chg="mod">
          <ac:chgData name="Y H" userId="59f7b36ebea286d5" providerId="LiveId" clId="{7CAE3478-29AA-45D5-AD75-596AC6F230B7}" dt="2023-01-06T02:16:37.274" v="1294" actId="20577"/>
          <ac:spMkLst>
            <pc:docMk/>
            <pc:sldMk cId="1895934912" sldId="635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21.401" v="1409" actId="20577"/>
          <ac:spMkLst>
            <pc:docMk/>
            <pc:sldMk cId="1895934912" sldId="635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1:31.260" v="1395" actId="20577"/>
        <pc:sldMkLst>
          <pc:docMk/>
          <pc:sldMk cId="2298624491" sldId="636"/>
        </pc:sldMkLst>
        <pc:spChg chg="mod">
          <ac:chgData name="Y H" userId="59f7b36ebea286d5" providerId="LiveId" clId="{7CAE3478-29AA-45D5-AD75-596AC6F230B7}" dt="2023-01-06T02:17:04.505" v="1328" actId="20577"/>
          <ac:spMkLst>
            <pc:docMk/>
            <pc:sldMk cId="2298624491" sldId="636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31.260" v="1395" actId="20577"/>
          <ac:spMkLst>
            <pc:docMk/>
            <pc:sldMk cId="2298624491" sldId="636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1:23.480" v="1393" actId="20577"/>
        <pc:sldMkLst>
          <pc:docMk/>
          <pc:sldMk cId="2322448175" sldId="637"/>
        </pc:sldMkLst>
        <pc:spChg chg="mod">
          <ac:chgData name="Y H" userId="59f7b36ebea286d5" providerId="LiveId" clId="{7CAE3478-29AA-45D5-AD75-596AC6F230B7}" dt="2023-01-06T02:17:12.615" v="1337" actId="20577"/>
          <ac:spMkLst>
            <pc:docMk/>
            <pc:sldMk cId="2322448175" sldId="637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23.480" v="1393" actId="20577"/>
          <ac:spMkLst>
            <pc:docMk/>
            <pc:sldMk cId="2322448175" sldId="637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0:41.246" v="1381" actId="20577"/>
        <pc:sldMkLst>
          <pc:docMk/>
          <pc:sldMk cId="1305281808" sldId="638"/>
        </pc:sldMkLst>
        <pc:spChg chg="mod">
          <ac:chgData name="Y H" userId="59f7b36ebea286d5" providerId="LiveId" clId="{7CAE3478-29AA-45D5-AD75-596AC6F230B7}" dt="2023-01-06T02:18:17.425" v="1370" actId="20577"/>
          <ac:spMkLst>
            <pc:docMk/>
            <pc:sldMk cId="1305281808" sldId="638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0:41.246" v="1381" actId="20577"/>
          <ac:spMkLst>
            <pc:docMk/>
            <pc:sldMk cId="1305281808" sldId="638"/>
            <ac:spMk id="3" creationId="{00000000-0000-0000-0000-000000000000}"/>
          </ac:spMkLst>
        </pc:spChg>
      </pc:sldChg>
      <pc:sldChg chg="addSp modSp add mod">
        <pc:chgData name="Y H" userId="59f7b36ebea286d5" providerId="LiveId" clId="{7CAE3478-29AA-45D5-AD75-596AC6F230B7}" dt="2023-01-06T03:03:15.464" v="2140" actId="115"/>
        <pc:sldMkLst>
          <pc:docMk/>
          <pc:sldMk cId="251925740" sldId="639"/>
        </pc:sldMkLst>
        <pc:spChg chg="mod">
          <ac:chgData name="Y H" userId="59f7b36ebea286d5" providerId="LiveId" clId="{7CAE3478-29AA-45D5-AD75-596AC6F230B7}" dt="2023-01-06T03:03:15.464" v="2140" actId="115"/>
          <ac:spMkLst>
            <pc:docMk/>
            <pc:sldMk cId="251925740" sldId="639"/>
            <ac:spMk id="2" creationId="{00000000-0000-0000-0000-000000000000}"/>
          </ac:spMkLst>
        </pc:spChg>
        <pc:spChg chg="add mod">
          <ac:chgData name="Y H" userId="59f7b36ebea286d5" providerId="LiveId" clId="{7CAE3478-29AA-45D5-AD75-596AC6F230B7}" dt="2023-01-06T02:43:00.935" v="1973" actId="1076"/>
          <ac:spMkLst>
            <pc:docMk/>
            <pc:sldMk cId="251925740" sldId="639"/>
            <ac:spMk id="4" creationId="{561EB7B5-D204-EF07-1227-F1787200F977}"/>
          </ac:spMkLst>
        </pc:spChg>
      </pc:sldChg>
      <pc:sldChg chg="addSp modSp add mod">
        <pc:chgData name="Y H" userId="59f7b36ebea286d5" providerId="LiveId" clId="{7CAE3478-29AA-45D5-AD75-596AC6F230B7}" dt="2023-01-06T02:54:09.158" v="2135" actId="115"/>
        <pc:sldMkLst>
          <pc:docMk/>
          <pc:sldMk cId="3179431323" sldId="640"/>
        </pc:sldMkLst>
        <pc:spChg chg="mod">
          <ac:chgData name="Y H" userId="59f7b36ebea286d5" providerId="LiveId" clId="{7CAE3478-29AA-45D5-AD75-596AC6F230B7}" dt="2023-01-06T02:54:09.158" v="2135" actId="115"/>
          <ac:spMkLst>
            <pc:docMk/>
            <pc:sldMk cId="3179431323" sldId="640"/>
            <ac:spMk id="2" creationId="{00000000-0000-0000-0000-000000000000}"/>
          </ac:spMkLst>
        </pc:spChg>
        <pc:spChg chg="add mod">
          <ac:chgData name="Y H" userId="59f7b36ebea286d5" providerId="LiveId" clId="{7CAE3478-29AA-45D5-AD75-596AC6F230B7}" dt="2023-01-06T02:52:38.044" v="2117"/>
          <ac:spMkLst>
            <pc:docMk/>
            <pc:sldMk cId="3179431323" sldId="640"/>
            <ac:spMk id="4" creationId="{8278E896-F680-7FC3-84F5-BA980F9503E8}"/>
          </ac:spMkLst>
        </pc:spChg>
      </pc:sldChg>
      <pc:sldChg chg="modSp add mod">
        <pc:chgData name="Y H" userId="59f7b36ebea286d5" providerId="LiveId" clId="{7CAE3478-29AA-45D5-AD75-596AC6F230B7}" dt="2023-01-06T02:54:22.866" v="2138" actId="115"/>
        <pc:sldMkLst>
          <pc:docMk/>
          <pc:sldMk cId="1254624815" sldId="641"/>
        </pc:sldMkLst>
        <pc:spChg chg="mod">
          <ac:chgData name="Y H" userId="59f7b36ebea286d5" providerId="LiveId" clId="{7CAE3478-29AA-45D5-AD75-596AC6F230B7}" dt="2023-01-06T02:54:22.866" v="2138" actId="115"/>
          <ac:spMkLst>
            <pc:docMk/>
            <pc:sldMk cId="1254624815" sldId="641"/>
            <ac:spMk id="2" creationId="{00000000-0000-0000-0000-000000000000}"/>
          </ac:spMkLst>
        </pc:spChg>
      </pc:sldChg>
      <pc:sldChg chg="addSp modSp add mod">
        <pc:chgData name="Y H" userId="59f7b36ebea286d5" providerId="LiveId" clId="{7CAE3478-29AA-45D5-AD75-596AC6F230B7}" dt="2023-01-06T03:03:55.894" v="2157"/>
        <pc:sldMkLst>
          <pc:docMk/>
          <pc:sldMk cId="4043248903" sldId="642"/>
        </pc:sldMkLst>
        <pc:spChg chg="mod">
          <ac:chgData name="Y H" userId="59f7b36ebea286d5" providerId="LiveId" clId="{7CAE3478-29AA-45D5-AD75-596AC6F230B7}" dt="2023-01-06T03:03:37.824" v="2156" actId="20577"/>
          <ac:spMkLst>
            <pc:docMk/>
            <pc:sldMk cId="4043248903" sldId="642"/>
            <ac:spMk id="2" creationId="{00000000-0000-0000-0000-000000000000}"/>
          </ac:spMkLst>
        </pc:spChg>
        <pc:spChg chg="add mod">
          <ac:chgData name="Y H" userId="59f7b36ebea286d5" providerId="LiveId" clId="{7CAE3478-29AA-45D5-AD75-596AC6F230B7}" dt="2023-01-06T03:03:55.894" v="2157"/>
          <ac:spMkLst>
            <pc:docMk/>
            <pc:sldMk cId="4043248903" sldId="642"/>
            <ac:spMk id="4" creationId="{4C38EABF-6639-40D1-49D3-817D666884E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BBE75F70-F0A7-400A-ABF9-E62E82E55D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5353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29187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90" y="4688046"/>
            <a:ext cx="5387975" cy="4438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7D090586-FAA2-43E8-9A90-70DD01FDD3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067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0069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prstGeom prst="rect">
            <a:avLst/>
          </a:prstGeo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prstGeom prst="rect">
            <a:avLst/>
          </a:prstGeo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7310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39586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1307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1470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913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85470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8597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007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2132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6758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6259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589861"/>
            <a:ext cx="3175992" cy="268139"/>
          </a:xfrm>
          <a:prstGeom prst="rect">
            <a:avLst/>
          </a:prstGeo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589861"/>
            <a:ext cx="2133600" cy="268139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pPr algn="r">
              <a:defRPr/>
            </a:pPr>
            <a:fld id="{F90A3C79-1AFD-481B-B685-7933BCD0898B}" type="slidenum">
              <a:rPr lang="en-US" altLang="ja-JP" smtClean="0"/>
              <a:pPr algn="r"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</p:nvPr>
        </p:nvGraphicFramePr>
        <p:xfrm>
          <a:off x="107504" y="548680"/>
          <a:ext cx="8856984" cy="582340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413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3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　　　　質　　　　問</a:t>
                      </a:r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　　　　　　　　　　　　　記　入　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63539"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１．アキさんからの計画（案）を見て、あなたは、主任相談支援専門員として、どんな事に気づきましたか？</a:t>
                      </a:r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3539"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２．気づいたことについて、アキさんにどのように話しかけ、質問しますか？</a:t>
                      </a:r>
                      <a:endParaRPr kumimoji="1" lang="en-US" altLang="ja-JP" b="1" dirty="0"/>
                    </a:p>
                    <a:p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（具体的に記載してください。）</a:t>
                      </a:r>
                      <a:endParaRPr kumimoji="1" lang="en-US" altLang="ja-JP" b="1" dirty="0"/>
                    </a:p>
                    <a:p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570">
                <a:tc>
                  <a:txBody>
                    <a:bodyPr/>
                    <a:lstStyle/>
                    <a:p>
                      <a:endParaRPr kumimoji="1" lang="en-US" altLang="ja-JP" b="1" dirty="0"/>
                    </a:p>
                    <a:p>
                      <a:r>
                        <a:rPr kumimoji="1" lang="ja-JP" altLang="en-US" b="1" dirty="0"/>
                        <a:t>３．主任相談支援専門員として重要だと考えたことは何ですか？</a:t>
                      </a:r>
                      <a:endParaRPr kumimoji="1" lang="en-US" altLang="ja-JP" b="1" dirty="0"/>
                    </a:p>
                    <a:p>
                      <a:r>
                        <a:rPr kumimoji="1" lang="ja-JP" altLang="en-US" b="1" dirty="0"/>
                        <a:t>（グループワーク）</a:t>
                      </a:r>
                      <a:endParaRPr kumimoji="1" lang="en-US" altLang="ja-JP" b="1" dirty="0"/>
                    </a:p>
                    <a:p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1" u="sng" dirty="0">
                          <a:solidFill>
                            <a:srgbClr val="FF0000"/>
                          </a:solidFill>
                        </a:rPr>
                        <a:t>個人ワークでは入不要です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127321F-749C-BD33-385D-A859D7A4014B}"/>
              </a:ext>
            </a:extLst>
          </p:cNvPr>
          <p:cNvSpPr txBox="1"/>
          <p:nvPr/>
        </p:nvSpPr>
        <p:spPr>
          <a:xfrm>
            <a:off x="107504" y="75757"/>
            <a:ext cx="551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ワークシート２（サービス等利用計画を見て気づいたこと）</a:t>
            </a:r>
          </a:p>
        </p:txBody>
      </p:sp>
      <p:sp>
        <p:nvSpPr>
          <p:cNvPr id="2" name="フッター プレースホルダー 5">
            <a:extLst>
              <a:ext uri="{FF2B5EF4-FFF2-40B4-BE49-F238E27FC236}">
                <a16:creationId xmlns:a16="http://schemas.microsoft.com/office/drawing/2014/main" id="{F99BD1DC-49F4-0161-9400-25331FB0F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8917"/>
            <a:ext cx="3175992" cy="268139"/>
          </a:xfrm>
        </p:spPr>
        <p:txBody>
          <a:bodyPr/>
          <a:lstStyle/>
          <a:p>
            <a:pPr>
              <a:defRPr/>
            </a:pP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ja-JP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７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</a:t>
            </a:r>
            <a:r>
              <a:rPr lang="ja-JP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北陸３県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主任相談支援専門員研修 </a:t>
            </a:r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31366682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11301</TotalTime>
  <Words>114</Words>
  <Application>Microsoft Office PowerPoint</Application>
  <PresentationFormat>画面に合わせる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コマ名</dc:title>
  <dc:creator>hashizume</dc:creator>
  <cp:lastModifiedBy>HW54836</cp:lastModifiedBy>
  <cp:revision>790</cp:revision>
  <cp:lastPrinted>2025-01-16T02:38:55Z</cp:lastPrinted>
  <dcterms:created xsi:type="dcterms:W3CDTF">2006-03-03T14:21:43Z</dcterms:created>
  <dcterms:modified xsi:type="dcterms:W3CDTF">2025-11-11T06:09:39Z</dcterms:modified>
</cp:coreProperties>
</file>