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8" r:id="rId2"/>
    <p:sldMasterId id="2147483675" r:id="rId3"/>
  </p:sldMasterIdLst>
  <p:notesMasterIdLst>
    <p:notesMasterId r:id="rId25"/>
  </p:notesMasterIdLst>
  <p:handoutMasterIdLst>
    <p:handoutMasterId r:id="rId26"/>
  </p:handoutMasterIdLst>
  <p:sldIdLst>
    <p:sldId id="670" r:id="rId4"/>
    <p:sldId id="5163" r:id="rId5"/>
    <p:sldId id="479" r:id="rId6"/>
    <p:sldId id="5048" r:id="rId7"/>
    <p:sldId id="5125" r:id="rId8"/>
    <p:sldId id="5133" r:id="rId9"/>
    <p:sldId id="5114" r:id="rId10"/>
    <p:sldId id="5112" r:id="rId11"/>
    <p:sldId id="5111" r:id="rId12"/>
    <p:sldId id="5129" r:id="rId13"/>
    <p:sldId id="5126" r:id="rId14"/>
    <p:sldId id="5149" r:id="rId15"/>
    <p:sldId id="5132" r:id="rId16"/>
    <p:sldId id="5118" r:id="rId17"/>
    <p:sldId id="5127" r:id="rId18"/>
    <p:sldId id="5116" r:id="rId19"/>
    <p:sldId id="5128" r:id="rId20"/>
    <p:sldId id="5119" r:id="rId21"/>
    <p:sldId id="5130" r:id="rId22"/>
    <p:sldId id="5131" r:id="rId23"/>
    <p:sldId id="5161" r:id="rId24"/>
  </p:sldIdLst>
  <p:sldSz cx="9144000" cy="6858000" type="screen4x3"/>
  <p:notesSz cx="6886575" cy="10018713"/>
  <p:defaultTextStyle>
    <a:defPPr>
      <a:defRPr lang="ja-JP"/>
    </a:defPPr>
    <a:lvl1pPr algn="l" rtl="0" fontAlgn="base">
      <a:spcBef>
        <a:spcPct val="0"/>
      </a:spcBef>
      <a:spcAft>
        <a:spcPct val="0"/>
      </a:spcAft>
      <a:defRPr kumimoji="1" kern="1200">
        <a:solidFill>
          <a:schemeClr val="tx1"/>
        </a:solidFill>
        <a:latin typeface="Arial" charset="0"/>
        <a:ea typeface="HGP創英角ｺﾞｼｯｸUB" pitchFamily="50" charset="-128"/>
        <a:cs typeface="+mn-cs"/>
      </a:defRPr>
    </a:lvl1pPr>
    <a:lvl2pPr marL="457200" algn="l" rtl="0" fontAlgn="base">
      <a:spcBef>
        <a:spcPct val="0"/>
      </a:spcBef>
      <a:spcAft>
        <a:spcPct val="0"/>
      </a:spcAft>
      <a:defRPr kumimoji="1" kern="1200">
        <a:solidFill>
          <a:schemeClr val="tx1"/>
        </a:solidFill>
        <a:latin typeface="Arial" charset="0"/>
        <a:ea typeface="HGP創英角ｺﾞｼｯｸUB" pitchFamily="50" charset="-128"/>
        <a:cs typeface="+mn-cs"/>
      </a:defRPr>
    </a:lvl2pPr>
    <a:lvl3pPr marL="914400" algn="l" rtl="0" fontAlgn="base">
      <a:spcBef>
        <a:spcPct val="0"/>
      </a:spcBef>
      <a:spcAft>
        <a:spcPct val="0"/>
      </a:spcAft>
      <a:defRPr kumimoji="1" kern="1200">
        <a:solidFill>
          <a:schemeClr val="tx1"/>
        </a:solidFill>
        <a:latin typeface="Arial" charset="0"/>
        <a:ea typeface="HGP創英角ｺﾞｼｯｸUB" pitchFamily="50" charset="-128"/>
        <a:cs typeface="+mn-cs"/>
      </a:defRPr>
    </a:lvl3pPr>
    <a:lvl4pPr marL="1371600" algn="l" rtl="0" fontAlgn="base">
      <a:spcBef>
        <a:spcPct val="0"/>
      </a:spcBef>
      <a:spcAft>
        <a:spcPct val="0"/>
      </a:spcAft>
      <a:defRPr kumimoji="1" kern="1200">
        <a:solidFill>
          <a:schemeClr val="tx1"/>
        </a:solidFill>
        <a:latin typeface="Arial" charset="0"/>
        <a:ea typeface="HGP創英角ｺﾞｼｯｸUB" pitchFamily="50" charset="-128"/>
        <a:cs typeface="+mn-cs"/>
      </a:defRPr>
    </a:lvl4pPr>
    <a:lvl5pPr marL="1828800" algn="l" rtl="0" fontAlgn="base">
      <a:spcBef>
        <a:spcPct val="0"/>
      </a:spcBef>
      <a:spcAft>
        <a:spcPct val="0"/>
      </a:spcAft>
      <a:defRPr kumimoji="1" kern="1200">
        <a:solidFill>
          <a:schemeClr val="tx1"/>
        </a:solidFill>
        <a:latin typeface="Arial" charset="0"/>
        <a:ea typeface="HGP創英角ｺﾞｼｯｸUB" pitchFamily="50" charset="-128"/>
        <a:cs typeface="+mn-cs"/>
      </a:defRPr>
    </a:lvl5pPr>
    <a:lvl6pPr marL="2286000" algn="l" defTabSz="914400" rtl="0" eaLnBrk="1" latinLnBrk="0" hangingPunct="1">
      <a:defRPr kumimoji="1" kern="1200">
        <a:solidFill>
          <a:schemeClr val="tx1"/>
        </a:solidFill>
        <a:latin typeface="Arial" charset="0"/>
        <a:ea typeface="HGP創英角ｺﾞｼｯｸUB" pitchFamily="50" charset="-128"/>
        <a:cs typeface="+mn-cs"/>
      </a:defRPr>
    </a:lvl6pPr>
    <a:lvl7pPr marL="2743200" algn="l" defTabSz="914400" rtl="0" eaLnBrk="1" latinLnBrk="0" hangingPunct="1">
      <a:defRPr kumimoji="1" kern="1200">
        <a:solidFill>
          <a:schemeClr val="tx1"/>
        </a:solidFill>
        <a:latin typeface="Arial" charset="0"/>
        <a:ea typeface="HGP創英角ｺﾞｼｯｸUB" pitchFamily="50" charset="-128"/>
        <a:cs typeface="+mn-cs"/>
      </a:defRPr>
    </a:lvl7pPr>
    <a:lvl8pPr marL="3200400" algn="l" defTabSz="914400" rtl="0" eaLnBrk="1" latinLnBrk="0" hangingPunct="1">
      <a:defRPr kumimoji="1" kern="1200">
        <a:solidFill>
          <a:schemeClr val="tx1"/>
        </a:solidFill>
        <a:latin typeface="Arial" charset="0"/>
        <a:ea typeface="HGP創英角ｺﾞｼｯｸUB" pitchFamily="50" charset="-128"/>
        <a:cs typeface="+mn-cs"/>
      </a:defRPr>
    </a:lvl8pPr>
    <a:lvl9pPr marL="3657600" algn="l" defTabSz="914400" rtl="0" eaLnBrk="1" latinLnBrk="0" hangingPunct="1">
      <a:defRPr kumimoji="1" kern="1200">
        <a:solidFill>
          <a:schemeClr val="tx1"/>
        </a:solidFill>
        <a:latin typeface="Arial" charset="0"/>
        <a:ea typeface="HGP創英角ｺﾞｼｯｸUB"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317F6B"/>
    <a:srgbClr val="CC3300"/>
    <a:srgbClr val="0000FF"/>
    <a:srgbClr val="FFFFCC"/>
    <a:srgbClr val="FFE6B3"/>
    <a:srgbClr val="FFCC66"/>
    <a:srgbClr val="FF9966"/>
    <a:srgbClr val="FF990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3447" autoAdjust="0"/>
  </p:normalViewPr>
  <p:slideViewPr>
    <p:cSldViewPr>
      <p:cViewPr varScale="1">
        <p:scale>
          <a:sx n="96" d="100"/>
          <a:sy n="96" d="100"/>
        </p:scale>
        <p:origin x="702" y="5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84" d="100"/>
          <a:sy n="84" d="100"/>
        </p:scale>
        <p:origin x="2472" y="-14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1" y="2"/>
            <a:ext cx="2983154" cy="501016"/>
          </a:xfrm>
          <a:prstGeom prst="rect">
            <a:avLst/>
          </a:prstGeom>
          <a:noFill/>
          <a:ln w="9525">
            <a:noFill/>
            <a:miter lim="800000"/>
            <a:headEnd/>
            <a:tailEnd/>
          </a:ln>
          <a:effectLst/>
        </p:spPr>
        <p:txBody>
          <a:bodyPr vert="horz" wrap="square" lIns="93066" tIns="46533" rIns="93066" bIns="46533"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03427" name="Rectangle 3"/>
          <p:cNvSpPr>
            <a:spLocks noGrp="1" noChangeArrowheads="1"/>
          </p:cNvSpPr>
          <p:nvPr>
            <p:ph type="dt" sz="quarter" idx="1"/>
          </p:nvPr>
        </p:nvSpPr>
        <p:spPr bwMode="auto">
          <a:xfrm>
            <a:off x="3901798" y="2"/>
            <a:ext cx="2983154" cy="501016"/>
          </a:xfrm>
          <a:prstGeom prst="rect">
            <a:avLst/>
          </a:prstGeom>
          <a:noFill/>
          <a:ln w="9525">
            <a:noFill/>
            <a:miter lim="800000"/>
            <a:headEnd/>
            <a:tailEnd/>
          </a:ln>
          <a:effectLst/>
        </p:spPr>
        <p:txBody>
          <a:bodyPr vert="horz" wrap="square" lIns="93066" tIns="46533" rIns="93066" bIns="46533"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103428" name="Rectangle 4"/>
          <p:cNvSpPr>
            <a:spLocks noGrp="1" noChangeArrowheads="1"/>
          </p:cNvSpPr>
          <p:nvPr>
            <p:ph type="ftr" sz="quarter" idx="2"/>
          </p:nvPr>
        </p:nvSpPr>
        <p:spPr bwMode="auto">
          <a:xfrm>
            <a:off x="1" y="9516086"/>
            <a:ext cx="2983154" cy="501015"/>
          </a:xfrm>
          <a:prstGeom prst="rect">
            <a:avLst/>
          </a:prstGeom>
          <a:noFill/>
          <a:ln w="9525">
            <a:noFill/>
            <a:miter lim="800000"/>
            <a:headEnd/>
            <a:tailEnd/>
          </a:ln>
          <a:effectLst/>
        </p:spPr>
        <p:txBody>
          <a:bodyPr vert="horz" wrap="square" lIns="93066" tIns="46533" rIns="93066" bIns="46533"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03429" name="Rectangle 5"/>
          <p:cNvSpPr>
            <a:spLocks noGrp="1" noChangeArrowheads="1"/>
          </p:cNvSpPr>
          <p:nvPr>
            <p:ph type="sldNum" sz="quarter" idx="3"/>
          </p:nvPr>
        </p:nvSpPr>
        <p:spPr bwMode="auto">
          <a:xfrm>
            <a:off x="3901798" y="9516086"/>
            <a:ext cx="2983154" cy="501015"/>
          </a:xfrm>
          <a:prstGeom prst="rect">
            <a:avLst/>
          </a:prstGeom>
          <a:noFill/>
          <a:ln w="9525">
            <a:noFill/>
            <a:miter lim="800000"/>
            <a:headEnd/>
            <a:tailEnd/>
          </a:ln>
          <a:effectLst/>
        </p:spPr>
        <p:txBody>
          <a:bodyPr vert="horz" wrap="square" lIns="93066" tIns="46533" rIns="93066" bIns="46533" numCol="1" anchor="b" anchorCtr="0" compatLnSpc="1">
            <a:prstTxWarp prst="textNoShape">
              <a:avLst/>
            </a:prstTxWarp>
          </a:bodyPr>
          <a:lstStyle>
            <a:lvl1pPr algn="r">
              <a:defRPr sz="1200">
                <a:ea typeface="ＭＳ Ｐゴシック" pitchFamily="50" charset="-128"/>
              </a:defRPr>
            </a:lvl1pPr>
          </a:lstStyle>
          <a:p>
            <a:pPr>
              <a:defRPr/>
            </a:pPr>
            <a:fld id="{BBE75F70-F0A7-400A-ABF9-E62E82E55DB9}" type="slidenum">
              <a:rPr lang="en-US" altLang="ja-JP"/>
              <a:pPr>
                <a:defRPr/>
              </a:pPr>
              <a:t>‹#›</a:t>
            </a:fld>
            <a:endParaRPr lang="en-US" altLang="ja-JP"/>
          </a:p>
        </p:txBody>
      </p:sp>
    </p:spTree>
    <p:extLst>
      <p:ext uri="{BB962C8B-B14F-4D97-AF65-F5344CB8AC3E}">
        <p14:creationId xmlns:p14="http://schemas.microsoft.com/office/powerpoint/2010/main" val="3905353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2"/>
            <a:ext cx="2983154" cy="501016"/>
          </a:xfrm>
          <a:prstGeom prst="rect">
            <a:avLst/>
          </a:prstGeom>
          <a:noFill/>
          <a:ln w="9525">
            <a:noFill/>
            <a:miter lim="800000"/>
            <a:headEnd/>
            <a:tailEnd/>
          </a:ln>
          <a:effectLst/>
        </p:spPr>
        <p:txBody>
          <a:bodyPr vert="horz" wrap="square" lIns="93049" tIns="46525" rIns="93049" bIns="46525"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8195" name="Rectangle 3"/>
          <p:cNvSpPr>
            <a:spLocks noGrp="1" noChangeArrowheads="1"/>
          </p:cNvSpPr>
          <p:nvPr>
            <p:ph type="dt" idx="1"/>
          </p:nvPr>
        </p:nvSpPr>
        <p:spPr bwMode="auto">
          <a:xfrm>
            <a:off x="3901798" y="2"/>
            <a:ext cx="2983154" cy="501016"/>
          </a:xfrm>
          <a:prstGeom prst="rect">
            <a:avLst/>
          </a:prstGeom>
          <a:noFill/>
          <a:ln w="9525">
            <a:noFill/>
            <a:miter lim="800000"/>
            <a:headEnd/>
            <a:tailEnd/>
          </a:ln>
          <a:effectLst/>
        </p:spPr>
        <p:txBody>
          <a:bodyPr vert="horz" wrap="square" lIns="93049" tIns="46525" rIns="93049" bIns="46525"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51204" name="Rectangle 4"/>
          <p:cNvSpPr>
            <a:spLocks noGrp="1" noRot="1" noChangeAspect="1" noChangeArrowheads="1" noTextEdit="1"/>
          </p:cNvSpPr>
          <p:nvPr>
            <p:ph type="sldImg" idx="2"/>
          </p:nvPr>
        </p:nvSpPr>
        <p:spPr bwMode="auto">
          <a:xfrm>
            <a:off x="936625" y="750888"/>
            <a:ext cx="5013325" cy="3759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89795" y="4760461"/>
            <a:ext cx="5508610" cy="4507535"/>
          </a:xfrm>
          <a:prstGeom prst="rect">
            <a:avLst/>
          </a:prstGeom>
          <a:noFill/>
          <a:ln w="9525">
            <a:noFill/>
            <a:miter lim="800000"/>
            <a:headEnd/>
            <a:tailEnd/>
          </a:ln>
          <a:effectLst/>
        </p:spPr>
        <p:txBody>
          <a:bodyPr vert="horz" wrap="square" lIns="93049" tIns="46525" rIns="93049" bIns="4652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8198" name="Rectangle 6"/>
          <p:cNvSpPr>
            <a:spLocks noGrp="1" noChangeArrowheads="1"/>
          </p:cNvSpPr>
          <p:nvPr>
            <p:ph type="ftr" sz="quarter" idx="4"/>
          </p:nvPr>
        </p:nvSpPr>
        <p:spPr bwMode="auto">
          <a:xfrm>
            <a:off x="1" y="9516086"/>
            <a:ext cx="2983154" cy="501015"/>
          </a:xfrm>
          <a:prstGeom prst="rect">
            <a:avLst/>
          </a:prstGeom>
          <a:noFill/>
          <a:ln w="9525">
            <a:noFill/>
            <a:miter lim="800000"/>
            <a:headEnd/>
            <a:tailEnd/>
          </a:ln>
          <a:effectLst/>
        </p:spPr>
        <p:txBody>
          <a:bodyPr vert="horz" wrap="square" lIns="93049" tIns="46525" rIns="93049" bIns="46525"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8199" name="Rectangle 7"/>
          <p:cNvSpPr>
            <a:spLocks noGrp="1" noChangeArrowheads="1"/>
          </p:cNvSpPr>
          <p:nvPr>
            <p:ph type="sldNum" sz="quarter" idx="5"/>
          </p:nvPr>
        </p:nvSpPr>
        <p:spPr bwMode="auto">
          <a:xfrm>
            <a:off x="3901798" y="9516086"/>
            <a:ext cx="2983154" cy="501015"/>
          </a:xfrm>
          <a:prstGeom prst="rect">
            <a:avLst/>
          </a:prstGeom>
          <a:noFill/>
          <a:ln w="9525">
            <a:noFill/>
            <a:miter lim="800000"/>
            <a:headEnd/>
            <a:tailEnd/>
          </a:ln>
          <a:effectLst/>
        </p:spPr>
        <p:txBody>
          <a:bodyPr vert="horz" wrap="square" lIns="93049" tIns="46525" rIns="93049" bIns="46525" numCol="1" anchor="b" anchorCtr="0" compatLnSpc="1">
            <a:prstTxWarp prst="textNoShape">
              <a:avLst/>
            </a:prstTxWarp>
          </a:bodyPr>
          <a:lstStyle>
            <a:lvl1pPr algn="r">
              <a:defRPr sz="1200">
                <a:ea typeface="ＭＳ Ｐゴシック" pitchFamily="50" charset="-128"/>
              </a:defRPr>
            </a:lvl1pPr>
          </a:lstStyle>
          <a:p>
            <a:pPr>
              <a:defRPr/>
            </a:pPr>
            <a:fld id="{7D090586-FAA2-43E8-9A90-70DD01FDD383}" type="slidenum">
              <a:rPr lang="en-US" altLang="ja-JP"/>
              <a:pPr>
                <a:defRPr/>
              </a:pPr>
              <a:t>‹#›</a:t>
            </a:fld>
            <a:endParaRPr lang="en-US" altLang="ja-JP"/>
          </a:p>
        </p:txBody>
      </p:sp>
    </p:spTree>
    <p:extLst>
      <p:ext uri="{BB962C8B-B14F-4D97-AF65-F5344CB8AC3E}">
        <p14:creationId xmlns:p14="http://schemas.microsoft.com/office/powerpoint/2010/main" val="4306723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D090586-FAA2-43E8-9A90-70DD01FDD383}" type="slidenum">
              <a:rPr lang="en-US" altLang="ja-JP" smtClean="0"/>
              <a:pPr>
                <a:defRPr/>
              </a:pPr>
              <a:t>1</a:t>
            </a:fld>
            <a:endParaRPr lang="en-US" altLang="ja-JP"/>
          </a:p>
        </p:txBody>
      </p:sp>
      <p:sp>
        <p:nvSpPr>
          <p:cNvPr id="5" name="フッター プレースホルダー 4">
            <a:extLst>
              <a:ext uri="{FF2B5EF4-FFF2-40B4-BE49-F238E27FC236}">
                <a16:creationId xmlns:a16="http://schemas.microsoft.com/office/drawing/2014/main" id="{84184172-1F82-FD29-CA82-FE7E5945C4DD}"/>
              </a:ext>
            </a:extLst>
          </p:cNvPr>
          <p:cNvSpPr>
            <a:spLocks noGrp="1"/>
          </p:cNvSpPr>
          <p:nvPr>
            <p:ph type="ftr" sz="quarter" idx="4"/>
          </p:nvPr>
        </p:nvSpPr>
        <p:spPr/>
        <p:txBody>
          <a:bodyPr/>
          <a:lstStyle/>
          <a:p>
            <a:pPr>
              <a:defRPr/>
            </a:pPr>
            <a:endParaRPr lang="en-US" altLang="ja-JP"/>
          </a:p>
        </p:txBody>
      </p:sp>
    </p:spTree>
    <p:extLst>
      <p:ext uri="{BB962C8B-B14F-4D97-AF65-F5344CB8AC3E}">
        <p14:creationId xmlns:p14="http://schemas.microsoft.com/office/powerpoint/2010/main" val="1167327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EA724-DE49-9ECA-2AC7-60BEE86E2E0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78ECEF-9D52-7945-02C7-2BF7A65B6AD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ED7AE5-BB22-078F-385E-4798D0B33FAE}"/>
              </a:ext>
            </a:extLst>
          </p:cNvPr>
          <p:cNvSpPr>
            <a:spLocks noGrp="1"/>
          </p:cNvSpPr>
          <p:nvPr>
            <p:ph type="body" idx="1"/>
          </p:nvPr>
        </p:nvSpPr>
        <p:spPr/>
        <p:txBody>
          <a:bodyPr/>
          <a:lstStyle/>
          <a:p>
            <a:r>
              <a:rPr lang="ja-JP" altLang="en-US" dirty="0"/>
              <a:t>全体進行役は、演習について、どのように、どんな順番で行っていくか、大まかな時間設定と併せて受講者に伝える。</a:t>
            </a:r>
            <a:endParaRPr kumimoji="1" lang="ja-JP" altLang="en-US" dirty="0"/>
          </a:p>
        </p:txBody>
      </p:sp>
      <p:sp>
        <p:nvSpPr>
          <p:cNvPr id="4" name="スライド番号プレースホルダー 3">
            <a:extLst>
              <a:ext uri="{FF2B5EF4-FFF2-40B4-BE49-F238E27FC236}">
                <a16:creationId xmlns:a16="http://schemas.microsoft.com/office/drawing/2014/main" id="{BEF6516D-1E72-534D-AC9A-CB7471F47173}"/>
              </a:ext>
            </a:extLst>
          </p:cNvPr>
          <p:cNvSpPr>
            <a:spLocks noGrp="1"/>
          </p:cNvSpPr>
          <p:nvPr>
            <p:ph type="sldNum" sz="quarter" idx="5"/>
          </p:nvPr>
        </p:nvSpPr>
        <p:spPr/>
        <p:txBody>
          <a:bodyPr/>
          <a:lstStyle/>
          <a:p>
            <a:pPr>
              <a:defRPr/>
            </a:pPr>
            <a:fld id="{7D090586-FAA2-43E8-9A90-70DD01FDD383}" type="slidenum">
              <a:rPr lang="en-US" altLang="ja-JP" smtClean="0"/>
              <a:pPr>
                <a:defRPr/>
              </a:pPr>
              <a:t>10</a:t>
            </a:fld>
            <a:endParaRPr lang="en-US" altLang="ja-JP"/>
          </a:p>
        </p:txBody>
      </p:sp>
    </p:spTree>
    <p:extLst>
      <p:ext uri="{BB962C8B-B14F-4D97-AF65-F5344CB8AC3E}">
        <p14:creationId xmlns:p14="http://schemas.microsoft.com/office/powerpoint/2010/main" val="1806621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演習スケジュールの説明</a:t>
            </a:r>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11</a:t>
            </a:fld>
            <a:endParaRPr lang="en-US" altLang="ja-JP"/>
          </a:p>
        </p:txBody>
      </p:sp>
    </p:spTree>
    <p:extLst>
      <p:ext uri="{BB962C8B-B14F-4D97-AF65-F5344CB8AC3E}">
        <p14:creationId xmlns:p14="http://schemas.microsoft.com/office/powerpoint/2010/main" val="9242658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12</a:t>
            </a:fld>
            <a:endParaRPr lang="en-US" altLang="ja-JP"/>
          </a:p>
        </p:txBody>
      </p:sp>
    </p:spTree>
    <p:extLst>
      <p:ext uri="{BB962C8B-B14F-4D97-AF65-F5344CB8AC3E}">
        <p14:creationId xmlns:p14="http://schemas.microsoft.com/office/powerpoint/2010/main" val="3109382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145D6-FD20-E7B3-4B3D-C34DCAF5520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FEC815C-BB50-54FD-5E00-233519ABCD2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2A50FFF-DFCF-CF62-04ED-ACADFFE7E1FF}"/>
              </a:ext>
            </a:extLst>
          </p:cNvPr>
          <p:cNvSpPr>
            <a:spLocks noGrp="1"/>
          </p:cNvSpPr>
          <p:nvPr>
            <p:ph type="body" idx="1"/>
          </p:nvPr>
        </p:nvSpPr>
        <p:spPr/>
        <p:txBody>
          <a:bodyPr/>
          <a:lstStyle/>
          <a:p>
            <a:r>
              <a:rPr lang="ja-JP" altLang="en-US" dirty="0"/>
              <a:t>全体進行役は、「演習事例」（資料①）について説明する。</a:t>
            </a:r>
            <a:endParaRPr lang="en-US" altLang="ja-JP" dirty="0"/>
          </a:p>
          <a:p>
            <a:r>
              <a:rPr lang="ja-JP" altLang="en-US" dirty="0"/>
              <a:t>自立支援協議かどのように、どんな順番で行っていくか、大まかな時間設定と併せて受講者に伝える。</a:t>
            </a:r>
            <a:endParaRPr kumimoji="1" lang="ja-JP" altLang="en-US" dirty="0"/>
          </a:p>
        </p:txBody>
      </p:sp>
      <p:sp>
        <p:nvSpPr>
          <p:cNvPr id="4" name="スライド番号プレースホルダー 3">
            <a:extLst>
              <a:ext uri="{FF2B5EF4-FFF2-40B4-BE49-F238E27FC236}">
                <a16:creationId xmlns:a16="http://schemas.microsoft.com/office/drawing/2014/main" id="{5F65F3C3-F144-DD76-6297-9F5C80B71CA8}"/>
              </a:ext>
            </a:extLst>
          </p:cNvPr>
          <p:cNvSpPr>
            <a:spLocks noGrp="1"/>
          </p:cNvSpPr>
          <p:nvPr>
            <p:ph type="sldNum" sz="quarter" idx="5"/>
          </p:nvPr>
        </p:nvSpPr>
        <p:spPr/>
        <p:txBody>
          <a:bodyPr/>
          <a:lstStyle/>
          <a:p>
            <a:pPr>
              <a:defRPr/>
            </a:pPr>
            <a:fld id="{7D090586-FAA2-43E8-9A90-70DD01FDD383}" type="slidenum">
              <a:rPr lang="en-US" altLang="ja-JP" smtClean="0"/>
              <a:pPr>
                <a:defRPr/>
              </a:pPr>
              <a:t>13</a:t>
            </a:fld>
            <a:endParaRPr lang="en-US" altLang="ja-JP"/>
          </a:p>
        </p:txBody>
      </p:sp>
    </p:spTree>
    <p:extLst>
      <p:ext uri="{BB962C8B-B14F-4D97-AF65-F5344CB8AC3E}">
        <p14:creationId xmlns:p14="http://schemas.microsoft.com/office/powerpoint/2010/main" val="3097190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テキスト　</a:t>
            </a:r>
            <a:r>
              <a:rPr kumimoji="1" lang="en-US" altLang="ja-JP" dirty="0"/>
              <a:t>P251</a:t>
            </a:r>
          </a:p>
          <a:p>
            <a:r>
              <a:rPr kumimoji="1" lang="ja-JP" altLang="en-US" dirty="0"/>
              <a:t>全体進行役は、「演習事例」（資料①）について説明する。</a:t>
            </a:r>
            <a:endParaRPr kumimoji="1" lang="en-US" altLang="ja-JP" dirty="0"/>
          </a:p>
          <a:p>
            <a:r>
              <a:rPr lang="ja-JP" altLang="en-US" dirty="0"/>
              <a:t>自立支援協議会の事務局機能を担う基幹相談支援センターでは、個別事例を通して抽出した課題を、ミクロレベル（個別支援）なのか、メゾレベル（支援体制整備）なのか、マクロレベル（地域基盤整備）なのかを整理する。そのうえで、さらに議論を深めるため、自立支援協議会の、どの部会、どのプロジェクトを活用するかを整理することになるということを伝える。</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14</a:t>
            </a:fld>
            <a:endParaRPr lang="en-US" altLang="ja-JP"/>
          </a:p>
        </p:txBody>
      </p:sp>
    </p:spTree>
    <p:extLst>
      <p:ext uri="{BB962C8B-B14F-4D97-AF65-F5344CB8AC3E}">
        <p14:creationId xmlns:p14="http://schemas.microsoft.com/office/powerpoint/2010/main" val="5757293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受講者は、「事前課題」を踏まえて、１人５分程度で、グループメンバーと、地域課題と地域援助の具体的展開について、端的に話し合う。</a:t>
            </a:r>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15</a:t>
            </a:fld>
            <a:endParaRPr lang="en-US" altLang="ja-JP"/>
          </a:p>
        </p:txBody>
      </p:sp>
    </p:spTree>
    <p:extLst>
      <p:ext uri="{BB962C8B-B14F-4D97-AF65-F5344CB8AC3E}">
        <p14:creationId xmlns:p14="http://schemas.microsoft.com/office/powerpoint/2010/main" val="3435944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16</a:t>
            </a:fld>
            <a:endParaRPr lang="en-US" altLang="ja-JP"/>
          </a:p>
        </p:txBody>
      </p:sp>
    </p:spTree>
    <p:extLst>
      <p:ext uri="{BB962C8B-B14F-4D97-AF65-F5344CB8AC3E}">
        <p14:creationId xmlns:p14="http://schemas.microsoft.com/office/powerpoint/2010/main" val="3039069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F08A2D-B0DF-5497-BBE2-5CBB2BE808A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F219C6D-6AD3-BDF6-123C-180C08256B2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D785C28-013E-9B60-65F8-B794A7C851A8}"/>
              </a:ext>
            </a:extLst>
          </p:cNvPr>
          <p:cNvSpPr>
            <a:spLocks noGrp="1"/>
          </p:cNvSpPr>
          <p:nvPr>
            <p:ph type="body" idx="1"/>
          </p:nvPr>
        </p:nvSpPr>
        <p:spPr/>
        <p:txBody>
          <a:bodyPr/>
          <a:lstStyle/>
          <a:p>
            <a:r>
              <a:rPr kumimoji="1" lang="ja-JP" altLang="en-US" dirty="0"/>
              <a:t>受講者は、共有した「事前課題」のなかからグループで取り扱う地域課題を選定する。「ワークシート１」（資料②）へ記入する。</a:t>
            </a:r>
          </a:p>
        </p:txBody>
      </p:sp>
      <p:sp>
        <p:nvSpPr>
          <p:cNvPr id="4" name="スライド番号プレースホルダー 3">
            <a:extLst>
              <a:ext uri="{FF2B5EF4-FFF2-40B4-BE49-F238E27FC236}">
                <a16:creationId xmlns:a16="http://schemas.microsoft.com/office/drawing/2014/main" id="{46778BE5-48D6-D2CE-7F6A-1B3B7D07BEB3}"/>
              </a:ext>
            </a:extLst>
          </p:cNvPr>
          <p:cNvSpPr>
            <a:spLocks noGrp="1"/>
          </p:cNvSpPr>
          <p:nvPr>
            <p:ph type="sldNum" sz="quarter" idx="5"/>
          </p:nvPr>
        </p:nvSpPr>
        <p:spPr/>
        <p:txBody>
          <a:bodyPr/>
          <a:lstStyle/>
          <a:p>
            <a:pPr>
              <a:defRPr/>
            </a:pPr>
            <a:fld id="{7D090586-FAA2-43E8-9A90-70DD01FDD383}" type="slidenum">
              <a:rPr lang="en-US" altLang="ja-JP" smtClean="0"/>
              <a:pPr>
                <a:defRPr/>
              </a:pPr>
              <a:t>17</a:t>
            </a:fld>
            <a:endParaRPr lang="en-US" altLang="ja-JP"/>
          </a:p>
        </p:txBody>
      </p:sp>
    </p:spTree>
    <p:extLst>
      <p:ext uri="{BB962C8B-B14F-4D97-AF65-F5344CB8AC3E}">
        <p14:creationId xmlns:p14="http://schemas.microsoft.com/office/powerpoint/2010/main" val="1031985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18</a:t>
            </a:fld>
            <a:endParaRPr lang="en-US" altLang="ja-JP"/>
          </a:p>
        </p:txBody>
      </p:sp>
    </p:spTree>
    <p:extLst>
      <p:ext uri="{BB962C8B-B14F-4D97-AF65-F5344CB8AC3E}">
        <p14:creationId xmlns:p14="http://schemas.microsoft.com/office/powerpoint/2010/main" val="3506149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2F0CD5-999F-EB46-61A6-4C532C11DD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216548-6C54-888B-C537-09BE034BD71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1415321-CAB1-4FAC-F293-1E43C83CA936}"/>
              </a:ext>
            </a:extLst>
          </p:cNvPr>
          <p:cNvSpPr>
            <a:spLocks noGrp="1"/>
          </p:cNvSpPr>
          <p:nvPr>
            <p:ph type="body" idx="1"/>
          </p:nvPr>
        </p:nvSpPr>
        <p:spPr/>
        <p:txBody>
          <a:bodyPr/>
          <a:lstStyle/>
          <a:p>
            <a:r>
              <a:rPr kumimoji="1" lang="ja-JP" altLang="en-US" dirty="0"/>
              <a:t>受講者は、グループ内で、地域資源創出のための取り組みや工夫について議論する。その際、取り組みを「ワークシート１」（資料②）を用いて、ミクロ、ミゾ、マクロレベルで書き出す。</a:t>
            </a:r>
            <a:endParaRPr kumimoji="1" lang="en-US" altLang="ja-JP" dirty="0"/>
          </a:p>
          <a:p>
            <a:r>
              <a:rPr lang="ja-JP" altLang="en-US" dirty="0"/>
              <a:t>また、自立支援協議会の活用・運営の取り組み、工夫について、どの部会、どのプロジェクトを活用するか等を整理して書き出す。</a:t>
            </a:r>
            <a:endParaRPr kumimoji="1" lang="ja-JP" altLang="en-US" dirty="0"/>
          </a:p>
        </p:txBody>
      </p:sp>
      <p:sp>
        <p:nvSpPr>
          <p:cNvPr id="4" name="スライド番号プレースホルダー 3">
            <a:extLst>
              <a:ext uri="{FF2B5EF4-FFF2-40B4-BE49-F238E27FC236}">
                <a16:creationId xmlns:a16="http://schemas.microsoft.com/office/drawing/2014/main" id="{9774525A-C289-394B-346A-EF0BDAE80615}"/>
              </a:ext>
            </a:extLst>
          </p:cNvPr>
          <p:cNvSpPr>
            <a:spLocks noGrp="1"/>
          </p:cNvSpPr>
          <p:nvPr>
            <p:ph type="sldNum" sz="quarter" idx="5"/>
          </p:nvPr>
        </p:nvSpPr>
        <p:spPr/>
        <p:txBody>
          <a:bodyPr/>
          <a:lstStyle/>
          <a:p>
            <a:pPr>
              <a:defRPr/>
            </a:pPr>
            <a:fld id="{7D090586-FAA2-43E8-9A90-70DD01FDD383}" type="slidenum">
              <a:rPr lang="en-US" altLang="ja-JP" smtClean="0"/>
              <a:pPr>
                <a:defRPr/>
              </a:pPr>
              <a:t>19</a:t>
            </a:fld>
            <a:endParaRPr lang="en-US" altLang="ja-JP"/>
          </a:p>
        </p:txBody>
      </p:sp>
    </p:spTree>
    <p:extLst>
      <p:ext uri="{BB962C8B-B14F-4D97-AF65-F5344CB8AC3E}">
        <p14:creationId xmlns:p14="http://schemas.microsoft.com/office/powerpoint/2010/main" val="200811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AE56EE-F466-25B7-4575-0595B8CB91A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DCDD4E8-8700-CD7E-3584-6853CE5B6C8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3439381-F7BC-83F2-7255-9C8039D7F12E}"/>
              </a:ext>
            </a:extLst>
          </p:cNvPr>
          <p:cNvSpPr>
            <a:spLocks noGrp="1"/>
          </p:cNvSpPr>
          <p:nvPr>
            <p:ph type="body" idx="1"/>
          </p:nvPr>
        </p:nvSpPr>
        <p:spPr/>
        <p:txBody>
          <a:bodyPr/>
          <a:lstStyle/>
          <a:p>
            <a:r>
              <a:rPr lang="ja-JP" altLang="en-US" dirty="0"/>
              <a:t>全体進行役は、演習４のねらいと学習ポイントを再確認する。</a:t>
            </a:r>
            <a:endParaRPr kumimoji="1" lang="ja-JP" altLang="en-US" dirty="0"/>
          </a:p>
        </p:txBody>
      </p:sp>
      <p:sp>
        <p:nvSpPr>
          <p:cNvPr id="4" name="スライド番号プレースホルダー 3">
            <a:extLst>
              <a:ext uri="{FF2B5EF4-FFF2-40B4-BE49-F238E27FC236}">
                <a16:creationId xmlns:a16="http://schemas.microsoft.com/office/drawing/2014/main" id="{28358C94-79D3-D53F-3CC7-48D27FE08BE3}"/>
              </a:ext>
            </a:extLst>
          </p:cNvPr>
          <p:cNvSpPr>
            <a:spLocks noGrp="1"/>
          </p:cNvSpPr>
          <p:nvPr>
            <p:ph type="sldNum" sz="quarter" idx="5"/>
          </p:nvPr>
        </p:nvSpPr>
        <p:spPr/>
        <p:txBody>
          <a:bodyPr/>
          <a:lstStyle/>
          <a:p>
            <a:pPr>
              <a:defRPr/>
            </a:pPr>
            <a:fld id="{7D090586-FAA2-43E8-9A90-70DD01FDD383}" type="slidenum">
              <a:rPr lang="en-US" altLang="ja-JP" smtClean="0"/>
              <a:pPr>
                <a:defRPr/>
              </a:pPr>
              <a:t>2</a:t>
            </a:fld>
            <a:endParaRPr lang="en-US" altLang="ja-JP"/>
          </a:p>
        </p:txBody>
      </p:sp>
    </p:spTree>
    <p:extLst>
      <p:ext uri="{BB962C8B-B14F-4D97-AF65-F5344CB8AC3E}">
        <p14:creationId xmlns:p14="http://schemas.microsoft.com/office/powerpoint/2010/main" val="775917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F670F-3CDD-8AE1-277F-5B82D27CD7B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CD66A17-3A27-E8D5-2495-7A45394CF33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18A064-4176-548C-39F8-45E09A4C2883}"/>
              </a:ext>
            </a:extLst>
          </p:cNvPr>
          <p:cNvSpPr>
            <a:spLocks noGrp="1"/>
          </p:cNvSpPr>
          <p:nvPr>
            <p:ph type="body" idx="1"/>
          </p:nvPr>
        </p:nvSpPr>
        <p:spPr/>
        <p:txBody>
          <a:bodyPr/>
          <a:lstStyle/>
          <a:p>
            <a:r>
              <a:rPr kumimoji="1" lang="ja-JP" altLang="en-US" dirty="0"/>
              <a:t>受講者は、グループ内で、地域資源創出のための取り組みや工夫について議論する。その際、取り組みを「ワークシート１」（資料②）を用いて、ミクロ、ミゾ、マクロレベルで書き出す。</a:t>
            </a:r>
            <a:endParaRPr kumimoji="1" lang="en-US" altLang="ja-JP" dirty="0"/>
          </a:p>
          <a:p>
            <a:r>
              <a:rPr lang="ja-JP" altLang="en-US" dirty="0"/>
              <a:t>また、自立支援協議会の活用・運営の取り組み、工夫について、どの部会、どのプロジェクトを活用するか等を整理して書き出す。</a:t>
            </a:r>
            <a:endParaRPr kumimoji="1" lang="ja-JP" altLang="en-US" dirty="0"/>
          </a:p>
        </p:txBody>
      </p:sp>
      <p:sp>
        <p:nvSpPr>
          <p:cNvPr id="4" name="スライド番号プレースホルダー 3">
            <a:extLst>
              <a:ext uri="{FF2B5EF4-FFF2-40B4-BE49-F238E27FC236}">
                <a16:creationId xmlns:a16="http://schemas.microsoft.com/office/drawing/2014/main" id="{B97B065F-D354-B77F-B29B-309819B25FFA}"/>
              </a:ext>
            </a:extLst>
          </p:cNvPr>
          <p:cNvSpPr>
            <a:spLocks noGrp="1"/>
          </p:cNvSpPr>
          <p:nvPr>
            <p:ph type="sldNum" sz="quarter" idx="5"/>
          </p:nvPr>
        </p:nvSpPr>
        <p:spPr/>
        <p:txBody>
          <a:bodyPr/>
          <a:lstStyle/>
          <a:p>
            <a:pPr>
              <a:defRPr/>
            </a:pPr>
            <a:fld id="{7D090586-FAA2-43E8-9A90-70DD01FDD383}" type="slidenum">
              <a:rPr lang="en-US" altLang="ja-JP" smtClean="0"/>
              <a:pPr>
                <a:defRPr/>
              </a:pPr>
              <a:t>20</a:t>
            </a:fld>
            <a:endParaRPr lang="en-US" altLang="ja-JP"/>
          </a:p>
        </p:txBody>
      </p:sp>
    </p:spTree>
    <p:extLst>
      <p:ext uri="{BB962C8B-B14F-4D97-AF65-F5344CB8AC3E}">
        <p14:creationId xmlns:p14="http://schemas.microsoft.com/office/powerpoint/2010/main" val="2663234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64EAB-F4E1-6B35-4148-138F4B9A406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C71BD95-B501-30DA-9F13-67E792C027B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A4D60F5-CDE8-3BBA-B794-AE56B27726EB}"/>
              </a:ext>
            </a:extLst>
          </p:cNvPr>
          <p:cNvSpPr>
            <a:spLocks noGrp="1"/>
          </p:cNvSpPr>
          <p:nvPr>
            <p:ph type="body" idx="1"/>
          </p:nvPr>
        </p:nvSpPr>
        <p:spPr/>
        <p:txBody>
          <a:bodyPr/>
          <a:lstStyle/>
          <a:p>
            <a:r>
              <a:rPr kumimoji="1" lang="en-US" altLang="ja-JP" dirty="0"/>
              <a:t>※3</a:t>
            </a:r>
            <a:r>
              <a:rPr kumimoji="1" lang="ja-JP" altLang="en-US" dirty="0"/>
              <a:t>県で共有　 </a:t>
            </a:r>
          </a:p>
          <a:p>
            <a:r>
              <a:rPr kumimoji="1" lang="ja-JP" altLang="en-US" dirty="0"/>
              <a:t>　　 </a:t>
            </a:r>
            <a:r>
              <a:rPr kumimoji="1" lang="en-US" altLang="ja-JP" dirty="0"/>
              <a:t>3</a:t>
            </a:r>
            <a:r>
              <a:rPr kumimoji="1" lang="ja-JP" altLang="en-US" dirty="0"/>
              <a:t>県</a:t>
            </a:r>
            <a:r>
              <a:rPr kumimoji="1" lang="en-US" altLang="ja-JP" dirty="0"/>
              <a:t>5</a:t>
            </a:r>
            <a:r>
              <a:rPr kumimoji="1" lang="ja-JP" altLang="en-US" dirty="0"/>
              <a:t>グループ</a:t>
            </a:r>
            <a:r>
              <a:rPr kumimoji="1" lang="en-US" altLang="ja-JP" dirty="0"/>
              <a:t>×3</a:t>
            </a:r>
            <a:r>
              <a:rPr kumimoji="1" lang="ja-JP" altLang="en-US" dirty="0"/>
              <a:t>分　　　</a:t>
            </a:r>
            <a:r>
              <a:rPr kumimoji="1" lang="en-US" altLang="ja-JP" dirty="0"/>
              <a:t>15</a:t>
            </a:r>
            <a:r>
              <a:rPr kumimoji="1" lang="ja-JP" altLang="en-US" dirty="0"/>
              <a:t>分</a:t>
            </a:r>
            <a:endParaRPr kumimoji="1" lang="en-US" altLang="ja-JP" dirty="0"/>
          </a:p>
        </p:txBody>
      </p:sp>
      <p:sp>
        <p:nvSpPr>
          <p:cNvPr id="4" name="スライド番号プレースホルダー 3">
            <a:extLst>
              <a:ext uri="{FF2B5EF4-FFF2-40B4-BE49-F238E27FC236}">
                <a16:creationId xmlns:a16="http://schemas.microsoft.com/office/drawing/2014/main" id="{B47274F7-C46D-670D-001B-6F9B15E05C5E}"/>
              </a:ext>
            </a:extLst>
          </p:cNvPr>
          <p:cNvSpPr>
            <a:spLocks noGrp="1"/>
          </p:cNvSpPr>
          <p:nvPr>
            <p:ph type="sldNum" sz="quarter" idx="5"/>
          </p:nvPr>
        </p:nvSpPr>
        <p:spPr/>
        <p:txBody>
          <a:bodyPr/>
          <a:lstStyle/>
          <a:p>
            <a:pPr>
              <a:defRPr/>
            </a:pPr>
            <a:fld id="{7D090586-FAA2-43E8-9A90-70DD01FDD383}" type="slidenum">
              <a:rPr lang="en-US" altLang="ja-JP" smtClean="0"/>
              <a:pPr>
                <a:defRPr/>
              </a:pPr>
              <a:t>21</a:t>
            </a:fld>
            <a:endParaRPr lang="en-US" altLang="ja-JP"/>
          </a:p>
        </p:txBody>
      </p:sp>
    </p:spTree>
    <p:extLst>
      <p:ext uri="{BB962C8B-B14F-4D97-AF65-F5344CB8AC3E}">
        <p14:creationId xmlns:p14="http://schemas.microsoft.com/office/powerpoint/2010/main" val="505798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D090586-FAA2-43E8-9A90-70DD01FDD383}" type="slidenum">
              <a:rPr lang="en-US" altLang="ja-JP" smtClean="0"/>
              <a:pPr>
                <a:defRPr/>
              </a:pPr>
              <a:t>3</a:t>
            </a:fld>
            <a:endParaRPr lang="en-US" altLang="ja-JP"/>
          </a:p>
        </p:txBody>
      </p:sp>
    </p:spTree>
    <p:extLst>
      <p:ext uri="{BB962C8B-B14F-4D97-AF65-F5344CB8AC3E}">
        <p14:creationId xmlns:p14="http://schemas.microsoft.com/office/powerpoint/2010/main" val="491268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D090586-FAA2-43E8-9A90-70DD01FDD383}" type="slidenum">
              <a:rPr lang="en-US" altLang="ja-JP" smtClean="0"/>
              <a:pPr>
                <a:defRPr/>
              </a:pPr>
              <a:t>4</a:t>
            </a:fld>
            <a:endParaRPr lang="en-US" altLang="ja-JP"/>
          </a:p>
        </p:txBody>
      </p:sp>
    </p:spTree>
    <p:extLst>
      <p:ext uri="{BB962C8B-B14F-4D97-AF65-F5344CB8AC3E}">
        <p14:creationId xmlns:p14="http://schemas.microsoft.com/office/powerpoint/2010/main" val="4043396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5</a:t>
            </a:fld>
            <a:endParaRPr lang="en-US" altLang="ja-JP"/>
          </a:p>
        </p:txBody>
      </p:sp>
    </p:spTree>
    <p:extLst>
      <p:ext uri="{BB962C8B-B14F-4D97-AF65-F5344CB8AC3E}">
        <p14:creationId xmlns:p14="http://schemas.microsoft.com/office/powerpoint/2010/main" val="758595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6</a:t>
            </a:fld>
            <a:endParaRPr lang="en-US" altLang="ja-JP"/>
          </a:p>
        </p:txBody>
      </p:sp>
    </p:spTree>
    <p:extLst>
      <p:ext uri="{BB962C8B-B14F-4D97-AF65-F5344CB8AC3E}">
        <p14:creationId xmlns:p14="http://schemas.microsoft.com/office/powerpoint/2010/main" val="3497916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5D4DE-8239-C5E4-1397-891892DF7E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EC0BC0-1BBB-18CE-571A-FFE8820B0D9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500314D-5F9F-1B94-AC7C-C3CBC1B3BF98}"/>
              </a:ext>
            </a:extLst>
          </p:cNvPr>
          <p:cNvSpPr>
            <a:spLocks noGrp="1"/>
          </p:cNvSpPr>
          <p:nvPr>
            <p:ph type="body" idx="1"/>
          </p:nvPr>
        </p:nvSpPr>
        <p:spPr/>
        <p:txBody>
          <a:bodyPr/>
          <a:lstStyle/>
          <a:p>
            <a:endParaRPr kumimoji="1" lang="ja-JP" altLang="en-US" dirty="0"/>
          </a:p>
          <a:p>
            <a:endParaRPr kumimoji="1" lang="ja-JP" altLang="en-US" dirty="0"/>
          </a:p>
        </p:txBody>
      </p:sp>
      <p:sp>
        <p:nvSpPr>
          <p:cNvPr id="4" name="スライド番号プレースホルダー 3">
            <a:extLst>
              <a:ext uri="{FF2B5EF4-FFF2-40B4-BE49-F238E27FC236}">
                <a16:creationId xmlns:a16="http://schemas.microsoft.com/office/drawing/2014/main" id="{30FE6400-FD55-8224-8B51-D09A0D6E4316}"/>
              </a:ext>
            </a:extLst>
          </p:cNvPr>
          <p:cNvSpPr>
            <a:spLocks noGrp="1"/>
          </p:cNvSpPr>
          <p:nvPr>
            <p:ph type="sldNum" sz="quarter" idx="5"/>
          </p:nvPr>
        </p:nvSpPr>
        <p:spPr/>
        <p:txBody>
          <a:bodyPr/>
          <a:lstStyle/>
          <a:p>
            <a:pPr defTabSz="923087">
              <a:defRPr/>
            </a:pPr>
            <a:fld id="{7D090586-FAA2-43E8-9A90-70DD01FDD383}" type="slidenum">
              <a:rPr lang="en-US" altLang="ja-JP">
                <a:solidFill>
                  <a:srgbClr val="000000"/>
                </a:solidFill>
              </a:rPr>
              <a:pPr defTabSz="923087">
                <a:defRPr/>
              </a:pPr>
              <a:t>7</a:t>
            </a:fld>
            <a:endParaRPr lang="en-US" altLang="ja-JP">
              <a:solidFill>
                <a:srgbClr val="000000"/>
              </a:solidFill>
            </a:endParaRPr>
          </a:p>
        </p:txBody>
      </p:sp>
    </p:spTree>
    <p:extLst>
      <p:ext uri="{BB962C8B-B14F-4D97-AF65-F5344CB8AC3E}">
        <p14:creationId xmlns:p14="http://schemas.microsoft.com/office/powerpoint/2010/main" val="3225229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7AA26-1987-7BE3-EFBD-612A9C6E75B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A4CA25E-831C-8701-F591-CAC6F82A6D8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811FDC-A470-3AC1-DE97-C1A1E6A4D683}"/>
              </a:ext>
            </a:extLst>
          </p:cNvPr>
          <p:cNvSpPr>
            <a:spLocks noGrp="1"/>
          </p:cNvSpPr>
          <p:nvPr>
            <p:ph type="body" idx="1"/>
          </p:nvPr>
        </p:nvSpPr>
        <p:spPr/>
        <p:txBody>
          <a:bodyPr/>
          <a:lstStyle/>
          <a:p>
            <a:r>
              <a:rPr kumimoji="1" lang="ja-JP" altLang="en-US" dirty="0"/>
              <a:t>　個別の課題を糧にして、地域変革を起こしていくことが必要になる背景には、制度が当てはまらず対応が困難に</a:t>
            </a:r>
            <a:endParaRPr kumimoji="1" lang="en-US" altLang="ja-JP" dirty="0"/>
          </a:p>
          <a:p>
            <a:r>
              <a:rPr kumimoji="1" lang="ja-JP" altLang="en-US" dirty="0"/>
              <a:t>なっている事案が顕在化してきたことがある。相談支援専門員が遭遇する事案にもそうした傾向があり、ケアマネジメント</a:t>
            </a:r>
            <a:endParaRPr kumimoji="1" lang="en-US" altLang="ja-JP" dirty="0"/>
          </a:p>
          <a:p>
            <a:r>
              <a:rPr kumimoji="1" lang="ja-JP" altLang="en-US" dirty="0"/>
              <a:t>（個別支援）を基本技術としてもちながら、コミュニティ・ソーシャルワークの技術を習得することで地域における支援を</a:t>
            </a:r>
            <a:endParaRPr kumimoji="1" lang="en-US" altLang="ja-JP" dirty="0"/>
          </a:p>
          <a:p>
            <a:r>
              <a:rPr kumimoji="1" lang="ja-JP" altLang="en-US" dirty="0"/>
              <a:t>完結できる力を身につけるということが現任研で求められる。</a:t>
            </a:r>
            <a:endParaRPr kumimoji="1" lang="en-US" altLang="ja-JP" dirty="0"/>
          </a:p>
          <a:p>
            <a:r>
              <a:rPr kumimoji="1" lang="ja-JP" altLang="en-US" dirty="0"/>
              <a:t>主任では、個～地域という協議会の組み立ても必要ですし、個と地域の同時進行という「地域を基盤としたＳＷ」も</a:t>
            </a:r>
            <a:endParaRPr kumimoji="1" lang="en-US" altLang="ja-JP" dirty="0"/>
          </a:p>
          <a:p>
            <a:r>
              <a:rPr kumimoji="1" lang="ja-JP" altLang="en-US" dirty="0"/>
              <a:t>個の課題からのボトムアップばかりでなく、すでにある課題をどうするかと両輪で取り組む必要→主任が「私の地域」をリード</a:t>
            </a:r>
            <a:endParaRPr kumimoji="1" lang="en-US" altLang="ja-JP" dirty="0"/>
          </a:p>
          <a:p>
            <a:r>
              <a:rPr kumimoji="1" lang="ja-JP" altLang="en-US" dirty="0"/>
              <a:t>初任では「理解する」、現任では「実践する」、主任では「実践＋指導」</a:t>
            </a:r>
          </a:p>
          <a:p>
            <a:endParaRPr kumimoji="1" lang="en-US" altLang="ja-JP" dirty="0"/>
          </a:p>
        </p:txBody>
      </p:sp>
      <p:sp>
        <p:nvSpPr>
          <p:cNvPr id="4" name="スライド番号プレースホルダー 3">
            <a:extLst>
              <a:ext uri="{FF2B5EF4-FFF2-40B4-BE49-F238E27FC236}">
                <a16:creationId xmlns:a16="http://schemas.microsoft.com/office/drawing/2014/main" id="{34DDEE48-EA49-5FD6-2FF8-8B2DFF65E69D}"/>
              </a:ext>
            </a:extLst>
          </p:cNvPr>
          <p:cNvSpPr>
            <a:spLocks noGrp="1"/>
          </p:cNvSpPr>
          <p:nvPr>
            <p:ph type="sldNum" sz="quarter" idx="5"/>
          </p:nvPr>
        </p:nvSpPr>
        <p:spPr/>
        <p:txBody>
          <a:bodyPr/>
          <a:lstStyle/>
          <a:p>
            <a:pPr defTabSz="923087">
              <a:defRPr/>
            </a:pPr>
            <a:fld id="{7D090586-FAA2-43E8-9A90-70DD01FDD383}" type="slidenum">
              <a:rPr lang="en-US" altLang="ja-JP">
                <a:solidFill>
                  <a:srgbClr val="000000"/>
                </a:solidFill>
              </a:rPr>
              <a:pPr defTabSz="923087">
                <a:defRPr/>
              </a:pPr>
              <a:t>8</a:t>
            </a:fld>
            <a:endParaRPr lang="en-US" altLang="ja-JP">
              <a:solidFill>
                <a:srgbClr val="000000"/>
              </a:solidFill>
            </a:endParaRPr>
          </a:p>
        </p:txBody>
      </p:sp>
    </p:spTree>
    <p:extLst>
      <p:ext uri="{BB962C8B-B14F-4D97-AF65-F5344CB8AC3E}">
        <p14:creationId xmlns:p14="http://schemas.microsoft.com/office/powerpoint/2010/main" val="493691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自立支援協議会の運営には「ボトムアップ型」」と「ブレイクダウン型」がある。</a:t>
            </a:r>
            <a:endParaRPr kumimoji="1" lang="en-US" altLang="ja-JP" dirty="0"/>
          </a:p>
          <a:p>
            <a:endParaRPr kumimoji="1" lang="en-US" altLang="ja-JP" dirty="0"/>
          </a:p>
          <a:p>
            <a:r>
              <a:rPr kumimoji="1" lang="ja-JP" altLang="en-US" dirty="0"/>
              <a:t>障害福祉計画を例にすると、</a:t>
            </a:r>
            <a:endParaRPr kumimoji="1" lang="en-US" altLang="ja-JP" dirty="0"/>
          </a:p>
          <a:p>
            <a:r>
              <a:rPr kumimoji="1" lang="ja-JP" altLang="en-US" dirty="0"/>
              <a:t>「ボトムアップ型」①個別支援を通して地域課題を抽出する➡②地域の状況をアセスメントして地域課題を整理する➡①と②を連動させて施策反映に必要な物は計画に落とし込み、社会資源の創出・基盤整備を行う方法。</a:t>
            </a:r>
            <a:endParaRPr kumimoji="1" lang="en-US" altLang="ja-JP" dirty="0"/>
          </a:p>
          <a:p>
            <a:endParaRPr lang="en-US" altLang="ja-JP" dirty="0"/>
          </a:p>
          <a:p>
            <a:r>
              <a:rPr kumimoji="1" lang="ja-JP" altLang="en-US" dirty="0"/>
              <a:t>　市町村の「障害福祉計画」は、ボトムアップの上で課題を整理したものと国の基本指針等をすり合わせてつくられることになります。</a:t>
            </a:r>
            <a:endParaRPr kumimoji="1" lang="en-US" altLang="ja-JP" dirty="0"/>
          </a:p>
          <a:p>
            <a:endParaRPr lang="en-US" altLang="ja-JP" dirty="0"/>
          </a:p>
          <a:p>
            <a:r>
              <a:rPr lang="ja-JP" altLang="en-US" dirty="0"/>
              <a:t>一方、</a:t>
            </a:r>
            <a:endParaRPr lang="en-US" altLang="ja-JP" dirty="0"/>
          </a:p>
          <a:p>
            <a:r>
              <a:rPr kumimoji="1" lang="ja-JP" altLang="en-US" dirty="0"/>
              <a:t>「ブレイクダウン型」国の基本指針、障害福祉計画等に従って、個別支援から抽出した課題と連動させ、目標を整理して展開する方法。</a:t>
            </a:r>
            <a:endParaRPr kumimoji="1" lang="en-US" altLang="ja-JP" dirty="0"/>
          </a:p>
          <a:p>
            <a:endParaRPr lang="en-US" altLang="ja-JP" dirty="0"/>
          </a:p>
          <a:p>
            <a:r>
              <a:rPr kumimoji="1" lang="ja-JP" altLang="en-US" dirty="0"/>
              <a:t>自立支援協議会は、個別支援会議等から地道にシステムを作り上げる「ボトムアップ型」が基本となる。</a:t>
            </a:r>
          </a:p>
        </p:txBody>
      </p:sp>
      <p:sp>
        <p:nvSpPr>
          <p:cNvPr id="4" name="スライド番号プレースホルダー 3"/>
          <p:cNvSpPr>
            <a:spLocks noGrp="1"/>
          </p:cNvSpPr>
          <p:nvPr>
            <p:ph type="sldNum" sz="quarter" idx="5"/>
          </p:nvPr>
        </p:nvSpPr>
        <p:spPr/>
        <p:txBody>
          <a:bodyPr/>
          <a:lstStyle/>
          <a:p>
            <a:pPr>
              <a:defRPr/>
            </a:pPr>
            <a:fld id="{7D090586-FAA2-43E8-9A90-70DD01FDD383}" type="slidenum">
              <a:rPr lang="en-US" altLang="ja-JP" smtClean="0"/>
              <a:pPr>
                <a:defRPr/>
              </a:pPr>
              <a:t>9</a:t>
            </a:fld>
            <a:endParaRPr lang="en-US" altLang="ja-JP"/>
          </a:p>
        </p:txBody>
      </p:sp>
    </p:spTree>
    <p:extLst>
      <p:ext uri="{BB962C8B-B14F-4D97-AF65-F5344CB8AC3E}">
        <p14:creationId xmlns:p14="http://schemas.microsoft.com/office/powerpoint/2010/main" val="836561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8" name="日付プレースホルダー 7">
            <a:extLst>
              <a:ext uri="{FF2B5EF4-FFF2-40B4-BE49-F238E27FC236}">
                <a16:creationId xmlns:a16="http://schemas.microsoft.com/office/drawing/2014/main" id="{06FFD269-DC1B-4390-8FB3-01626EC65F50}"/>
              </a:ext>
            </a:extLst>
          </p:cNvPr>
          <p:cNvSpPr>
            <a:spLocks noGrp="1"/>
          </p:cNvSpPr>
          <p:nvPr>
            <p:ph type="dt" sz="half" idx="10"/>
          </p:nvPr>
        </p:nvSpPr>
        <p:spPr/>
        <p:txBody>
          <a:bodyPr/>
          <a:lstStyle/>
          <a:p>
            <a:pPr>
              <a:defRPr/>
            </a:pPr>
            <a:endParaRPr lang="en-US" altLang="ja-JP"/>
          </a:p>
        </p:txBody>
      </p:sp>
      <p:sp>
        <p:nvSpPr>
          <p:cNvPr id="9" name="フッター プレースホルダー 8">
            <a:extLst>
              <a:ext uri="{FF2B5EF4-FFF2-40B4-BE49-F238E27FC236}">
                <a16:creationId xmlns:a16="http://schemas.microsoft.com/office/drawing/2014/main" id="{810D3676-FDAD-4593-90F2-79CA9B57C19E}"/>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BB9E85C0-1282-41D6-8B08-5048413708EB}"/>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1973104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864942F9-DB46-4FF6-BC04-1AC278799D28}"/>
              </a:ext>
            </a:extLst>
          </p:cNvPr>
          <p:cNvSpPr>
            <a:spLocks noGrp="1"/>
          </p:cNvSpPr>
          <p:nvPr>
            <p:ph type="dt" sz="half" idx="10"/>
          </p:nvPr>
        </p:nvSpPr>
        <p:spPr/>
        <p:txBody>
          <a:bodyPr/>
          <a:lstStyle/>
          <a:p>
            <a:pPr>
              <a:defRPr/>
            </a:pPr>
            <a:endParaRPr lang="en-US" altLang="ja-JP"/>
          </a:p>
        </p:txBody>
      </p:sp>
      <p:sp>
        <p:nvSpPr>
          <p:cNvPr id="8" name="フッター プレースホルダー 7">
            <a:extLst>
              <a:ext uri="{FF2B5EF4-FFF2-40B4-BE49-F238E27FC236}">
                <a16:creationId xmlns:a16="http://schemas.microsoft.com/office/drawing/2014/main" id="{42524EEF-F4D5-4B95-A374-7F099CB66168}"/>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6AF6C373-10D0-44A6-A74B-32B74F229E82}"/>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4039586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69F9E8FD-5239-4E39-BB85-DB5BEA4FD1DE}"/>
              </a:ext>
            </a:extLst>
          </p:cNvPr>
          <p:cNvSpPr>
            <a:spLocks noGrp="1"/>
          </p:cNvSpPr>
          <p:nvPr>
            <p:ph type="dt" sz="half" idx="10"/>
          </p:nvPr>
        </p:nvSpPr>
        <p:spPr/>
        <p:txBody>
          <a:bodyPr/>
          <a:lstStyle/>
          <a:p>
            <a:pPr>
              <a:defRPr/>
            </a:pPr>
            <a:endParaRPr lang="en-US" altLang="ja-JP"/>
          </a:p>
        </p:txBody>
      </p:sp>
      <p:sp>
        <p:nvSpPr>
          <p:cNvPr id="8" name="フッター プレースホルダー 7">
            <a:extLst>
              <a:ext uri="{FF2B5EF4-FFF2-40B4-BE49-F238E27FC236}">
                <a16:creationId xmlns:a16="http://schemas.microsoft.com/office/drawing/2014/main" id="{042E9908-9BF3-4072-8C42-C84441044CBA}"/>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34027133-D95A-4345-841D-774D14C01A05}"/>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3413077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日付プレースホルダー 6">
            <a:extLst>
              <a:ext uri="{FF2B5EF4-FFF2-40B4-BE49-F238E27FC236}">
                <a16:creationId xmlns:a16="http://schemas.microsoft.com/office/drawing/2014/main" id="{12CC892A-211F-497A-82E8-54853D83E006}"/>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C63D8360-9234-4389-B3D5-185AD4E8B674}"/>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7779C99D-0619-4184-9715-9AD2252758D5}"/>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553193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AFDBFB6-13C7-4101-8857-891A9B7D27D4}"/>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FD7593B9-F771-4CF2-99D6-8CC147FF60F5}"/>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F567A3FC-5C57-41E8-95C8-A2C1CF6C8F2A}"/>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186574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7" name="日付プレースホルダー 6">
            <a:extLst>
              <a:ext uri="{FF2B5EF4-FFF2-40B4-BE49-F238E27FC236}">
                <a16:creationId xmlns:a16="http://schemas.microsoft.com/office/drawing/2014/main" id="{D566876B-BB1A-41D7-BD71-6C1DF9F46C8C}"/>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69BE702B-B668-4A1E-A984-6D4CC82B7A75}"/>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1271562E-5689-4383-B85C-4E159E359B84}"/>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17242790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日付プレースホルダー 7">
            <a:extLst>
              <a:ext uri="{FF2B5EF4-FFF2-40B4-BE49-F238E27FC236}">
                <a16:creationId xmlns:a16="http://schemas.microsoft.com/office/drawing/2014/main" id="{28D9DECF-4749-44CE-835E-7A5F48270A98}"/>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0D0FB839-382D-49F1-8F38-C5C6A05B8339}"/>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A2D4373F-EE52-4028-B5E2-378DBD6FB536}"/>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1733330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日付プレースホルダー 9">
            <a:extLst>
              <a:ext uri="{FF2B5EF4-FFF2-40B4-BE49-F238E27FC236}">
                <a16:creationId xmlns:a16="http://schemas.microsoft.com/office/drawing/2014/main" id="{492E596E-FE76-499B-BD3A-817DA5A21755}"/>
              </a:ext>
            </a:extLst>
          </p:cNvPr>
          <p:cNvSpPr>
            <a:spLocks noGrp="1"/>
          </p:cNvSpPr>
          <p:nvPr>
            <p:ph type="dt" sz="half" idx="10"/>
          </p:nvPr>
        </p:nvSpPr>
        <p:spPr/>
        <p:txBody>
          <a:bodyPr/>
          <a:lstStyle/>
          <a:p>
            <a:endParaRPr kumimoji="1" lang="ja-JP" altLang="en-US"/>
          </a:p>
        </p:txBody>
      </p:sp>
      <p:sp>
        <p:nvSpPr>
          <p:cNvPr id="11" name="フッター プレースホルダー 10">
            <a:extLst>
              <a:ext uri="{FF2B5EF4-FFF2-40B4-BE49-F238E27FC236}">
                <a16:creationId xmlns:a16="http://schemas.microsoft.com/office/drawing/2014/main" id="{4FD17BE2-9D0F-4DC7-83C6-B9CF7EE095C3}"/>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2" name="スライド番号プレースホルダー 11">
            <a:extLst>
              <a:ext uri="{FF2B5EF4-FFF2-40B4-BE49-F238E27FC236}">
                <a16:creationId xmlns:a16="http://schemas.microsoft.com/office/drawing/2014/main" id="{466E52F4-831C-4125-85E0-CA52067D732B}"/>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533267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6" name="日付プレースホルダー 5">
            <a:extLst>
              <a:ext uri="{FF2B5EF4-FFF2-40B4-BE49-F238E27FC236}">
                <a16:creationId xmlns:a16="http://schemas.microsoft.com/office/drawing/2014/main" id="{75F78FDF-456A-4D50-B7E8-C616C6DB49EF}"/>
              </a:ext>
            </a:extLst>
          </p:cNvPr>
          <p:cNvSpPr>
            <a:spLocks noGrp="1"/>
          </p:cNvSpPr>
          <p:nvPr>
            <p:ph type="dt" sz="half" idx="10"/>
          </p:nvPr>
        </p:nvSpPr>
        <p:spPr/>
        <p:txBody>
          <a:bodyPr/>
          <a:lstStyle/>
          <a:p>
            <a:endParaRPr kumimoji="1" lang="ja-JP" altLang="en-US"/>
          </a:p>
        </p:txBody>
      </p:sp>
      <p:sp>
        <p:nvSpPr>
          <p:cNvPr id="7" name="フッター プレースホルダー 6">
            <a:extLst>
              <a:ext uri="{FF2B5EF4-FFF2-40B4-BE49-F238E27FC236}">
                <a16:creationId xmlns:a16="http://schemas.microsoft.com/office/drawing/2014/main" id="{09D612FC-2129-44A0-8BE3-3D40236F543C}"/>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6815405F-5C34-4E98-BFE3-0D93CEC7A1AC}"/>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9649951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日付プレースホルダー 4">
            <a:extLst>
              <a:ext uri="{FF2B5EF4-FFF2-40B4-BE49-F238E27FC236}">
                <a16:creationId xmlns:a16="http://schemas.microsoft.com/office/drawing/2014/main" id="{1FA755B9-A730-4496-B954-D7750EBF141D}"/>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93DD6AB4-A201-4002-81C3-FB5009B3A1FD}"/>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7" name="スライド番号プレースホルダー 6">
            <a:extLst>
              <a:ext uri="{FF2B5EF4-FFF2-40B4-BE49-F238E27FC236}">
                <a16:creationId xmlns:a16="http://schemas.microsoft.com/office/drawing/2014/main" id="{20CDD69A-B569-4158-8B00-23B37A2D0712}"/>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4002096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8" name="日付プレースホルダー 7">
            <a:extLst>
              <a:ext uri="{FF2B5EF4-FFF2-40B4-BE49-F238E27FC236}">
                <a16:creationId xmlns:a16="http://schemas.microsoft.com/office/drawing/2014/main" id="{21A90DEF-6048-452F-90FD-7FA23F0E2054}"/>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A2EE5E39-0BEF-4F99-BBEA-81165545CEB2}"/>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FE3903A4-78BC-4D30-BFD7-E995426CE556}"/>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3581016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EEE8C4DB-76B5-4D80-8AC4-9D47C4792D2D}"/>
              </a:ext>
            </a:extLst>
          </p:cNvPr>
          <p:cNvSpPr>
            <a:spLocks noGrp="1"/>
          </p:cNvSpPr>
          <p:nvPr>
            <p:ph type="dt" sz="half" idx="10"/>
          </p:nvPr>
        </p:nvSpPr>
        <p:spPr/>
        <p:txBody>
          <a:bodyPr/>
          <a:lstStyle/>
          <a:p>
            <a:pPr>
              <a:defRPr/>
            </a:pPr>
            <a:endParaRPr lang="en-US" altLang="ja-JP"/>
          </a:p>
        </p:txBody>
      </p:sp>
      <p:sp>
        <p:nvSpPr>
          <p:cNvPr id="8" name="フッター プレースホルダー 7">
            <a:extLst>
              <a:ext uri="{FF2B5EF4-FFF2-40B4-BE49-F238E27FC236}">
                <a16:creationId xmlns:a16="http://schemas.microsoft.com/office/drawing/2014/main" id="{68FA6411-AD4F-425E-B7AA-8CB3E5E3793A}"/>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490CB89A-0DCB-4A29-9601-B434658EC087}"/>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7147041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8" name="日付プレースホルダー 7">
            <a:extLst>
              <a:ext uri="{FF2B5EF4-FFF2-40B4-BE49-F238E27FC236}">
                <a16:creationId xmlns:a16="http://schemas.microsoft.com/office/drawing/2014/main" id="{E9C27005-B650-4A75-A8A9-97FA602BADAD}"/>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03B26171-AC01-425E-9657-8615196462E1}"/>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DD62C780-5963-43DF-B2A7-06ADCA117B00}"/>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29391862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E8B70A1-D9D6-4762-99F8-143A78DBF320}"/>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22D9A717-4624-4697-AB8E-51EA1D6F7051}"/>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C5EE46C5-2106-465E-B5DF-F1015005A5CE}"/>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27972761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7626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3EF09AF-5EAD-40FD-85F0-244F78158A3C}"/>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4D502944-4490-45BF-B0C5-2A29497E71B5}"/>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E4AB3165-5925-4984-9D80-3735B112D3F3}"/>
              </a:ext>
            </a:extLst>
          </p:cNvPr>
          <p:cNvSpPr>
            <a:spLocks noGrp="1"/>
          </p:cNvSpPr>
          <p:nvPr>
            <p:ph type="sldNum" sz="quarter" idx="12"/>
          </p:nvPr>
        </p:nvSpPr>
        <p:spPr/>
        <p:txBody>
          <a:body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2486590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日付プレースホルダー 6">
            <a:extLst>
              <a:ext uri="{FF2B5EF4-FFF2-40B4-BE49-F238E27FC236}">
                <a16:creationId xmlns:a16="http://schemas.microsoft.com/office/drawing/2014/main" id="{482B0DA2-2479-48AA-A7D2-68151650D315}"/>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15655CAD-F704-4A89-8C15-82A268ED5581}"/>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67BB826B-BB72-4D03-BEA9-D0D2CAF4228A}"/>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8109475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401CC63-B999-412F-B79B-8148EE08136E}"/>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BDB91926-2596-4731-A280-38DA2B9AE496}"/>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15B15176-7FB3-4069-A524-89FF3553C142}"/>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0943163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7" name="日付プレースホルダー 6">
            <a:extLst>
              <a:ext uri="{FF2B5EF4-FFF2-40B4-BE49-F238E27FC236}">
                <a16:creationId xmlns:a16="http://schemas.microsoft.com/office/drawing/2014/main" id="{BE17C6A5-A9C9-4F8C-B00C-356A4D07D026}"/>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CFD2A844-3988-4479-A02E-6A686FB3262E}"/>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D34B8F48-5C80-4185-8A70-3DBFD567ADBC}"/>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2320425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日付プレースホルダー 7">
            <a:extLst>
              <a:ext uri="{FF2B5EF4-FFF2-40B4-BE49-F238E27FC236}">
                <a16:creationId xmlns:a16="http://schemas.microsoft.com/office/drawing/2014/main" id="{480E1770-0499-4BC8-8C09-9F9A4FF7A415}"/>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813B44FC-2163-4B39-BD3A-3260B3D3F2E6}"/>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77C2EF70-EBE3-421A-88AC-DD4B41FA5E08}"/>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442639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日付プレースホルダー 9">
            <a:extLst>
              <a:ext uri="{FF2B5EF4-FFF2-40B4-BE49-F238E27FC236}">
                <a16:creationId xmlns:a16="http://schemas.microsoft.com/office/drawing/2014/main" id="{41052524-40D8-47BA-8C2C-137DD985CE94}"/>
              </a:ext>
            </a:extLst>
          </p:cNvPr>
          <p:cNvSpPr>
            <a:spLocks noGrp="1"/>
          </p:cNvSpPr>
          <p:nvPr>
            <p:ph type="dt" sz="half" idx="10"/>
          </p:nvPr>
        </p:nvSpPr>
        <p:spPr/>
        <p:txBody>
          <a:bodyPr/>
          <a:lstStyle/>
          <a:p>
            <a:endParaRPr kumimoji="1" lang="ja-JP" altLang="en-US"/>
          </a:p>
        </p:txBody>
      </p:sp>
      <p:sp>
        <p:nvSpPr>
          <p:cNvPr id="11" name="フッター プレースホルダー 10">
            <a:extLst>
              <a:ext uri="{FF2B5EF4-FFF2-40B4-BE49-F238E27FC236}">
                <a16:creationId xmlns:a16="http://schemas.microsoft.com/office/drawing/2014/main" id="{925EB7A6-6A43-4E6D-80CE-1D6A2C937C3D}"/>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2" name="スライド番号プレースホルダー 11">
            <a:extLst>
              <a:ext uri="{FF2B5EF4-FFF2-40B4-BE49-F238E27FC236}">
                <a16:creationId xmlns:a16="http://schemas.microsoft.com/office/drawing/2014/main" id="{F246EC19-A259-4381-9239-E8154B06D1C5}"/>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35379325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6" name="日付プレースホルダー 5">
            <a:extLst>
              <a:ext uri="{FF2B5EF4-FFF2-40B4-BE49-F238E27FC236}">
                <a16:creationId xmlns:a16="http://schemas.microsoft.com/office/drawing/2014/main" id="{F267FEB1-DAB3-4953-91C1-1C8B25517854}"/>
              </a:ext>
            </a:extLst>
          </p:cNvPr>
          <p:cNvSpPr>
            <a:spLocks noGrp="1"/>
          </p:cNvSpPr>
          <p:nvPr>
            <p:ph type="dt" sz="half" idx="10"/>
          </p:nvPr>
        </p:nvSpPr>
        <p:spPr/>
        <p:txBody>
          <a:bodyPr/>
          <a:lstStyle/>
          <a:p>
            <a:endParaRPr kumimoji="1" lang="ja-JP" altLang="en-US"/>
          </a:p>
        </p:txBody>
      </p:sp>
      <p:sp>
        <p:nvSpPr>
          <p:cNvPr id="7" name="フッター プレースホルダー 6">
            <a:extLst>
              <a:ext uri="{FF2B5EF4-FFF2-40B4-BE49-F238E27FC236}">
                <a16:creationId xmlns:a16="http://schemas.microsoft.com/office/drawing/2014/main" id="{84BA8999-01E1-4E84-BA56-83D2C06EC70C}"/>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7DCC8EA9-1842-4596-97AF-7D64C8893658}"/>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20284069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日付プレースホルダー 4">
            <a:extLst>
              <a:ext uri="{FF2B5EF4-FFF2-40B4-BE49-F238E27FC236}">
                <a16:creationId xmlns:a16="http://schemas.microsoft.com/office/drawing/2014/main" id="{85339C59-2F7D-4127-AC04-0F7A2498B486}"/>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3F4612F7-FFF1-4464-80B4-40BC192E955F}"/>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7" name="スライド番号プレースホルダー 6">
            <a:extLst>
              <a:ext uri="{FF2B5EF4-FFF2-40B4-BE49-F238E27FC236}">
                <a16:creationId xmlns:a16="http://schemas.microsoft.com/office/drawing/2014/main" id="{5432E4BB-0382-4CDD-9D92-E8BCE31578C9}"/>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2581943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7" name="日付プレースホルダー 6">
            <a:extLst>
              <a:ext uri="{FF2B5EF4-FFF2-40B4-BE49-F238E27FC236}">
                <a16:creationId xmlns:a16="http://schemas.microsoft.com/office/drawing/2014/main" id="{E362E43A-942C-46A9-8BEE-63B92F9167EB}"/>
              </a:ext>
            </a:extLst>
          </p:cNvPr>
          <p:cNvSpPr>
            <a:spLocks noGrp="1"/>
          </p:cNvSpPr>
          <p:nvPr>
            <p:ph type="dt" sz="half" idx="10"/>
          </p:nvPr>
        </p:nvSpPr>
        <p:spPr/>
        <p:txBody>
          <a:bodyPr/>
          <a:lstStyle/>
          <a:p>
            <a:pPr>
              <a:defRPr/>
            </a:pPr>
            <a:endParaRPr lang="en-US" altLang="ja-JP"/>
          </a:p>
        </p:txBody>
      </p:sp>
      <p:sp>
        <p:nvSpPr>
          <p:cNvPr id="8" name="フッター プレースホルダー 7">
            <a:extLst>
              <a:ext uri="{FF2B5EF4-FFF2-40B4-BE49-F238E27FC236}">
                <a16:creationId xmlns:a16="http://schemas.microsoft.com/office/drawing/2014/main" id="{502FEA76-CB90-4B05-A1B4-DD275FB47584}"/>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C0DDD0DC-3E30-4E09-953B-365ECE1CCBE9}"/>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891385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8" name="日付プレースホルダー 7">
            <a:extLst>
              <a:ext uri="{FF2B5EF4-FFF2-40B4-BE49-F238E27FC236}">
                <a16:creationId xmlns:a16="http://schemas.microsoft.com/office/drawing/2014/main" id="{E9986A99-48A0-49EE-92B7-A404BADDD83F}"/>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DBD84D4E-1165-4BC1-95D5-EC84D97FAD9E}"/>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B02B289D-9AC0-4E2E-A35B-E6DAB64CE7CD}"/>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6444682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8" name="日付プレースホルダー 7">
            <a:extLst>
              <a:ext uri="{FF2B5EF4-FFF2-40B4-BE49-F238E27FC236}">
                <a16:creationId xmlns:a16="http://schemas.microsoft.com/office/drawing/2014/main" id="{E8C14C8F-69D8-4EB6-BEEE-93F637C07BD9}"/>
              </a:ext>
            </a:extLst>
          </p:cNvPr>
          <p:cNvSpPr>
            <a:spLocks noGrp="1"/>
          </p:cNvSpPr>
          <p:nvPr>
            <p:ph type="dt" sz="half" idx="10"/>
          </p:nvPr>
        </p:nvSpPr>
        <p:spPr/>
        <p:txBody>
          <a:bodyPr/>
          <a:lstStyle/>
          <a:p>
            <a:endParaRPr kumimoji="1" lang="ja-JP" altLang="en-US"/>
          </a:p>
        </p:txBody>
      </p:sp>
      <p:sp>
        <p:nvSpPr>
          <p:cNvPr id="9" name="フッター プレースホルダー 8">
            <a:extLst>
              <a:ext uri="{FF2B5EF4-FFF2-40B4-BE49-F238E27FC236}">
                <a16:creationId xmlns:a16="http://schemas.microsoft.com/office/drawing/2014/main" id="{B39C5843-93B0-4B51-BAA2-19806BCC8D20}"/>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46A805A1-392D-442E-8389-43B9380FE163}"/>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451605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2BFD476-C595-4220-92D1-C0AFA811DD22}"/>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FCE13B65-5E90-4FBE-829C-122E14CFFF00}"/>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6F4C21AF-FA5C-486E-95D2-1A559E6D8677}"/>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16396284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7626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12D33B8-24E9-44A8-B612-327725A313E3}"/>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3097E5E7-EB2C-4F15-98E3-87D8250C76DD}"/>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9" name="スライド番号プレースホルダー 8">
            <a:extLst>
              <a:ext uri="{FF2B5EF4-FFF2-40B4-BE49-F238E27FC236}">
                <a16:creationId xmlns:a16="http://schemas.microsoft.com/office/drawing/2014/main" id="{459D670C-1AE3-4BCC-911B-3B050FAF556F}"/>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22966835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6" name="日付プレースホルダー 5">
            <a:extLst>
              <a:ext uri="{FF2B5EF4-FFF2-40B4-BE49-F238E27FC236}">
                <a16:creationId xmlns:a16="http://schemas.microsoft.com/office/drawing/2014/main" id="{D4280FC4-0FE8-42FB-A21C-1965C9F0390C}"/>
              </a:ext>
            </a:extLst>
          </p:cNvPr>
          <p:cNvSpPr>
            <a:spLocks noGrp="1"/>
          </p:cNvSpPr>
          <p:nvPr>
            <p:ph type="dt" sz="half" idx="10"/>
          </p:nvPr>
        </p:nvSpPr>
        <p:spPr/>
        <p:txBody>
          <a:bodyPr/>
          <a:lstStyle/>
          <a:p>
            <a:endParaRPr kumimoji="1" lang="ja-JP" altLang="en-US"/>
          </a:p>
        </p:txBody>
      </p:sp>
      <p:sp>
        <p:nvSpPr>
          <p:cNvPr id="7" name="フッター プレースホルダー 6">
            <a:extLst>
              <a:ext uri="{FF2B5EF4-FFF2-40B4-BE49-F238E27FC236}">
                <a16:creationId xmlns:a16="http://schemas.microsoft.com/office/drawing/2014/main" id="{069CF971-1C44-47EF-9512-636B2E554B63}"/>
              </a:ext>
            </a:extLst>
          </p:cNvPr>
          <p:cNvSpPr>
            <a:spLocks noGrp="1"/>
          </p:cNvSpPr>
          <p:nvPr>
            <p:ph type="ftr" sz="quarter" idx="11"/>
          </p:nvPr>
        </p:nvSpPr>
        <p:spPr/>
        <p:txBody>
          <a:bodyPr/>
          <a:lstStyle/>
          <a:p>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E4F1C7F4-731D-484B-B2BE-B7DD635AF129}"/>
              </a:ext>
            </a:extLst>
          </p:cNvPr>
          <p:cNvSpPr>
            <a:spLocks noGrp="1"/>
          </p:cNvSpPr>
          <p:nvPr>
            <p:ph type="sldNum" sz="quarter" idx="12"/>
          </p:nvPr>
        </p:nvSpPr>
        <p:spPr/>
        <p:txBody>
          <a:body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4293609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日付プレースホルダー 7">
            <a:extLst>
              <a:ext uri="{FF2B5EF4-FFF2-40B4-BE49-F238E27FC236}">
                <a16:creationId xmlns:a16="http://schemas.microsoft.com/office/drawing/2014/main" id="{53D45C6D-ABED-4E72-9E80-C6CDE843CC2C}"/>
              </a:ext>
            </a:extLst>
          </p:cNvPr>
          <p:cNvSpPr>
            <a:spLocks noGrp="1"/>
          </p:cNvSpPr>
          <p:nvPr>
            <p:ph type="dt" sz="half" idx="10"/>
          </p:nvPr>
        </p:nvSpPr>
        <p:spPr/>
        <p:txBody>
          <a:bodyPr/>
          <a:lstStyle/>
          <a:p>
            <a:pPr>
              <a:defRPr/>
            </a:pPr>
            <a:endParaRPr lang="en-US" altLang="ja-JP"/>
          </a:p>
        </p:txBody>
      </p:sp>
      <p:sp>
        <p:nvSpPr>
          <p:cNvPr id="9" name="フッター プレースホルダー 8">
            <a:extLst>
              <a:ext uri="{FF2B5EF4-FFF2-40B4-BE49-F238E27FC236}">
                <a16:creationId xmlns:a16="http://schemas.microsoft.com/office/drawing/2014/main" id="{7625F501-9AFB-4BC3-B1E5-3CAF6D0171C3}"/>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6541A64E-51E7-449C-86F3-9282759DAC49}"/>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3185470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ー 9">
            <a:extLst>
              <a:ext uri="{FF2B5EF4-FFF2-40B4-BE49-F238E27FC236}">
                <a16:creationId xmlns:a16="http://schemas.microsoft.com/office/drawing/2014/main" id="{CA2C1C82-B83A-49F5-B981-40B4254E6543}"/>
              </a:ext>
            </a:extLst>
          </p:cNvPr>
          <p:cNvSpPr>
            <a:spLocks noGrp="1"/>
          </p:cNvSpPr>
          <p:nvPr>
            <p:ph type="dt" sz="half" idx="10"/>
          </p:nvPr>
        </p:nvSpPr>
        <p:spPr/>
        <p:txBody>
          <a:bodyPr/>
          <a:lstStyle/>
          <a:p>
            <a:pPr>
              <a:defRPr/>
            </a:pPr>
            <a:endParaRPr lang="en-US" altLang="ja-JP"/>
          </a:p>
        </p:txBody>
      </p:sp>
      <p:sp>
        <p:nvSpPr>
          <p:cNvPr id="11" name="フッター プレースホルダー 10">
            <a:extLst>
              <a:ext uri="{FF2B5EF4-FFF2-40B4-BE49-F238E27FC236}">
                <a16:creationId xmlns:a16="http://schemas.microsoft.com/office/drawing/2014/main" id="{7F03773B-26B1-4379-B659-B592225D1C28}"/>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2" name="スライド番号プレースホルダー 11">
            <a:extLst>
              <a:ext uri="{FF2B5EF4-FFF2-40B4-BE49-F238E27FC236}">
                <a16:creationId xmlns:a16="http://schemas.microsoft.com/office/drawing/2014/main" id="{197E3AD2-060B-4666-8899-A0050A7BAA4D}"/>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785974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6" name="日付プレースホルダー 5">
            <a:extLst>
              <a:ext uri="{FF2B5EF4-FFF2-40B4-BE49-F238E27FC236}">
                <a16:creationId xmlns:a16="http://schemas.microsoft.com/office/drawing/2014/main" id="{D0FBBBA8-7CB9-41C5-BD37-9EC1F919FE51}"/>
              </a:ext>
            </a:extLst>
          </p:cNvPr>
          <p:cNvSpPr>
            <a:spLocks noGrp="1"/>
          </p:cNvSpPr>
          <p:nvPr>
            <p:ph type="dt" sz="half" idx="10"/>
          </p:nvPr>
        </p:nvSpPr>
        <p:spPr/>
        <p:txBody>
          <a:bodyPr/>
          <a:lstStyle/>
          <a:p>
            <a:pPr>
              <a:defRPr/>
            </a:pPr>
            <a:endParaRPr lang="en-US" altLang="ja-JP"/>
          </a:p>
        </p:txBody>
      </p:sp>
      <p:sp>
        <p:nvSpPr>
          <p:cNvPr id="7" name="フッター プレースホルダー 6">
            <a:extLst>
              <a:ext uri="{FF2B5EF4-FFF2-40B4-BE49-F238E27FC236}">
                <a16:creationId xmlns:a16="http://schemas.microsoft.com/office/drawing/2014/main" id="{4DDC2A1B-999C-49C1-AF30-EE917DDE99D4}"/>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8" name="スライド番号プレースホルダー 7">
            <a:extLst>
              <a:ext uri="{FF2B5EF4-FFF2-40B4-BE49-F238E27FC236}">
                <a16:creationId xmlns:a16="http://schemas.microsoft.com/office/drawing/2014/main" id="{7AA5409F-A1D3-432F-9305-E3B37668671F}"/>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320070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日付プレースホルダー 4">
            <a:extLst>
              <a:ext uri="{FF2B5EF4-FFF2-40B4-BE49-F238E27FC236}">
                <a16:creationId xmlns:a16="http://schemas.microsoft.com/office/drawing/2014/main" id="{3599F8F5-45CE-4643-81EC-E991040A85BF}"/>
              </a:ext>
            </a:extLst>
          </p:cNvPr>
          <p:cNvSpPr>
            <a:spLocks noGrp="1"/>
          </p:cNvSpPr>
          <p:nvPr>
            <p:ph type="dt" sz="half" idx="10"/>
          </p:nvPr>
        </p:nvSpPr>
        <p:spPr/>
        <p:txBody>
          <a:bodyPr/>
          <a:lstStyle/>
          <a:p>
            <a:pPr>
              <a:defRPr/>
            </a:pPr>
            <a:endParaRPr lang="en-US" altLang="ja-JP"/>
          </a:p>
        </p:txBody>
      </p:sp>
      <p:sp>
        <p:nvSpPr>
          <p:cNvPr id="6" name="フッター プレースホルダー 5">
            <a:extLst>
              <a:ext uri="{FF2B5EF4-FFF2-40B4-BE49-F238E27FC236}">
                <a16:creationId xmlns:a16="http://schemas.microsoft.com/office/drawing/2014/main" id="{02A35077-C9ED-4B90-817B-9ACF824EA208}"/>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7" name="スライド番号プレースホルダー 6">
            <a:extLst>
              <a:ext uri="{FF2B5EF4-FFF2-40B4-BE49-F238E27FC236}">
                <a16:creationId xmlns:a16="http://schemas.microsoft.com/office/drawing/2014/main" id="{B1C77F29-035E-4B89-8A58-79D0B60C77EB}"/>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1021323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8" name="日付プレースホルダー 7">
            <a:extLst>
              <a:ext uri="{FF2B5EF4-FFF2-40B4-BE49-F238E27FC236}">
                <a16:creationId xmlns:a16="http://schemas.microsoft.com/office/drawing/2014/main" id="{F61E0840-53A5-482D-995F-4E54DA729011}"/>
              </a:ext>
            </a:extLst>
          </p:cNvPr>
          <p:cNvSpPr>
            <a:spLocks noGrp="1"/>
          </p:cNvSpPr>
          <p:nvPr>
            <p:ph type="dt" sz="half" idx="10"/>
          </p:nvPr>
        </p:nvSpPr>
        <p:spPr/>
        <p:txBody>
          <a:bodyPr/>
          <a:lstStyle/>
          <a:p>
            <a:pPr>
              <a:defRPr/>
            </a:pPr>
            <a:endParaRPr lang="en-US" altLang="ja-JP"/>
          </a:p>
        </p:txBody>
      </p:sp>
      <p:sp>
        <p:nvSpPr>
          <p:cNvPr id="9" name="フッター プレースホルダー 8">
            <a:extLst>
              <a:ext uri="{FF2B5EF4-FFF2-40B4-BE49-F238E27FC236}">
                <a16:creationId xmlns:a16="http://schemas.microsoft.com/office/drawing/2014/main" id="{95067882-EED5-4E83-9621-8BAB6E36D943}"/>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29025F70-AB7D-4F17-974C-E418796236E1}"/>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1267584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8" name="日付プレースホルダー 7">
            <a:extLst>
              <a:ext uri="{FF2B5EF4-FFF2-40B4-BE49-F238E27FC236}">
                <a16:creationId xmlns:a16="http://schemas.microsoft.com/office/drawing/2014/main" id="{9D36C617-BB8B-4713-99E1-0F73CF82CBAA}"/>
              </a:ext>
            </a:extLst>
          </p:cNvPr>
          <p:cNvSpPr>
            <a:spLocks noGrp="1"/>
          </p:cNvSpPr>
          <p:nvPr>
            <p:ph type="dt" sz="half" idx="10"/>
          </p:nvPr>
        </p:nvSpPr>
        <p:spPr/>
        <p:txBody>
          <a:bodyPr/>
          <a:lstStyle/>
          <a:p>
            <a:pPr>
              <a:defRPr/>
            </a:pPr>
            <a:endParaRPr lang="en-US" altLang="ja-JP"/>
          </a:p>
        </p:txBody>
      </p:sp>
      <p:sp>
        <p:nvSpPr>
          <p:cNvPr id="9" name="フッター プレースホルダー 8">
            <a:extLst>
              <a:ext uri="{FF2B5EF4-FFF2-40B4-BE49-F238E27FC236}">
                <a16:creationId xmlns:a16="http://schemas.microsoft.com/office/drawing/2014/main" id="{125201F2-A6A0-4072-88BD-450E8DE0FA6E}"/>
              </a:ext>
            </a:extLst>
          </p:cNvPr>
          <p:cNvSpPr>
            <a:spLocks noGrp="1"/>
          </p:cNvSpPr>
          <p:nvPr>
            <p:ph type="ftr" sz="quarter" idx="11"/>
          </p:nvPr>
        </p:nvSpPr>
        <p:spPr/>
        <p:txBody>
          <a:bodyPr/>
          <a:lstStyle/>
          <a:p>
            <a:pPr algn="l">
              <a:defRPr/>
            </a:pPr>
            <a:r>
              <a:rPr lang="ja-JP" altLang="en-US" i="1">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 name="スライド番号プレースホルダー 9">
            <a:extLst>
              <a:ext uri="{FF2B5EF4-FFF2-40B4-BE49-F238E27FC236}">
                <a16:creationId xmlns:a16="http://schemas.microsoft.com/office/drawing/2014/main" id="{4A57C61E-8E1A-4717-BF26-E6FA6FEF17C7}"/>
              </a:ext>
            </a:extLst>
          </p:cNvPr>
          <p:cNvSpPr>
            <a:spLocks noGrp="1"/>
          </p:cNvSpPr>
          <p:nvPr>
            <p:ph type="sldNum" sz="quarter" idx="12"/>
          </p:nvPr>
        </p:nvSpPr>
        <p:spPr/>
        <p:txBody>
          <a:bodyPr/>
          <a:lstStyle/>
          <a:p>
            <a:pPr>
              <a:defRPr/>
            </a:pPr>
            <a:fld id="{C993D762-CD5B-413A-A315-DE9E2B4EBB0A}" type="slidenum">
              <a:rPr lang="en-US" altLang="ja-JP" smtClean="0"/>
              <a:pPr>
                <a:defRPr/>
              </a:pPr>
              <a:t>‹#›</a:t>
            </a:fld>
            <a:endParaRPr lang="en-US" altLang="ja-JP"/>
          </a:p>
        </p:txBody>
      </p:sp>
    </p:spTree>
    <p:extLst>
      <p:ext uri="{BB962C8B-B14F-4D97-AF65-F5344CB8AC3E}">
        <p14:creationId xmlns:p14="http://schemas.microsoft.com/office/powerpoint/2010/main" val="2062590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ltLang="ja-JP"/>
          </a:p>
        </p:txBody>
      </p:sp>
      <p:sp>
        <p:nvSpPr>
          <p:cNvPr id="1029" name="Rectangle 5"/>
          <p:cNvSpPr>
            <a:spLocks noGrp="1" noChangeArrowheads="1"/>
          </p:cNvSpPr>
          <p:nvPr>
            <p:ph type="ftr" sz="quarter" idx="3"/>
          </p:nvPr>
        </p:nvSpPr>
        <p:spPr bwMode="auto">
          <a:xfrm>
            <a:off x="8099" y="6587405"/>
            <a:ext cx="3320008"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tx1"/>
                </a:solidFill>
                <a:ea typeface="+mn-ea"/>
              </a:defRPr>
            </a:lvl1pPr>
          </a:lstStyle>
          <a:p>
            <a:pPr algn="l">
              <a:defRPr/>
            </a:pPr>
            <a:r>
              <a:rPr lang="ja-JP" altLang="en-US" i="1" dirty="0">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1030" name="Rectangle 6"/>
          <p:cNvSpPr>
            <a:spLocks noGrp="1" noChangeArrowheads="1"/>
          </p:cNvSpPr>
          <p:nvPr>
            <p:ph type="sldNum" sz="quarter" idx="4"/>
          </p:nvPr>
        </p:nvSpPr>
        <p:spPr bwMode="auto">
          <a:xfrm>
            <a:off x="7002301" y="6592520"/>
            <a:ext cx="2133600" cy="268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mn-ea"/>
              </a:defRPr>
            </a:lvl1pPr>
          </a:lstStyle>
          <a:p>
            <a:pPr>
              <a:defRPr/>
            </a:pPr>
            <a:fld id="{C993D762-CD5B-413A-A315-DE9E2B4EBB0A}"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0" y="6589861"/>
            <a:ext cx="3086100" cy="268139"/>
          </a:xfrm>
          <a:prstGeom prst="rect">
            <a:avLst/>
          </a:prstGeom>
        </p:spPr>
        <p:txBody>
          <a:bodyPr vert="horz" lIns="91440" tIns="45720" rIns="91440" bIns="45720" rtlCol="0" anchor="ctr"/>
          <a:lstStyle>
            <a:lvl1pPr algn="l">
              <a:defRPr sz="1200">
                <a:solidFill>
                  <a:schemeClr val="tx1"/>
                </a:solidFill>
              </a:defRPr>
            </a:lvl1pPr>
          </a:lstStyle>
          <a:p>
            <a:r>
              <a:rPr lang="ja-JP" altLang="en-US" i="1" dirty="0">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6" name="スライド番号プレースホルダー 5"/>
          <p:cNvSpPr>
            <a:spLocks noGrp="1"/>
          </p:cNvSpPr>
          <p:nvPr>
            <p:ph type="sldNum" sz="quarter" idx="4"/>
          </p:nvPr>
        </p:nvSpPr>
        <p:spPr>
          <a:xfrm>
            <a:off x="7086600" y="6630035"/>
            <a:ext cx="2057400" cy="228600"/>
          </a:xfrm>
          <a:prstGeom prst="rect">
            <a:avLst/>
          </a:prstGeom>
        </p:spPr>
        <p:txBody>
          <a:bodyPr vert="horz" lIns="91440" tIns="45720" rIns="91440" bIns="45720" rtlCol="0" anchor="ctr"/>
          <a:lstStyle>
            <a:lvl1pPr algn="r">
              <a:defRPr sz="1200">
                <a:solidFill>
                  <a:schemeClr val="tx1">
                    <a:tint val="75000"/>
                  </a:schemeClr>
                </a:solidFill>
              </a:defRPr>
            </a:lvl1pPr>
          </a:lstStyle>
          <a:p>
            <a:fld id="{3FBE6C8F-B7D9-4DED-96A4-B394625D3943}" type="slidenum">
              <a:rPr kumimoji="1" lang="ja-JP" altLang="en-US" smtClean="0"/>
              <a:t>‹#›</a:t>
            </a:fld>
            <a:endParaRPr kumimoji="1" lang="ja-JP" altLang="en-US"/>
          </a:p>
        </p:txBody>
      </p:sp>
    </p:spTree>
    <p:extLst>
      <p:ext uri="{BB962C8B-B14F-4D97-AF65-F5344CB8AC3E}">
        <p14:creationId xmlns:p14="http://schemas.microsoft.com/office/powerpoint/2010/main" val="145171816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0" y="6629400"/>
            <a:ext cx="3086100" cy="228600"/>
          </a:xfrm>
          <a:prstGeom prst="rect">
            <a:avLst/>
          </a:prstGeom>
        </p:spPr>
        <p:txBody>
          <a:bodyPr vert="horz" lIns="91440" tIns="45720" rIns="91440" bIns="45720" rtlCol="0" anchor="ctr"/>
          <a:lstStyle>
            <a:lvl1pPr algn="l">
              <a:defRPr sz="1200">
                <a:solidFill>
                  <a:schemeClr val="tx1"/>
                </a:solidFill>
              </a:defRPr>
            </a:lvl1pPr>
          </a:lstStyle>
          <a:p>
            <a:r>
              <a:rPr lang="ja-JP" altLang="en-US" i="1" dirty="0">
                <a:latin typeface="ＭＳ Ｐ明朝" panose="02020600040205080304" pitchFamily="18" charset="-128"/>
                <a:ea typeface="ＭＳ Ｐ明朝" panose="02020600040205080304" pitchFamily="18" charset="-128"/>
              </a:rPr>
              <a:t>令和元年度主任相談支援専門員養成研修</a:t>
            </a:r>
            <a:endParaRPr lang="en-US" altLang="ja-JP" i="1" dirty="0">
              <a:latin typeface="ＭＳ Ｐ明朝" panose="02020600040205080304" pitchFamily="18" charset="-128"/>
              <a:ea typeface="ＭＳ Ｐ明朝" panose="02020600040205080304" pitchFamily="18" charset="-128"/>
            </a:endParaRPr>
          </a:p>
        </p:txBody>
      </p:sp>
      <p:sp>
        <p:nvSpPr>
          <p:cNvPr id="6" name="スライド番号プレースホルダー 5"/>
          <p:cNvSpPr>
            <a:spLocks noGrp="1"/>
          </p:cNvSpPr>
          <p:nvPr>
            <p:ph type="sldNum" sz="quarter" idx="4"/>
          </p:nvPr>
        </p:nvSpPr>
        <p:spPr>
          <a:xfrm>
            <a:off x="7071177" y="6630035"/>
            <a:ext cx="2057400" cy="228600"/>
          </a:xfrm>
          <a:prstGeom prst="rect">
            <a:avLst/>
          </a:prstGeom>
        </p:spPr>
        <p:txBody>
          <a:bodyPr vert="horz" lIns="91440" tIns="45720" rIns="91440" bIns="45720" rtlCol="0" anchor="ctr"/>
          <a:lstStyle>
            <a:lvl1pPr algn="r">
              <a:defRPr sz="1200">
                <a:solidFill>
                  <a:schemeClr val="tx1">
                    <a:tint val="75000"/>
                  </a:schemeClr>
                </a:solidFill>
              </a:defRPr>
            </a:lvl1pPr>
          </a:lstStyle>
          <a:p>
            <a:fld id="{BDBF788B-1342-40AC-89AF-2C2B16824086}" type="slidenum">
              <a:rPr kumimoji="1" lang="ja-JP" altLang="en-US" smtClean="0"/>
              <a:t>‹#›</a:t>
            </a:fld>
            <a:endParaRPr kumimoji="1" lang="ja-JP" altLang="en-US"/>
          </a:p>
        </p:txBody>
      </p:sp>
    </p:spTree>
    <p:extLst>
      <p:ext uri="{BB962C8B-B14F-4D97-AF65-F5344CB8AC3E}">
        <p14:creationId xmlns:p14="http://schemas.microsoft.com/office/powerpoint/2010/main" val="68219561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40668" y="1032764"/>
            <a:ext cx="7772400" cy="648072"/>
          </a:xfrm>
        </p:spPr>
        <p:txBody>
          <a:bodyPr/>
          <a:lstStyle/>
          <a:p>
            <a:r>
              <a:rPr lang="ja-JP" altLang="en-US" sz="2400" dirty="0">
                <a:solidFill>
                  <a:srgbClr val="002060"/>
                </a:solidFill>
                <a:latin typeface="UD デジタル 教科書体 NK-B" panose="02020700000000000000" pitchFamily="18" charset="-128"/>
                <a:ea typeface="UD デジタル 教科書体 NK-B" panose="02020700000000000000" pitchFamily="18" charset="-128"/>
              </a:rPr>
              <a:t>令和７</a:t>
            </a:r>
            <a:r>
              <a:rPr kumimoji="1" lang="ja-JP" altLang="en-US" sz="2400" dirty="0">
                <a:solidFill>
                  <a:srgbClr val="002060"/>
                </a:solidFill>
                <a:latin typeface="UD デジタル 教科書体 NK-B" panose="02020700000000000000" pitchFamily="18" charset="-128"/>
                <a:ea typeface="UD デジタル 教科書体 NK-B" panose="02020700000000000000" pitchFamily="18" charset="-128"/>
              </a:rPr>
              <a:t>年度富山・</a:t>
            </a:r>
            <a:r>
              <a:rPr lang="ja-JP" altLang="en-US" sz="2400" dirty="0">
                <a:solidFill>
                  <a:srgbClr val="002060"/>
                </a:solidFill>
                <a:latin typeface="UD デジタル 教科書体 NK-B" panose="02020700000000000000" pitchFamily="18" charset="-128"/>
                <a:ea typeface="UD デジタル 教科書体 NK-B" panose="02020700000000000000" pitchFamily="18" charset="-128"/>
              </a:rPr>
              <a:t>石川・福井</a:t>
            </a:r>
            <a:r>
              <a:rPr kumimoji="1" lang="ja-JP" altLang="en-US" sz="2400" dirty="0">
                <a:solidFill>
                  <a:srgbClr val="002060"/>
                </a:solidFill>
                <a:latin typeface="UD デジタル 教科書体 NK-B" panose="02020700000000000000" pitchFamily="18" charset="-128"/>
                <a:ea typeface="UD デジタル 教科書体 NK-B" panose="02020700000000000000" pitchFamily="18" charset="-128"/>
              </a:rPr>
              <a:t>主任相談支援専門員研修</a:t>
            </a:r>
            <a:endParaRPr kumimoji="1" lang="ja-JP" altLang="en-US" dirty="0">
              <a:solidFill>
                <a:srgbClr val="002060"/>
              </a:solidFill>
              <a:latin typeface="UD デジタル 教科書体 NK-B" panose="02020700000000000000" pitchFamily="18" charset="-128"/>
              <a:ea typeface="UD デジタル 教科書体 NK-B" panose="02020700000000000000" pitchFamily="18" charset="-128"/>
            </a:endParaRPr>
          </a:p>
        </p:txBody>
      </p:sp>
      <p:sp>
        <p:nvSpPr>
          <p:cNvPr id="5" name="タイトル 1"/>
          <p:cNvSpPr txBox="1">
            <a:spLocks/>
          </p:cNvSpPr>
          <p:nvPr/>
        </p:nvSpPr>
        <p:spPr bwMode="auto">
          <a:xfrm>
            <a:off x="540668" y="2066037"/>
            <a:ext cx="8062664" cy="201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4800" kern="0" dirty="0">
                <a:solidFill>
                  <a:schemeClr val="accent6">
                    <a:lumMod val="75000"/>
                  </a:schemeClr>
                </a:solidFill>
                <a:latin typeface="UD デジタル 教科書体 NK-B" panose="02020700000000000000" pitchFamily="18" charset="-128"/>
                <a:ea typeface="UD デジタル 教科書体 NK-B" panose="02020700000000000000" pitchFamily="18" charset="-128"/>
              </a:rPr>
              <a:t>地域援助の具体的展開</a:t>
            </a:r>
            <a:endParaRPr lang="en-US" altLang="ja-JP" sz="4800" kern="0" dirty="0">
              <a:solidFill>
                <a:schemeClr val="accent6">
                  <a:lumMod val="75000"/>
                </a:schemeClr>
              </a:solidFill>
              <a:latin typeface="UD デジタル 教科書体 NK-B" panose="02020700000000000000" pitchFamily="18" charset="-128"/>
              <a:ea typeface="UD デジタル 教科書体 NK-B" panose="02020700000000000000" pitchFamily="18" charset="-128"/>
            </a:endParaRPr>
          </a:p>
          <a:p>
            <a:r>
              <a:rPr lang="ja-JP" altLang="en-US" sz="3600" kern="0" dirty="0">
                <a:solidFill>
                  <a:srgbClr val="002060"/>
                </a:solidFill>
                <a:latin typeface="UD デジタル 教科書体 NK-B" panose="02020700000000000000" pitchFamily="18" charset="-128"/>
                <a:ea typeface="UD デジタル 教科書体 NK-B" panose="02020700000000000000" pitchFamily="18" charset="-128"/>
              </a:rPr>
              <a:t>～演習の部～</a:t>
            </a:r>
          </a:p>
        </p:txBody>
      </p:sp>
      <p:sp>
        <p:nvSpPr>
          <p:cNvPr id="6" name="スライド番号プレースホルダー 5">
            <a:extLst>
              <a:ext uri="{FF2B5EF4-FFF2-40B4-BE49-F238E27FC236}">
                <a16:creationId xmlns:a16="http://schemas.microsoft.com/office/drawing/2014/main" id="{1D6E4A2C-0E68-4AE6-B53F-926F4C9B3615}"/>
              </a:ext>
            </a:extLst>
          </p:cNvPr>
          <p:cNvSpPr>
            <a:spLocks noGrp="1"/>
          </p:cNvSpPr>
          <p:nvPr>
            <p:ph type="sldNum" sz="quarter" idx="12"/>
          </p:nvPr>
        </p:nvSpPr>
        <p:spPr/>
        <p:txBody>
          <a:bodyPr/>
          <a:lstStyle/>
          <a:p>
            <a:pPr>
              <a:defRPr/>
            </a:pPr>
            <a:fld id="{F90A3C79-1AFD-481B-B685-7933BCD0898B}" type="slidenum">
              <a:rPr lang="en-US" altLang="ja-JP" smtClean="0"/>
              <a:pPr>
                <a:defRPr/>
              </a:pPr>
              <a:t>1</a:t>
            </a:fld>
            <a:endParaRPr lang="en-US" altLang="ja-JP"/>
          </a:p>
        </p:txBody>
      </p:sp>
      <p:sp>
        <p:nvSpPr>
          <p:cNvPr id="7" name="四角形: 角を丸くする 6">
            <a:extLst>
              <a:ext uri="{FF2B5EF4-FFF2-40B4-BE49-F238E27FC236}">
                <a16:creationId xmlns:a16="http://schemas.microsoft.com/office/drawing/2014/main" id="{DAAA541A-2820-4FE9-9541-089F7B6B82B4}"/>
              </a:ext>
            </a:extLst>
          </p:cNvPr>
          <p:cNvSpPr/>
          <p:nvPr/>
        </p:nvSpPr>
        <p:spPr>
          <a:xfrm>
            <a:off x="1021532" y="414360"/>
            <a:ext cx="7055668" cy="490847"/>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fontAlgn="auto">
              <a:spcBef>
                <a:spcPts val="0"/>
              </a:spcBef>
              <a:spcAft>
                <a:spcPts val="0"/>
              </a:spcAft>
              <a:defRPr/>
            </a:pPr>
            <a:r>
              <a:rPr lang="ja-JP" altLang="en-US" sz="1600" dirty="0">
                <a:solidFill>
                  <a:schemeClr val="bg1"/>
                </a:solidFill>
                <a:latin typeface="UD デジタル 教科書体 NK-B" panose="02020700000000000000" pitchFamily="18" charset="-128"/>
                <a:ea typeface="UD デジタル 教科書体 NK-B" panose="02020700000000000000" pitchFamily="18" charset="-128"/>
              </a:rPr>
              <a:t>この資料は、国主催「令和元年度主任相談支援専門員養成研修」資料および</a:t>
            </a:r>
            <a:endParaRPr lang="en-US" altLang="ja-JP" sz="1600" dirty="0">
              <a:solidFill>
                <a:schemeClr val="bg1"/>
              </a:solidFill>
              <a:latin typeface="UD デジタル 教科書体 NK-B" panose="02020700000000000000" pitchFamily="18" charset="-128"/>
              <a:ea typeface="UD デジタル 教科書体 NK-B" panose="02020700000000000000" pitchFamily="18" charset="-128"/>
            </a:endParaRPr>
          </a:p>
          <a:p>
            <a:pPr algn="ctr" defTabSz="844083" fontAlgn="auto">
              <a:spcBef>
                <a:spcPts val="0"/>
              </a:spcBef>
              <a:spcAft>
                <a:spcPts val="0"/>
              </a:spcAft>
              <a:defRPr/>
            </a:pPr>
            <a:r>
              <a:rPr lang="ja-JP" altLang="en-US" sz="1600" dirty="0">
                <a:solidFill>
                  <a:schemeClr val="bg1"/>
                </a:solidFill>
                <a:latin typeface="UD デジタル 教科書体 NK-B" panose="02020700000000000000" pitchFamily="18" charset="-128"/>
                <a:ea typeface="UD デジタル 教科書体 NK-B" panose="02020700000000000000" pitchFamily="18" charset="-128"/>
              </a:rPr>
              <a:t>障害者相談支援従事者研修テキストを参考に石川県版に改変したものです。</a:t>
            </a:r>
          </a:p>
        </p:txBody>
      </p:sp>
      <p:pic>
        <p:nvPicPr>
          <p:cNvPr id="8" name="図 7" descr="工事中">
            <a:extLst>
              <a:ext uri="{FF2B5EF4-FFF2-40B4-BE49-F238E27FC236}">
                <a16:creationId xmlns:a16="http://schemas.microsoft.com/office/drawing/2014/main" id="{3CC28FD6-A7AB-4AF0-9873-C64AF9C747FF}"/>
              </a:ext>
            </a:extLst>
          </p:cNvPr>
          <p:cNvPicPr>
            <a:picLocks noChangeAspect="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23528" y="223220"/>
            <a:ext cx="907415" cy="873125"/>
          </a:xfrm>
          <a:prstGeom prst="rect">
            <a:avLst/>
          </a:prstGeom>
          <a:noFill/>
          <a:ln>
            <a:noFill/>
          </a:ln>
        </p:spPr>
      </p:pic>
      <p:sp>
        <p:nvSpPr>
          <p:cNvPr id="9" name="サブタイトル 2">
            <a:extLst>
              <a:ext uri="{FF2B5EF4-FFF2-40B4-BE49-F238E27FC236}">
                <a16:creationId xmlns:a16="http://schemas.microsoft.com/office/drawing/2014/main" id="{8F02C5EC-3596-3517-DD6D-1CB01DA93407}"/>
              </a:ext>
            </a:extLst>
          </p:cNvPr>
          <p:cNvSpPr txBox="1">
            <a:spLocks/>
          </p:cNvSpPr>
          <p:nvPr/>
        </p:nvSpPr>
        <p:spPr bwMode="auto">
          <a:xfrm>
            <a:off x="3801901" y="4462273"/>
            <a:ext cx="6400800" cy="236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chemeClr val="tx1"/>
                </a:solidFill>
                <a:latin typeface="+mn-lt"/>
                <a:ea typeface="+mn-ea"/>
                <a:cs typeface="+mn-cs"/>
              </a:defRPr>
            </a:lvl1pPr>
            <a:lvl2pPr marL="457200" indent="0" algn="ctr" rtl="0" eaLnBrk="0" fontAlgn="base" hangingPunct="0">
              <a:spcBef>
                <a:spcPct val="20000"/>
              </a:spcBef>
              <a:spcAft>
                <a:spcPct val="0"/>
              </a:spcAft>
              <a:buNone/>
              <a:defRPr kumimoji="1" sz="2800">
                <a:solidFill>
                  <a:schemeClr val="tx1"/>
                </a:solidFill>
                <a:latin typeface="+mn-lt"/>
                <a:ea typeface="+mn-ea"/>
              </a:defRPr>
            </a:lvl2pPr>
            <a:lvl3pPr marL="914400" indent="0" algn="ctr" rtl="0" eaLnBrk="0" fontAlgn="base" hangingPunct="0">
              <a:spcBef>
                <a:spcPct val="20000"/>
              </a:spcBef>
              <a:spcAft>
                <a:spcPct val="0"/>
              </a:spcAft>
              <a:buNone/>
              <a:defRPr kumimoji="1" sz="2400">
                <a:solidFill>
                  <a:schemeClr val="tx1"/>
                </a:solidFill>
                <a:latin typeface="+mn-lt"/>
                <a:ea typeface="+mn-ea"/>
              </a:defRPr>
            </a:lvl3pPr>
            <a:lvl4pPr marL="1371600" indent="0" algn="ctr" rtl="0" eaLnBrk="0" fontAlgn="base" hangingPunct="0">
              <a:spcBef>
                <a:spcPct val="20000"/>
              </a:spcBef>
              <a:spcAft>
                <a:spcPct val="0"/>
              </a:spcAft>
              <a:buNone/>
              <a:defRPr kumimoji="1" sz="2000">
                <a:solidFill>
                  <a:schemeClr val="tx1"/>
                </a:solidFill>
                <a:latin typeface="+mn-lt"/>
                <a:ea typeface="+mn-ea"/>
              </a:defRPr>
            </a:lvl4pPr>
            <a:lvl5pPr marL="1828800" indent="0" algn="ctr" rtl="0" eaLnBrk="0" fontAlgn="base" hangingPunct="0">
              <a:spcBef>
                <a:spcPct val="20000"/>
              </a:spcBef>
              <a:spcAft>
                <a:spcPct val="0"/>
              </a:spcAft>
              <a:buNone/>
              <a:defRPr kumimoji="1" sz="2000">
                <a:solidFill>
                  <a:schemeClr val="tx1"/>
                </a:solidFill>
                <a:latin typeface="+mn-lt"/>
                <a:ea typeface="+mn-ea"/>
              </a:defRPr>
            </a:lvl5pPr>
            <a:lvl6pPr marL="2286000" indent="0" algn="ctr" rtl="0" fontAlgn="base">
              <a:spcBef>
                <a:spcPct val="20000"/>
              </a:spcBef>
              <a:spcAft>
                <a:spcPct val="0"/>
              </a:spcAft>
              <a:buNone/>
              <a:defRPr kumimoji="1" sz="2000">
                <a:solidFill>
                  <a:schemeClr val="tx1"/>
                </a:solidFill>
                <a:latin typeface="+mn-lt"/>
                <a:ea typeface="+mn-ea"/>
              </a:defRPr>
            </a:lvl6pPr>
            <a:lvl7pPr marL="2743200" indent="0" algn="ctr" rtl="0" fontAlgn="base">
              <a:spcBef>
                <a:spcPct val="20000"/>
              </a:spcBef>
              <a:spcAft>
                <a:spcPct val="0"/>
              </a:spcAft>
              <a:buNone/>
              <a:defRPr kumimoji="1" sz="2000">
                <a:solidFill>
                  <a:schemeClr val="tx1"/>
                </a:solidFill>
                <a:latin typeface="+mn-lt"/>
                <a:ea typeface="+mn-ea"/>
              </a:defRPr>
            </a:lvl7pPr>
            <a:lvl8pPr marL="3200400" indent="0" algn="ctr" rtl="0" fontAlgn="base">
              <a:spcBef>
                <a:spcPct val="20000"/>
              </a:spcBef>
              <a:spcAft>
                <a:spcPct val="0"/>
              </a:spcAft>
              <a:buNone/>
              <a:defRPr kumimoji="1" sz="2000">
                <a:solidFill>
                  <a:schemeClr val="tx1"/>
                </a:solidFill>
                <a:latin typeface="+mn-lt"/>
                <a:ea typeface="+mn-ea"/>
              </a:defRPr>
            </a:lvl8pPr>
            <a:lvl9pPr marL="3657600" indent="0" algn="ctr" rtl="0" fontAlgn="base">
              <a:spcBef>
                <a:spcPct val="20000"/>
              </a:spcBef>
              <a:spcAft>
                <a:spcPct val="0"/>
              </a:spcAft>
              <a:buNone/>
              <a:defRPr kumimoji="1" sz="2000">
                <a:solidFill>
                  <a:schemeClr val="tx1"/>
                </a:solidFill>
                <a:latin typeface="+mn-lt"/>
                <a:ea typeface="+mn-ea"/>
              </a:defRPr>
            </a:lvl9pPr>
          </a:lstStyle>
          <a:p>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越前町相談支援センターさざんか</a:t>
            </a:r>
            <a:endParaRPr lang="en-US" altLang="ja-JP" sz="2000" kern="0" dirty="0">
              <a:solidFill>
                <a:srgbClr val="002060"/>
              </a:solidFill>
              <a:latin typeface="UD デジタル 教科書体 NK-B" panose="02020700000000000000" pitchFamily="18" charset="-128"/>
              <a:ea typeface="UD デジタル 教科書体 NK-B" panose="02020700000000000000" pitchFamily="18" charset="-128"/>
            </a:endParaRPr>
          </a:p>
          <a:p>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渡邉　智恵子</a:t>
            </a:r>
            <a:endParaRPr lang="en-US" altLang="ja-JP" sz="2000" kern="0" dirty="0">
              <a:solidFill>
                <a:srgbClr val="002060"/>
              </a:solidFill>
              <a:latin typeface="UD デジタル 教科書体 NK-B" panose="02020700000000000000" pitchFamily="18" charset="-128"/>
              <a:ea typeface="UD デジタル 教科書体 NK-B" panose="02020700000000000000" pitchFamily="18" charset="-128"/>
            </a:endParaRPr>
          </a:p>
          <a:p>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石川県相談支援専門員協会</a:t>
            </a:r>
            <a:endParaRPr lang="en-US" altLang="ja-JP" sz="2000" kern="0" dirty="0">
              <a:solidFill>
                <a:srgbClr val="002060"/>
              </a:solidFill>
              <a:latin typeface="UD デジタル 教科書体 NK-B" panose="02020700000000000000" pitchFamily="18" charset="-128"/>
              <a:ea typeface="UD デジタル 教科書体 NK-B" panose="02020700000000000000" pitchFamily="18" charset="-128"/>
            </a:endParaRPr>
          </a:p>
          <a:p>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能勢　三寛</a:t>
            </a:r>
            <a:endParaRPr lang="en-US" altLang="zh-TW" sz="2000" kern="0" dirty="0">
              <a:solidFill>
                <a:srgbClr val="002060"/>
              </a:solidFill>
              <a:latin typeface="UD デジタル 教科書体 NK-B" panose="02020700000000000000" pitchFamily="18" charset="-128"/>
              <a:ea typeface="UD デジタル 教科書体 NK-B" panose="02020700000000000000" pitchFamily="18" charset="-128"/>
            </a:endParaRPr>
          </a:p>
          <a:p>
            <a:endParaRPr lang="zh-TW" altLang="en-US" sz="2000" kern="0" dirty="0">
              <a:solidFill>
                <a:srgbClr val="002060"/>
              </a:solidFill>
              <a:latin typeface="UD デジタル 教科書体 NK-B" panose="02020700000000000000" pitchFamily="18" charset="-128"/>
              <a:ea typeface="UD デジタル 教科書体 NK-B" panose="02020700000000000000" pitchFamily="18" charset="-128"/>
            </a:endParaRPr>
          </a:p>
          <a:p>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令和</a:t>
            </a:r>
            <a:r>
              <a:rPr lang="en-US" altLang="ja-JP" sz="2000" kern="0" dirty="0">
                <a:solidFill>
                  <a:srgbClr val="002060"/>
                </a:solidFill>
                <a:latin typeface="UD デジタル 教科書体 NK-B" panose="02020700000000000000" pitchFamily="18" charset="-128"/>
                <a:ea typeface="UD デジタル 教科書体 NK-B" panose="02020700000000000000" pitchFamily="18" charset="-128"/>
              </a:rPr>
              <a:t>7</a:t>
            </a:r>
            <a:r>
              <a:rPr lang="zh-CN" altLang="en-US" sz="2000" kern="0" dirty="0">
                <a:solidFill>
                  <a:srgbClr val="002060"/>
                </a:solidFill>
                <a:latin typeface="UD デジタル 教科書体 NK-B" panose="02020700000000000000" pitchFamily="18" charset="-128"/>
                <a:ea typeface="UD デジタル 教科書体 NK-B" panose="02020700000000000000" pitchFamily="18" charset="-128"/>
              </a:rPr>
              <a:t>年</a:t>
            </a:r>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１２</a:t>
            </a:r>
            <a:r>
              <a:rPr lang="zh-CN" altLang="en-US" sz="2000" kern="0" dirty="0">
                <a:solidFill>
                  <a:srgbClr val="002060"/>
                </a:solidFill>
                <a:latin typeface="UD デジタル 教科書体 NK-B" panose="02020700000000000000" pitchFamily="18" charset="-128"/>
                <a:ea typeface="UD デジタル 教科書体 NK-B" panose="02020700000000000000" pitchFamily="18" charset="-128"/>
              </a:rPr>
              <a:t>月</a:t>
            </a:r>
            <a:r>
              <a:rPr lang="ja-JP" altLang="en-US" sz="2000" kern="0" dirty="0">
                <a:solidFill>
                  <a:srgbClr val="002060"/>
                </a:solidFill>
                <a:latin typeface="UD デジタル 教科書体 NK-B" panose="02020700000000000000" pitchFamily="18" charset="-128"/>
                <a:ea typeface="UD デジタル 教科書体 NK-B" panose="02020700000000000000" pitchFamily="18" charset="-128"/>
              </a:rPr>
              <a:t>２日</a:t>
            </a:r>
            <a:endParaRPr lang="zh-CN" altLang="en-US" sz="2000" kern="0" dirty="0">
              <a:solidFill>
                <a:srgbClr val="002060"/>
              </a:solidFill>
              <a:latin typeface="UD デジタル 教科書体 NK-B" panose="02020700000000000000" pitchFamily="18" charset="-128"/>
              <a:ea typeface="UD デジタル 教科書体 NK-B" panose="02020700000000000000" pitchFamily="18" charset="-128"/>
            </a:endParaRPr>
          </a:p>
          <a:p>
            <a:endParaRPr lang="ja-JP" altLang="en-US" kern="0" dirty="0">
              <a:solidFill>
                <a:srgbClr val="002060"/>
              </a:solidFill>
              <a:latin typeface="UD デジタル 教科書体 NK-B" panose="02020700000000000000" pitchFamily="18" charset="-128"/>
              <a:ea typeface="UD デジタル 教科書体 NK-B" panose="02020700000000000000" pitchFamily="18" charset="-128"/>
            </a:endParaRPr>
          </a:p>
        </p:txBody>
      </p:sp>
      <p:pic>
        <p:nvPicPr>
          <p:cNvPr id="10" name="Picture 2">
            <a:extLst>
              <a:ext uri="{FF2B5EF4-FFF2-40B4-BE49-F238E27FC236}">
                <a16:creationId xmlns:a16="http://schemas.microsoft.com/office/drawing/2014/main" id="{8419631C-4AA7-B410-4B30-3E534022211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5307587"/>
            <a:ext cx="301004" cy="517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1">
            <a:extLst>
              <a:ext uri="{FF2B5EF4-FFF2-40B4-BE49-F238E27FC236}">
                <a16:creationId xmlns:a16="http://schemas.microsoft.com/office/drawing/2014/main" id="{FBDD4BBC-EDCE-C0A5-4C08-4675FD79D2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5477" y="5539571"/>
            <a:ext cx="544490" cy="27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6609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6817EF-F14A-31D5-FEDC-D9002E98932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4213179-2EC2-E5C7-C5B0-1ED6D4146312}"/>
              </a:ext>
            </a:extLst>
          </p:cNvPr>
          <p:cNvSpPr>
            <a:spLocks noGrp="1"/>
          </p:cNvSpPr>
          <p:nvPr>
            <p:ph type="title"/>
          </p:nvPr>
        </p:nvSpPr>
        <p:spPr>
          <a:xfrm>
            <a:off x="457200" y="2492896"/>
            <a:ext cx="8229600" cy="1143000"/>
          </a:xfrm>
        </p:spPr>
        <p:txBody>
          <a:bodyPr/>
          <a:lstStyle/>
          <a:p>
            <a:r>
              <a:rPr kumimoji="1" lang="ja-JP" altLang="en-US" dirty="0"/>
              <a:t>①演習スケジュールの説明　５分</a:t>
            </a:r>
          </a:p>
        </p:txBody>
      </p:sp>
      <p:sp>
        <p:nvSpPr>
          <p:cNvPr id="5" name="スライド番号プレースホルダー 4">
            <a:extLst>
              <a:ext uri="{FF2B5EF4-FFF2-40B4-BE49-F238E27FC236}">
                <a16:creationId xmlns:a16="http://schemas.microsoft.com/office/drawing/2014/main" id="{F904D5A9-5A22-97AF-7313-3C074A1776FD}"/>
              </a:ext>
            </a:extLst>
          </p:cNvPr>
          <p:cNvSpPr>
            <a:spLocks noGrp="1"/>
          </p:cNvSpPr>
          <p:nvPr>
            <p:ph type="sldNum" sz="quarter" idx="12"/>
          </p:nvPr>
        </p:nvSpPr>
        <p:spPr/>
        <p:txBody>
          <a:bodyPr/>
          <a:lstStyle/>
          <a:p>
            <a:pPr>
              <a:defRPr/>
            </a:pPr>
            <a:fld id="{C993D762-CD5B-413A-A315-DE9E2B4EBB0A}" type="slidenum">
              <a:rPr lang="en-US" altLang="ja-JP" smtClean="0"/>
              <a:pPr>
                <a:defRPr/>
              </a:pPr>
              <a:t>10</a:t>
            </a:fld>
            <a:endParaRPr lang="en-US" altLang="ja-JP"/>
          </a:p>
        </p:txBody>
      </p:sp>
    </p:spTree>
    <p:extLst>
      <p:ext uri="{BB962C8B-B14F-4D97-AF65-F5344CB8AC3E}">
        <p14:creationId xmlns:p14="http://schemas.microsoft.com/office/powerpoint/2010/main" val="4271888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E1EA3-72C2-BEB9-938E-5A730103A67D}"/>
              </a:ext>
            </a:extLst>
          </p:cNvPr>
          <p:cNvSpPr>
            <a:spLocks noGrp="1"/>
          </p:cNvSpPr>
          <p:nvPr>
            <p:ph type="title"/>
          </p:nvPr>
        </p:nvSpPr>
        <p:spPr>
          <a:xfrm>
            <a:off x="457200" y="23018"/>
            <a:ext cx="8229600" cy="1143000"/>
          </a:xfrm>
        </p:spPr>
        <p:txBody>
          <a:bodyPr/>
          <a:lstStyle/>
          <a:p>
            <a:r>
              <a:rPr kumimoji="1" lang="ja-JP" altLang="en-US" dirty="0"/>
              <a:t>４－１演習スケジュール</a:t>
            </a:r>
          </a:p>
        </p:txBody>
      </p:sp>
      <p:sp>
        <p:nvSpPr>
          <p:cNvPr id="3" name="コンテンツ プレースホルダー 2">
            <a:extLst>
              <a:ext uri="{FF2B5EF4-FFF2-40B4-BE49-F238E27FC236}">
                <a16:creationId xmlns:a16="http://schemas.microsoft.com/office/drawing/2014/main" id="{2244E0B1-D194-CE83-B39C-3F6A768B4088}"/>
              </a:ext>
            </a:extLst>
          </p:cNvPr>
          <p:cNvSpPr>
            <a:spLocks noGrp="1"/>
          </p:cNvSpPr>
          <p:nvPr>
            <p:ph idx="1"/>
          </p:nvPr>
        </p:nvSpPr>
        <p:spPr>
          <a:xfrm>
            <a:off x="395536" y="1166018"/>
            <a:ext cx="8229600" cy="4525963"/>
          </a:xfrm>
        </p:spPr>
        <p:txBody>
          <a:bodyPr/>
          <a:lstStyle/>
          <a:p>
            <a:r>
              <a:rPr kumimoji="1" lang="ja-JP" altLang="en-US" dirty="0"/>
              <a:t>①演習スケジュールの説明（５分）</a:t>
            </a:r>
          </a:p>
          <a:p>
            <a:r>
              <a:rPr kumimoji="1" lang="ja-JP" altLang="en-US" dirty="0"/>
              <a:t>②演習事例の説明（５分）</a:t>
            </a:r>
          </a:p>
          <a:p>
            <a:r>
              <a:rPr kumimoji="1" lang="ja-JP" altLang="en-US" dirty="0"/>
              <a:t>③グループワーク（</a:t>
            </a:r>
            <a:r>
              <a:rPr kumimoji="1" lang="en-US" altLang="ja-JP" dirty="0"/>
              <a:t>30</a:t>
            </a:r>
            <a:r>
              <a:rPr kumimoji="1" lang="ja-JP" altLang="en-US" dirty="0"/>
              <a:t>分）：事前課題の共有</a:t>
            </a:r>
          </a:p>
          <a:p>
            <a:r>
              <a:rPr kumimoji="1" lang="ja-JP" altLang="en-US" dirty="0"/>
              <a:t>④グループワーク（</a:t>
            </a:r>
            <a:r>
              <a:rPr kumimoji="1" lang="en-US" altLang="ja-JP" dirty="0"/>
              <a:t>10</a:t>
            </a:r>
            <a:r>
              <a:rPr kumimoji="1" lang="ja-JP" altLang="en-US" dirty="0"/>
              <a:t>分）：地域課題の整理・選定</a:t>
            </a:r>
          </a:p>
          <a:p>
            <a:r>
              <a:rPr lang="ja-JP" altLang="en-US" dirty="0"/>
              <a:t>⑤</a:t>
            </a:r>
            <a:r>
              <a:rPr kumimoji="1" lang="ja-JP" altLang="en-US" dirty="0"/>
              <a:t>グループワーク（</a:t>
            </a:r>
            <a:r>
              <a:rPr kumimoji="1" lang="en-US" altLang="ja-JP" dirty="0"/>
              <a:t>60</a:t>
            </a:r>
            <a:r>
              <a:rPr kumimoji="1" lang="ja-JP" altLang="en-US" dirty="0"/>
              <a:t>分）：課題解決に向けた取り組み</a:t>
            </a:r>
          </a:p>
          <a:p>
            <a:r>
              <a:rPr kumimoji="1" lang="ja-JP" altLang="en-US" dirty="0"/>
              <a:t>⑥グループワーク（</a:t>
            </a:r>
            <a:r>
              <a:rPr kumimoji="1" lang="en-US" altLang="ja-JP" dirty="0"/>
              <a:t>10</a:t>
            </a:r>
            <a:r>
              <a:rPr kumimoji="1" lang="ja-JP" altLang="en-US" dirty="0"/>
              <a:t>分）：演習</a:t>
            </a:r>
            <a:r>
              <a:rPr kumimoji="1" lang="en-US" altLang="ja-JP" dirty="0"/>
              <a:t>4</a:t>
            </a:r>
            <a:r>
              <a:rPr kumimoji="1" lang="ja-JP" altLang="en-US" dirty="0"/>
              <a:t>－</a:t>
            </a:r>
            <a:r>
              <a:rPr kumimoji="1" lang="en-US" altLang="ja-JP" dirty="0"/>
              <a:t>1</a:t>
            </a:r>
            <a:r>
              <a:rPr kumimoji="1" lang="ja-JP" altLang="en-US" dirty="0"/>
              <a:t>の振り返り</a:t>
            </a:r>
            <a:endParaRPr kumimoji="1" lang="en-US" altLang="ja-JP" dirty="0"/>
          </a:p>
          <a:p>
            <a:r>
              <a:rPr lang="ja-JP" altLang="en-US" dirty="0"/>
              <a:t>⑦全体共有</a:t>
            </a:r>
            <a:endParaRPr kumimoji="1" lang="ja-JP" altLang="en-US" dirty="0"/>
          </a:p>
        </p:txBody>
      </p:sp>
      <p:sp>
        <p:nvSpPr>
          <p:cNvPr id="5" name="スライド番号プレースホルダー 4">
            <a:extLst>
              <a:ext uri="{FF2B5EF4-FFF2-40B4-BE49-F238E27FC236}">
                <a16:creationId xmlns:a16="http://schemas.microsoft.com/office/drawing/2014/main" id="{AA957A02-628C-80B0-1D0E-1295881AB1F8}"/>
              </a:ext>
            </a:extLst>
          </p:cNvPr>
          <p:cNvSpPr>
            <a:spLocks noGrp="1"/>
          </p:cNvSpPr>
          <p:nvPr>
            <p:ph type="sldNum" sz="quarter" idx="12"/>
          </p:nvPr>
        </p:nvSpPr>
        <p:spPr/>
        <p:txBody>
          <a:bodyPr/>
          <a:lstStyle/>
          <a:p>
            <a:pPr>
              <a:defRPr/>
            </a:pPr>
            <a:fld id="{C993D762-CD5B-413A-A315-DE9E2B4EBB0A}" type="slidenum">
              <a:rPr lang="en-US" altLang="ja-JP" smtClean="0"/>
              <a:pPr>
                <a:defRPr/>
              </a:pPr>
              <a:t>11</a:t>
            </a:fld>
            <a:endParaRPr lang="en-US" altLang="ja-JP"/>
          </a:p>
        </p:txBody>
      </p:sp>
    </p:spTree>
    <p:extLst>
      <p:ext uri="{BB962C8B-B14F-4D97-AF65-F5344CB8AC3E}">
        <p14:creationId xmlns:p14="http://schemas.microsoft.com/office/powerpoint/2010/main" val="2064420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209C44-145D-7D18-BDBB-BAD0AE4C04DC}"/>
              </a:ext>
            </a:extLst>
          </p:cNvPr>
          <p:cNvSpPr>
            <a:spLocks noGrp="1"/>
          </p:cNvSpPr>
          <p:nvPr>
            <p:ph type="title"/>
          </p:nvPr>
        </p:nvSpPr>
        <p:spPr/>
        <p:txBody>
          <a:bodyPr/>
          <a:lstStyle/>
          <a:p>
            <a:r>
              <a:rPr kumimoji="1" lang="ja-JP" altLang="en-US" dirty="0"/>
              <a:t>演習４－１　演習用資料</a:t>
            </a:r>
          </a:p>
        </p:txBody>
      </p:sp>
      <p:sp>
        <p:nvSpPr>
          <p:cNvPr id="3" name="コンテンツ プレースホルダー 2">
            <a:extLst>
              <a:ext uri="{FF2B5EF4-FFF2-40B4-BE49-F238E27FC236}">
                <a16:creationId xmlns:a16="http://schemas.microsoft.com/office/drawing/2014/main" id="{A8AB9ED0-5F72-A939-B9D5-F9CF22FE4B27}"/>
              </a:ext>
            </a:extLst>
          </p:cNvPr>
          <p:cNvSpPr>
            <a:spLocks noGrp="1"/>
          </p:cNvSpPr>
          <p:nvPr>
            <p:ph idx="1"/>
          </p:nvPr>
        </p:nvSpPr>
        <p:spPr/>
        <p:txBody>
          <a:bodyPr/>
          <a:lstStyle/>
          <a:p>
            <a:r>
              <a:rPr kumimoji="1" lang="ja-JP" altLang="en-US" dirty="0"/>
              <a:t>事前課題１</a:t>
            </a:r>
            <a:r>
              <a:rPr kumimoji="1" lang="en-US" altLang="ja-JP" dirty="0"/>
              <a:t>【</a:t>
            </a:r>
            <a:r>
              <a:rPr kumimoji="1" lang="ja-JP" altLang="en-US" dirty="0"/>
              <a:t>地域援助の具体的展開</a:t>
            </a:r>
            <a:r>
              <a:rPr kumimoji="1" lang="en-US" altLang="ja-JP" dirty="0"/>
              <a:t>】</a:t>
            </a:r>
            <a:r>
              <a:rPr kumimoji="1" lang="ja-JP" altLang="en-US" dirty="0"/>
              <a:t>２５６頁</a:t>
            </a:r>
            <a:endParaRPr kumimoji="1" lang="en-US" altLang="ja-JP" dirty="0"/>
          </a:p>
          <a:p>
            <a:endParaRPr kumimoji="1" lang="en-US" altLang="ja-JP" dirty="0"/>
          </a:p>
          <a:p>
            <a:r>
              <a:rPr lang="ja-JP" altLang="en-US" dirty="0"/>
              <a:t>資料①演習事例（個別課題を地域課題へ）　２５８頁</a:t>
            </a:r>
            <a:endParaRPr lang="en-US" altLang="ja-JP" dirty="0"/>
          </a:p>
          <a:p>
            <a:pPr marL="0" indent="0">
              <a:buNone/>
            </a:pPr>
            <a:endParaRPr lang="en-US" altLang="ja-JP" dirty="0"/>
          </a:p>
          <a:p>
            <a:r>
              <a:rPr kumimoji="1" lang="ja-JP" altLang="en-US" dirty="0"/>
              <a:t>資料②ワークシート１（選定した地域課題）　　２５９頁</a:t>
            </a:r>
          </a:p>
        </p:txBody>
      </p:sp>
      <p:sp>
        <p:nvSpPr>
          <p:cNvPr id="5" name="スライド番号プレースホルダー 4">
            <a:extLst>
              <a:ext uri="{FF2B5EF4-FFF2-40B4-BE49-F238E27FC236}">
                <a16:creationId xmlns:a16="http://schemas.microsoft.com/office/drawing/2014/main" id="{97F120AA-93CD-439D-9F11-76A1F76DE856}"/>
              </a:ext>
            </a:extLst>
          </p:cNvPr>
          <p:cNvSpPr>
            <a:spLocks noGrp="1"/>
          </p:cNvSpPr>
          <p:nvPr>
            <p:ph type="sldNum" sz="quarter" idx="12"/>
          </p:nvPr>
        </p:nvSpPr>
        <p:spPr/>
        <p:txBody>
          <a:bodyPr/>
          <a:lstStyle/>
          <a:p>
            <a:pPr>
              <a:defRPr/>
            </a:pPr>
            <a:fld id="{C993D762-CD5B-413A-A315-DE9E2B4EBB0A}" type="slidenum">
              <a:rPr lang="en-US" altLang="ja-JP" smtClean="0"/>
              <a:pPr>
                <a:defRPr/>
              </a:pPr>
              <a:t>12</a:t>
            </a:fld>
            <a:endParaRPr lang="en-US" altLang="ja-JP"/>
          </a:p>
        </p:txBody>
      </p:sp>
    </p:spTree>
    <p:extLst>
      <p:ext uri="{BB962C8B-B14F-4D97-AF65-F5344CB8AC3E}">
        <p14:creationId xmlns:p14="http://schemas.microsoft.com/office/powerpoint/2010/main" val="292414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6F665-DD64-0FAD-B69E-F0C5DCE21DF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9A667C1-6BF1-A4E9-B7B6-6E5755E9D8C2}"/>
              </a:ext>
            </a:extLst>
          </p:cNvPr>
          <p:cNvSpPr>
            <a:spLocks noGrp="1"/>
          </p:cNvSpPr>
          <p:nvPr>
            <p:ph type="title"/>
          </p:nvPr>
        </p:nvSpPr>
        <p:spPr>
          <a:xfrm>
            <a:off x="457200" y="2492896"/>
            <a:ext cx="8229600" cy="1143000"/>
          </a:xfrm>
        </p:spPr>
        <p:txBody>
          <a:bodyPr/>
          <a:lstStyle/>
          <a:p>
            <a:r>
              <a:rPr lang="ja-JP" altLang="en-US" dirty="0"/>
              <a:t>②</a:t>
            </a:r>
            <a:r>
              <a:rPr kumimoji="1" lang="ja-JP" altLang="en-US" dirty="0"/>
              <a:t>演習事例の説明　５分</a:t>
            </a:r>
          </a:p>
        </p:txBody>
      </p:sp>
      <p:sp>
        <p:nvSpPr>
          <p:cNvPr id="5" name="スライド番号プレースホルダー 4">
            <a:extLst>
              <a:ext uri="{FF2B5EF4-FFF2-40B4-BE49-F238E27FC236}">
                <a16:creationId xmlns:a16="http://schemas.microsoft.com/office/drawing/2014/main" id="{D7185A15-EF5F-5A77-B40D-2C5B41824A50}"/>
              </a:ext>
            </a:extLst>
          </p:cNvPr>
          <p:cNvSpPr>
            <a:spLocks noGrp="1"/>
          </p:cNvSpPr>
          <p:nvPr>
            <p:ph type="sldNum" sz="quarter" idx="12"/>
          </p:nvPr>
        </p:nvSpPr>
        <p:spPr/>
        <p:txBody>
          <a:bodyPr/>
          <a:lstStyle/>
          <a:p>
            <a:pPr>
              <a:defRPr/>
            </a:pPr>
            <a:fld id="{C993D762-CD5B-413A-A315-DE9E2B4EBB0A}" type="slidenum">
              <a:rPr lang="en-US" altLang="ja-JP" smtClean="0"/>
              <a:pPr>
                <a:defRPr/>
              </a:pPr>
              <a:t>13</a:t>
            </a:fld>
            <a:endParaRPr lang="en-US" altLang="ja-JP"/>
          </a:p>
        </p:txBody>
      </p:sp>
    </p:spTree>
    <p:extLst>
      <p:ext uri="{BB962C8B-B14F-4D97-AF65-F5344CB8AC3E}">
        <p14:creationId xmlns:p14="http://schemas.microsoft.com/office/powerpoint/2010/main" val="3094396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テキスト&#10;&#10;自動的に生成された説明">
            <a:extLst>
              <a:ext uri="{FF2B5EF4-FFF2-40B4-BE49-F238E27FC236}">
                <a16:creationId xmlns:a16="http://schemas.microsoft.com/office/drawing/2014/main" id="{314DB3F1-FF0A-9A85-BBD9-53818A18DD4A}"/>
              </a:ext>
            </a:extLst>
          </p:cNvPr>
          <p:cNvPicPr>
            <a:picLocks noChangeAspect="1"/>
          </p:cNvPicPr>
          <p:nvPr/>
        </p:nvPicPr>
        <p:blipFill>
          <a:blip r:embed="rId3"/>
          <a:stretch>
            <a:fillRect/>
          </a:stretch>
        </p:blipFill>
        <p:spPr>
          <a:xfrm>
            <a:off x="1790990" y="68263"/>
            <a:ext cx="5562020" cy="6721475"/>
          </a:xfrm>
          <a:prstGeom prst="rect">
            <a:avLst/>
          </a:prstGeom>
          <a:noFill/>
        </p:spPr>
      </p:pic>
      <p:sp>
        <p:nvSpPr>
          <p:cNvPr id="8" name="正方形/長方形 7">
            <a:extLst>
              <a:ext uri="{FF2B5EF4-FFF2-40B4-BE49-F238E27FC236}">
                <a16:creationId xmlns:a16="http://schemas.microsoft.com/office/drawing/2014/main" id="{CBA530FA-48E0-3780-36C7-3697C2FDFE33}"/>
              </a:ext>
            </a:extLst>
          </p:cNvPr>
          <p:cNvSpPr/>
          <p:nvPr/>
        </p:nvSpPr>
        <p:spPr>
          <a:xfrm>
            <a:off x="1907704" y="764704"/>
            <a:ext cx="288032" cy="5904657"/>
          </a:xfrm>
          <a:prstGeom prst="rect">
            <a:avLst/>
          </a:prstGeom>
          <a:solidFill>
            <a:schemeClr val="accent1">
              <a:alpha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hidden="1">
            <a:extLst>
              <a:ext uri="{FF2B5EF4-FFF2-40B4-BE49-F238E27FC236}">
                <a16:creationId xmlns:a16="http://schemas.microsoft.com/office/drawing/2014/main" id="{3ED82AE7-FB7E-5A5E-F8F8-9FA172D44677}"/>
              </a:ext>
            </a:extLst>
          </p:cNvPr>
          <p:cNvSpPr>
            <a:spLocks noGrp="1"/>
          </p:cNvSpPr>
          <p:nvPr>
            <p:ph type="sldNum" sz="quarter" idx="12"/>
          </p:nvPr>
        </p:nvSpPr>
        <p:spPr/>
        <p:txBody>
          <a:bodyPr/>
          <a:lstStyle/>
          <a:p>
            <a:pPr>
              <a:spcAft>
                <a:spcPts val="600"/>
              </a:spcAft>
              <a:defRPr/>
            </a:pPr>
            <a:fld id="{C993D762-CD5B-413A-A315-DE9E2B4EBB0A}" type="slidenum">
              <a:rPr lang="en-US" altLang="ja-JP" smtClean="0"/>
              <a:pPr>
                <a:spcAft>
                  <a:spcPts val="600"/>
                </a:spcAft>
                <a:defRPr/>
              </a:pPr>
              <a:t>14</a:t>
            </a:fld>
            <a:endParaRPr lang="en-US" altLang="ja-JP"/>
          </a:p>
        </p:txBody>
      </p:sp>
      <p:sp>
        <p:nvSpPr>
          <p:cNvPr id="2" name="正方形/長方形 1">
            <a:extLst>
              <a:ext uri="{FF2B5EF4-FFF2-40B4-BE49-F238E27FC236}">
                <a16:creationId xmlns:a16="http://schemas.microsoft.com/office/drawing/2014/main" id="{E1D85BB1-8316-C96F-5EB8-8478D3A611F2}"/>
              </a:ext>
            </a:extLst>
          </p:cNvPr>
          <p:cNvSpPr/>
          <p:nvPr/>
        </p:nvSpPr>
        <p:spPr>
          <a:xfrm>
            <a:off x="229400" y="2800546"/>
            <a:ext cx="1438703" cy="10081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　　　</a:t>
            </a:r>
            <a:r>
              <a:rPr lang="ja-JP" altLang="en-US" dirty="0">
                <a:solidFill>
                  <a:schemeClr val="tx1"/>
                </a:solidFill>
              </a:rPr>
              <a:t>２５８頁</a:t>
            </a:r>
            <a:endParaRPr kumimoji="1" lang="ja-JP" altLang="en-US" dirty="0">
              <a:solidFill>
                <a:schemeClr val="tx1"/>
              </a:solidFill>
            </a:endParaRPr>
          </a:p>
        </p:txBody>
      </p:sp>
    </p:spTree>
    <p:extLst>
      <p:ext uri="{BB962C8B-B14F-4D97-AF65-F5344CB8AC3E}">
        <p14:creationId xmlns:p14="http://schemas.microsoft.com/office/powerpoint/2010/main" val="3757250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2521DF-72BB-C7DC-2BC0-6F0F57688296}"/>
              </a:ext>
            </a:extLst>
          </p:cNvPr>
          <p:cNvSpPr>
            <a:spLocks noGrp="1"/>
          </p:cNvSpPr>
          <p:nvPr>
            <p:ph type="title"/>
          </p:nvPr>
        </p:nvSpPr>
        <p:spPr>
          <a:xfrm>
            <a:off x="457200" y="2492896"/>
            <a:ext cx="8229600" cy="1143000"/>
          </a:xfrm>
        </p:spPr>
        <p:txBody>
          <a:bodyPr/>
          <a:lstStyle/>
          <a:p>
            <a:r>
              <a:rPr kumimoji="1" lang="ja-JP" altLang="en-US" dirty="0"/>
              <a:t>③グループワーク　３０分</a:t>
            </a:r>
          </a:p>
        </p:txBody>
      </p:sp>
      <p:sp>
        <p:nvSpPr>
          <p:cNvPr id="5" name="スライド番号プレースホルダー 4">
            <a:extLst>
              <a:ext uri="{FF2B5EF4-FFF2-40B4-BE49-F238E27FC236}">
                <a16:creationId xmlns:a16="http://schemas.microsoft.com/office/drawing/2014/main" id="{6732B1C5-17C8-F7BE-0931-712E40EAA020}"/>
              </a:ext>
            </a:extLst>
          </p:cNvPr>
          <p:cNvSpPr>
            <a:spLocks noGrp="1"/>
          </p:cNvSpPr>
          <p:nvPr>
            <p:ph type="sldNum" sz="quarter" idx="12"/>
          </p:nvPr>
        </p:nvSpPr>
        <p:spPr/>
        <p:txBody>
          <a:bodyPr/>
          <a:lstStyle/>
          <a:p>
            <a:pPr>
              <a:defRPr/>
            </a:pPr>
            <a:fld id="{C993D762-CD5B-413A-A315-DE9E2B4EBB0A}" type="slidenum">
              <a:rPr lang="en-US" altLang="ja-JP" smtClean="0"/>
              <a:pPr>
                <a:defRPr/>
              </a:pPr>
              <a:t>15</a:t>
            </a:fld>
            <a:endParaRPr lang="en-US" altLang="ja-JP"/>
          </a:p>
        </p:txBody>
      </p:sp>
      <p:sp>
        <p:nvSpPr>
          <p:cNvPr id="6" name="タイトル 1">
            <a:extLst>
              <a:ext uri="{FF2B5EF4-FFF2-40B4-BE49-F238E27FC236}">
                <a16:creationId xmlns:a16="http://schemas.microsoft.com/office/drawing/2014/main" id="{D592F0A3-9B12-AEF0-88E1-52FB08FA8A09}"/>
              </a:ext>
            </a:extLst>
          </p:cNvPr>
          <p:cNvSpPr txBox="1">
            <a:spLocks/>
          </p:cNvSpPr>
          <p:nvPr/>
        </p:nvSpPr>
        <p:spPr bwMode="auto">
          <a:xfrm>
            <a:off x="457200" y="339459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t>事前課題の共有</a:t>
            </a:r>
          </a:p>
        </p:txBody>
      </p:sp>
    </p:spTree>
    <p:extLst>
      <p:ext uri="{BB962C8B-B14F-4D97-AF65-F5344CB8AC3E}">
        <p14:creationId xmlns:p14="http://schemas.microsoft.com/office/powerpoint/2010/main" val="4289687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0E2A2E35-C978-5808-9112-8AC868F57DF8}"/>
              </a:ext>
            </a:extLst>
          </p:cNvPr>
          <p:cNvPicPr>
            <a:picLocks noChangeAspect="1"/>
          </p:cNvPicPr>
          <p:nvPr/>
        </p:nvPicPr>
        <p:blipFill>
          <a:blip r:embed="rId3"/>
          <a:stretch>
            <a:fillRect/>
          </a:stretch>
        </p:blipFill>
        <p:spPr>
          <a:xfrm>
            <a:off x="2194279" y="68263"/>
            <a:ext cx="4755442" cy="6721475"/>
          </a:xfrm>
          <a:prstGeom prst="rect">
            <a:avLst/>
          </a:prstGeom>
          <a:noFill/>
        </p:spPr>
      </p:pic>
      <p:sp>
        <p:nvSpPr>
          <p:cNvPr id="5" name="スライド番号プレースホルダー 4" hidden="1">
            <a:extLst>
              <a:ext uri="{FF2B5EF4-FFF2-40B4-BE49-F238E27FC236}">
                <a16:creationId xmlns:a16="http://schemas.microsoft.com/office/drawing/2014/main" id="{A84908B2-7112-2D66-BD1C-29FE339C271C}"/>
              </a:ext>
            </a:extLst>
          </p:cNvPr>
          <p:cNvSpPr>
            <a:spLocks noGrp="1"/>
          </p:cNvSpPr>
          <p:nvPr>
            <p:ph type="sldNum" sz="quarter" idx="12"/>
          </p:nvPr>
        </p:nvSpPr>
        <p:spPr/>
        <p:txBody>
          <a:bodyPr/>
          <a:lstStyle/>
          <a:p>
            <a:pPr>
              <a:spcAft>
                <a:spcPts val="600"/>
              </a:spcAft>
              <a:defRPr/>
            </a:pPr>
            <a:fld id="{C993D762-CD5B-413A-A315-DE9E2B4EBB0A}" type="slidenum">
              <a:rPr lang="en-US" altLang="ja-JP" smtClean="0"/>
              <a:pPr>
                <a:spcAft>
                  <a:spcPts val="600"/>
                </a:spcAft>
                <a:defRPr/>
              </a:pPr>
              <a:t>16</a:t>
            </a:fld>
            <a:endParaRPr lang="en-US" altLang="ja-JP"/>
          </a:p>
        </p:txBody>
      </p:sp>
      <p:sp>
        <p:nvSpPr>
          <p:cNvPr id="2" name="正方形/長方形 1">
            <a:extLst>
              <a:ext uri="{FF2B5EF4-FFF2-40B4-BE49-F238E27FC236}">
                <a16:creationId xmlns:a16="http://schemas.microsoft.com/office/drawing/2014/main" id="{97EAC340-829B-3AB2-8F76-EAD381D26495}"/>
              </a:ext>
            </a:extLst>
          </p:cNvPr>
          <p:cNvSpPr/>
          <p:nvPr/>
        </p:nvSpPr>
        <p:spPr>
          <a:xfrm>
            <a:off x="755576" y="2780928"/>
            <a:ext cx="1438703" cy="10081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　　　</a:t>
            </a:r>
            <a:r>
              <a:rPr lang="ja-JP" altLang="en-US" dirty="0">
                <a:solidFill>
                  <a:schemeClr val="tx1"/>
                </a:solidFill>
              </a:rPr>
              <a:t>２５６頁</a:t>
            </a:r>
            <a:endParaRPr kumimoji="1" lang="ja-JP" altLang="en-US" dirty="0">
              <a:solidFill>
                <a:schemeClr val="tx1"/>
              </a:solidFill>
            </a:endParaRPr>
          </a:p>
        </p:txBody>
      </p:sp>
    </p:spTree>
    <p:extLst>
      <p:ext uri="{BB962C8B-B14F-4D97-AF65-F5344CB8AC3E}">
        <p14:creationId xmlns:p14="http://schemas.microsoft.com/office/powerpoint/2010/main" val="2059441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2CC2A-061F-CCE8-F1A7-2AA00FA68A7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7F84338-B93E-667D-2FDE-F55523CD7D14}"/>
              </a:ext>
            </a:extLst>
          </p:cNvPr>
          <p:cNvSpPr>
            <a:spLocks noGrp="1"/>
          </p:cNvSpPr>
          <p:nvPr>
            <p:ph type="title"/>
          </p:nvPr>
        </p:nvSpPr>
        <p:spPr>
          <a:xfrm>
            <a:off x="457200" y="2492896"/>
            <a:ext cx="8229600" cy="1143000"/>
          </a:xfrm>
        </p:spPr>
        <p:txBody>
          <a:bodyPr/>
          <a:lstStyle/>
          <a:p>
            <a:r>
              <a:rPr lang="ja-JP" altLang="en-US" dirty="0"/>
              <a:t>④</a:t>
            </a:r>
            <a:r>
              <a:rPr kumimoji="1" lang="ja-JP" altLang="en-US" dirty="0"/>
              <a:t>グループワーク　</a:t>
            </a:r>
            <a:r>
              <a:rPr lang="ja-JP" altLang="en-US" dirty="0"/>
              <a:t>１</a:t>
            </a:r>
            <a:r>
              <a:rPr kumimoji="1" lang="ja-JP" altLang="en-US" dirty="0"/>
              <a:t>０分</a:t>
            </a:r>
          </a:p>
        </p:txBody>
      </p:sp>
      <p:sp>
        <p:nvSpPr>
          <p:cNvPr id="5" name="スライド番号プレースホルダー 4">
            <a:extLst>
              <a:ext uri="{FF2B5EF4-FFF2-40B4-BE49-F238E27FC236}">
                <a16:creationId xmlns:a16="http://schemas.microsoft.com/office/drawing/2014/main" id="{712B4EEB-FBE8-72AE-CF0C-FDDC8C6C34A6}"/>
              </a:ext>
            </a:extLst>
          </p:cNvPr>
          <p:cNvSpPr>
            <a:spLocks noGrp="1"/>
          </p:cNvSpPr>
          <p:nvPr>
            <p:ph type="sldNum" sz="quarter" idx="12"/>
          </p:nvPr>
        </p:nvSpPr>
        <p:spPr/>
        <p:txBody>
          <a:bodyPr/>
          <a:lstStyle/>
          <a:p>
            <a:pPr>
              <a:defRPr/>
            </a:pPr>
            <a:fld id="{C993D762-CD5B-413A-A315-DE9E2B4EBB0A}" type="slidenum">
              <a:rPr lang="en-US" altLang="ja-JP" smtClean="0"/>
              <a:pPr>
                <a:defRPr/>
              </a:pPr>
              <a:t>17</a:t>
            </a:fld>
            <a:endParaRPr lang="en-US" altLang="ja-JP"/>
          </a:p>
        </p:txBody>
      </p:sp>
      <p:sp>
        <p:nvSpPr>
          <p:cNvPr id="3" name="タイトル 1">
            <a:extLst>
              <a:ext uri="{FF2B5EF4-FFF2-40B4-BE49-F238E27FC236}">
                <a16:creationId xmlns:a16="http://schemas.microsoft.com/office/drawing/2014/main" id="{8C251856-F309-AE3F-ACA4-6FFD33FF6D48}"/>
              </a:ext>
            </a:extLst>
          </p:cNvPr>
          <p:cNvSpPr txBox="1">
            <a:spLocks/>
          </p:cNvSpPr>
          <p:nvPr/>
        </p:nvSpPr>
        <p:spPr bwMode="auto">
          <a:xfrm>
            <a:off x="457200" y="339459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t>地域課題の整理・選定</a:t>
            </a:r>
          </a:p>
        </p:txBody>
      </p:sp>
    </p:spTree>
    <p:extLst>
      <p:ext uri="{BB962C8B-B14F-4D97-AF65-F5344CB8AC3E}">
        <p14:creationId xmlns:p14="http://schemas.microsoft.com/office/powerpoint/2010/main" val="3826687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hidden="1">
            <a:extLst>
              <a:ext uri="{FF2B5EF4-FFF2-40B4-BE49-F238E27FC236}">
                <a16:creationId xmlns:a16="http://schemas.microsoft.com/office/drawing/2014/main" id="{82272F18-1BBC-564A-4C94-96FB1A795AD6}"/>
              </a:ext>
            </a:extLst>
          </p:cNvPr>
          <p:cNvSpPr>
            <a:spLocks noGrp="1"/>
          </p:cNvSpPr>
          <p:nvPr>
            <p:ph type="sldNum" sz="quarter" idx="12"/>
          </p:nvPr>
        </p:nvSpPr>
        <p:spPr/>
        <p:txBody>
          <a:bodyPr/>
          <a:lstStyle/>
          <a:p>
            <a:pPr>
              <a:spcAft>
                <a:spcPts val="600"/>
              </a:spcAft>
              <a:defRPr/>
            </a:pPr>
            <a:fld id="{C993D762-CD5B-413A-A315-DE9E2B4EBB0A}" type="slidenum">
              <a:rPr lang="en-US" altLang="ja-JP" smtClean="0"/>
              <a:pPr>
                <a:spcAft>
                  <a:spcPts val="600"/>
                </a:spcAft>
                <a:defRPr/>
              </a:pPr>
              <a:t>18</a:t>
            </a:fld>
            <a:endParaRPr lang="en-US" altLang="ja-JP"/>
          </a:p>
        </p:txBody>
      </p:sp>
      <p:pic>
        <p:nvPicPr>
          <p:cNvPr id="6" name="図 5">
            <a:extLst>
              <a:ext uri="{FF2B5EF4-FFF2-40B4-BE49-F238E27FC236}">
                <a16:creationId xmlns:a16="http://schemas.microsoft.com/office/drawing/2014/main" id="{8A6DDC28-7F44-74EA-0610-144B2F2C0F2A}"/>
              </a:ext>
            </a:extLst>
          </p:cNvPr>
          <p:cNvPicPr>
            <a:picLocks noChangeAspect="1"/>
          </p:cNvPicPr>
          <p:nvPr/>
        </p:nvPicPr>
        <p:blipFill>
          <a:blip r:embed="rId3"/>
          <a:stretch>
            <a:fillRect/>
          </a:stretch>
        </p:blipFill>
        <p:spPr>
          <a:xfrm>
            <a:off x="0" y="480700"/>
            <a:ext cx="9144000" cy="5896599"/>
          </a:xfrm>
          <a:prstGeom prst="rect">
            <a:avLst/>
          </a:prstGeom>
        </p:spPr>
      </p:pic>
      <p:sp>
        <p:nvSpPr>
          <p:cNvPr id="2" name="正方形/長方形 1">
            <a:extLst>
              <a:ext uri="{FF2B5EF4-FFF2-40B4-BE49-F238E27FC236}">
                <a16:creationId xmlns:a16="http://schemas.microsoft.com/office/drawing/2014/main" id="{EE18CEDD-5271-6D6D-57C0-2E9B3D6B24DB}"/>
              </a:ext>
            </a:extLst>
          </p:cNvPr>
          <p:cNvSpPr/>
          <p:nvPr/>
        </p:nvSpPr>
        <p:spPr>
          <a:xfrm>
            <a:off x="3491880" y="116632"/>
            <a:ext cx="2376264" cy="5760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テキスト　　　</a:t>
            </a:r>
            <a:r>
              <a:rPr lang="ja-JP" altLang="en-US">
                <a:solidFill>
                  <a:schemeClr val="tx1"/>
                </a:solidFill>
              </a:rPr>
              <a:t>２５９頁</a:t>
            </a:r>
            <a:endParaRPr kumimoji="1" lang="ja-JP" altLang="en-US" dirty="0">
              <a:solidFill>
                <a:schemeClr val="tx1"/>
              </a:solidFill>
            </a:endParaRPr>
          </a:p>
        </p:txBody>
      </p:sp>
    </p:spTree>
    <p:extLst>
      <p:ext uri="{BB962C8B-B14F-4D97-AF65-F5344CB8AC3E}">
        <p14:creationId xmlns:p14="http://schemas.microsoft.com/office/powerpoint/2010/main" val="1235219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485E8-EC9B-13A1-B86D-1AB148E2F07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9256194-B9CD-BDE0-1CBD-7DC575265521}"/>
              </a:ext>
            </a:extLst>
          </p:cNvPr>
          <p:cNvSpPr>
            <a:spLocks noGrp="1"/>
          </p:cNvSpPr>
          <p:nvPr>
            <p:ph type="title"/>
          </p:nvPr>
        </p:nvSpPr>
        <p:spPr>
          <a:xfrm>
            <a:off x="457200" y="2492896"/>
            <a:ext cx="8229600" cy="1143000"/>
          </a:xfrm>
        </p:spPr>
        <p:txBody>
          <a:bodyPr/>
          <a:lstStyle/>
          <a:p>
            <a:r>
              <a:rPr kumimoji="1" lang="ja-JP" altLang="en-US" dirty="0"/>
              <a:t>⑤グループワーク　６０分</a:t>
            </a:r>
          </a:p>
        </p:txBody>
      </p:sp>
      <p:sp>
        <p:nvSpPr>
          <p:cNvPr id="5" name="スライド番号プレースホルダー 4">
            <a:extLst>
              <a:ext uri="{FF2B5EF4-FFF2-40B4-BE49-F238E27FC236}">
                <a16:creationId xmlns:a16="http://schemas.microsoft.com/office/drawing/2014/main" id="{BFEF4FBB-7F0B-D4CA-ECB8-644EA24EF859}"/>
              </a:ext>
            </a:extLst>
          </p:cNvPr>
          <p:cNvSpPr>
            <a:spLocks noGrp="1"/>
          </p:cNvSpPr>
          <p:nvPr>
            <p:ph type="sldNum" sz="quarter" idx="12"/>
          </p:nvPr>
        </p:nvSpPr>
        <p:spPr/>
        <p:txBody>
          <a:bodyPr/>
          <a:lstStyle/>
          <a:p>
            <a:pPr>
              <a:defRPr/>
            </a:pPr>
            <a:fld id="{C993D762-CD5B-413A-A315-DE9E2B4EBB0A}" type="slidenum">
              <a:rPr lang="en-US" altLang="ja-JP" smtClean="0"/>
              <a:pPr>
                <a:defRPr/>
              </a:pPr>
              <a:t>19</a:t>
            </a:fld>
            <a:endParaRPr lang="en-US" altLang="ja-JP"/>
          </a:p>
        </p:txBody>
      </p:sp>
      <p:sp>
        <p:nvSpPr>
          <p:cNvPr id="3" name="タイトル 1">
            <a:extLst>
              <a:ext uri="{FF2B5EF4-FFF2-40B4-BE49-F238E27FC236}">
                <a16:creationId xmlns:a16="http://schemas.microsoft.com/office/drawing/2014/main" id="{19399B5A-3075-24B9-2C8F-3D6EBF5CEAEA}"/>
              </a:ext>
            </a:extLst>
          </p:cNvPr>
          <p:cNvSpPr txBox="1">
            <a:spLocks/>
          </p:cNvSpPr>
          <p:nvPr/>
        </p:nvSpPr>
        <p:spPr bwMode="auto">
          <a:xfrm>
            <a:off x="457200" y="339459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t>課題解決に向けた取り組み</a:t>
            </a:r>
          </a:p>
        </p:txBody>
      </p:sp>
    </p:spTree>
    <p:extLst>
      <p:ext uri="{BB962C8B-B14F-4D97-AF65-F5344CB8AC3E}">
        <p14:creationId xmlns:p14="http://schemas.microsoft.com/office/powerpoint/2010/main" val="1096106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7887E-76EF-D569-9C7D-A756198ACB8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503415B-17D9-5DBA-99AC-436FD58A8951}"/>
              </a:ext>
            </a:extLst>
          </p:cNvPr>
          <p:cNvSpPr>
            <a:spLocks noGrp="1"/>
          </p:cNvSpPr>
          <p:nvPr>
            <p:ph type="title"/>
          </p:nvPr>
        </p:nvSpPr>
        <p:spPr>
          <a:xfrm>
            <a:off x="457200" y="2492896"/>
            <a:ext cx="8229600" cy="1143000"/>
          </a:xfrm>
        </p:spPr>
        <p:txBody>
          <a:bodyPr/>
          <a:lstStyle/>
          <a:p>
            <a:r>
              <a:rPr lang="ja-JP" altLang="en-US" dirty="0"/>
              <a:t>振り返りノートの記入</a:t>
            </a:r>
            <a:endParaRPr kumimoji="1" lang="ja-JP" altLang="en-US" dirty="0"/>
          </a:p>
        </p:txBody>
      </p:sp>
      <p:sp>
        <p:nvSpPr>
          <p:cNvPr id="5" name="スライド番号プレースホルダー 4">
            <a:extLst>
              <a:ext uri="{FF2B5EF4-FFF2-40B4-BE49-F238E27FC236}">
                <a16:creationId xmlns:a16="http://schemas.microsoft.com/office/drawing/2014/main" id="{DAADE632-08F4-D236-2872-3E961A2F21DA}"/>
              </a:ext>
            </a:extLst>
          </p:cNvPr>
          <p:cNvSpPr>
            <a:spLocks noGrp="1"/>
          </p:cNvSpPr>
          <p:nvPr>
            <p:ph type="sldNum" sz="quarter" idx="12"/>
          </p:nvPr>
        </p:nvSpPr>
        <p:spPr/>
        <p:txBody>
          <a:bodyPr/>
          <a:lstStyle/>
          <a:p>
            <a:pPr>
              <a:defRPr/>
            </a:pPr>
            <a:fld id="{C993D762-CD5B-413A-A315-DE9E2B4EBB0A}" type="slidenum">
              <a:rPr lang="en-US" altLang="ja-JP" smtClean="0"/>
              <a:pPr>
                <a:defRPr/>
              </a:pPr>
              <a:t>2</a:t>
            </a:fld>
            <a:endParaRPr lang="en-US" altLang="ja-JP"/>
          </a:p>
        </p:txBody>
      </p:sp>
    </p:spTree>
    <p:extLst>
      <p:ext uri="{BB962C8B-B14F-4D97-AF65-F5344CB8AC3E}">
        <p14:creationId xmlns:p14="http://schemas.microsoft.com/office/powerpoint/2010/main" val="1667226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A052E8-55C4-5DFA-4799-F639094E6A4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B22C783-091E-C5A1-5318-90F8E1573581}"/>
              </a:ext>
            </a:extLst>
          </p:cNvPr>
          <p:cNvSpPr>
            <a:spLocks noGrp="1"/>
          </p:cNvSpPr>
          <p:nvPr>
            <p:ph type="title"/>
          </p:nvPr>
        </p:nvSpPr>
        <p:spPr>
          <a:xfrm>
            <a:off x="457200" y="2492896"/>
            <a:ext cx="8229600" cy="1143000"/>
          </a:xfrm>
        </p:spPr>
        <p:txBody>
          <a:bodyPr/>
          <a:lstStyle/>
          <a:p>
            <a:r>
              <a:rPr lang="ja-JP" altLang="en-US" dirty="0"/>
              <a:t>⑥</a:t>
            </a:r>
            <a:r>
              <a:rPr kumimoji="1" lang="ja-JP" altLang="en-US" dirty="0"/>
              <a:t>グループワーク　</a:t>
            </a:r>
            <a:r>
              <a:rPr lang="ja-JP" altLang="en-US" dirty="0"/>
              <a:t>１</a:t>
            </a:r>
            <a:r>
              <a:rPr kumimoji="1" lang="ja-JP" altLang="en-US" dirty="0"/>
              <a:t>０分</a:t>
            </a:r>
          </a:p>
        </p:txBody>
      </p:sp>
      <p:sp>
        <p:nvSpPr>
          <p:cNvPr id="5" name="スライド番号プレースホルダー 4">
            <a:extLst>
              <a:ext uri="{FF2B5EF4-FFF2-40B4-BE49-F238E27FC236}">
                <a16:creationId xmlns:a16="http://schemas.microsoft.com/office/drawing/2014/main" id="{20446FA2-B5CA-9F4B-04B5-3E13D084D3BB}"/>
              </a:ext>
            </a:extLst>
          </p:cNvPr>
          <p:cNvSpPr>
            <a:spLocks noGrp="1"/>
          </p:cNvSpPr>
          <p:nvPr>
            <p:ph type="sldNum" sz="quarter" idx="12"/>
          </p:nvPr>
        </p:nvSpPr>
        <p:spPr/>
        <p:txBody>
          <a:bodyPr/>
          <a:lstStyle/>
          <a:p>
            <a:pPr>
              <a:defRPr/>
            </a:pPr>
            <a:fld id="{C993D762-CD5B-413A-A315-DE9E2B4EBB0A}" type="slidenum">
              <a:rPr lang="en-US" altLang="ja-JP" smtClean="0"/>
              <a:pPr>
                <a:defRPr/>
              </a:pPr>
              <a:t>20</a:t>
            </a:fld>
            <a:endParaRPr lang="en-US" altLang="ja-JP"/>
          </a:p>
        </p:txBody>
      </p:sp>
      <p:sp>
        <p:nvSpPr>
          <p:cNvPr id="3" name="タイトル 1">
            <a:extLst>
              <a:ext uri="{FF2B5EF4-FFF2-40B4-BE49-F238E27FC236}">
                <a16:creationId xmlns:a16="http://schemas.microsoft.com/office/drawing/2014/main" id="{13C31648-27EA-FE32-7B3E-2DE336A7EC8F}"/>
              </a:ext>
            </a:extLst>
          </p:cNvPr>
          <p:cNvSpPr txBox="1">
            <a:spLocks/>
          </p:cNvSpPr>
          <p:nvPr/>
        </p:nvSpPr>
        <p:spPr bwMode="auto">
          <a:xfrm>
            <a:off x="457200" y="339459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kern="0" dirty="0"/>
              <a:t>演習４－１の振り返り</a:t>
            </a:r>
          </a:p>
        </p:txBody>
      </p:sp>
    </p:spTree>
    <p:extLst>
      <p:ext uri="{BB962C8B-B14F-4D97-AF65-F5344CB8AC3E}">
        <p14:creationId xmlns:p14="http://schemas.microsoft.com/office/powerpoint/2010/main" val="40072650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9A9FC-0C86-7787-6E62-68971DE5806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0460311-9834-6147-F081-AADE733F2A1B}"/>
              </a:ext>
            </a:extLst>
          </p:cNvPr>
          <p:cNvSpPr>
            <a:spLocks noGrp="1"/>
          </p:cNvSpPr>
          <p:nvPr>
            <p:ph type="title"/>
          </p:nvPr>
        </p:nvSpPr>
        <p:spPr>
          <a:xfrm>
            <a:off x="457200" y="2492896"/>
            <a:ext cx="8229600" cy="1143000"/>
          </a:xfrm>
        </p:spPr>
        <p:txBody>
          <a:bodyPr/>
          <a:lstStyle/>
          <a:p>
            <a:r>
              <a:rPr kumimoji="1" lang="ja-JP" altLang="en-US" dirty="0"/>
              <a:t>⑦</a:t>
            </a:r>
            <a:r>
              <a:rPr lang="ja-JP" altLang="en-US" dirty="0"/>
              <a:t>全体共有</a:t>
            </a:r>
            <a:r>
              <a:rPr kumimoji="1" lang="ja-JP" altLang="en-US" dirty="0"/>
              <a:t>　</a:t>
            </a:r>
            <a:r>
              <a:rPr lang="ja-JP" altLang="en-US" dirty="0"/>
              <a:t>１５</a:t>
            </a:r>
            <a:r>
              <a:rPr kumimoji="1" lang="ja-JP" altLang="en-US" dirty="0"/>
              <a:t>分</a:t>
            </a:r>
          </a:p>
        </p:txBody>
      </p:sp>
      <p:sp>
        <p:nvSpPr>
          <p:cNvPr id="5" name="スライド番号プレースホルダー 4">
            <a:extLst>
              <a:ext uri="{FF2B5EF4-FFF2-40B4-BE49-F238E27FC236}">
                <a16:creationId xmlns:a16="http://schemas.microsoft.com/office/drawing/2014/main" id="{5679AAB6-F834-9466-4985-BC03D5C9A61E}"/>
              </a:ext>
            </a:extLst>
          </p:cNvPr>
          <p:cNvSpPr>
            <a:spLocks noGrp="1"/>
          </p:cNvSpPr>
          <p:nvPr>
            <p:ph type="sldNum" sz="quarter" idx="12"/>
          </p:nvPr>
        </p:nvSpPr>
        <p:spPr/>
        <p:txBody>
          <a:bodyPr/>
          <a:lstStyle/>
          <a:p>
            <a:pPr>
              <a:defRPr/>
            </a:pPr>
            <a:fld id="{C993D762-CD5B-413A-A315-DE9E2B4EBB0A}" type="slidenum">
              <a:rPr lang="en-US" altLang="ja-JP" smtClean="0"/>
              <a:pPr>
                <a:defRPr/>
              </a:pPr>
              <a:t>21</a:t>
            </a:fld>
            <a:endParaRPr lang="en-US" altLang="ja-JP"/>
          </a:p>
        </p:txBody>
      </p:sp>
      <p:sp>
        <p:nvSpPr>
          <p:cNvPr id="3" name="タイトル 1">
            <a:extLst>
              <a:ext uri="{FF2B5EF4-FFF2-40B4-BE49-F238E27FC236}">
                <a16:creationId xmlns:a16="http://schemas.microsoft.com/office/drawing/2014/main" id="{27007C3F-3FDE-503B-88B3-9D85D9258998}"/>
              </a:ext>
            </a:extLst>
          </p:cNvPr>
          <p:cNvSpPr txBox="1">
            <a:spLocks/>
          </p:cNvSpPr>
          <p:nvPr/>
        </p:nvSpPr>
        <p:spPr bwMode="auto">
          <a:xfrm>
            <a:off x="457200" y="339459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endParaRPr lang="ja-JP" altLang="en-US" kern="0" dirty="0"/>
          </a:p>
        </p:txBody>
      </p:sp>
    </p:spTree>
    <p:extLst>
      <p:ext uri="{BB962C8B-B14F-4D97-AF65-F5344CB8AC3E}">
        <p14:creationId xmlns:p14="http://schemas.microsoft.com/office/powerpoint/2010/main" val="1354838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ja-JP" altLang="en-US" sz="3600" dirty="0">
                <a:solidFill>
                  <a:schemeClr val="tx1"/>
                </a:solidFill>
                <a:highlight>
                  <a:srgbClr val="FFFF00"/>
                </a:highlight>
                <a:latin typeface="+mj-ea"/>
              </a:rPr>
              <a:t>本演習のねらい</a:t>
            </a:r>
          </a:p>
        </p:txBody>
      </p:sp>
      <p:sp>
        <p:nvSpPr>
          <p:cNvPr id="3" name="コンテンツ プレースホルダー 2"/>
          <p:cNvSpPr>
            <a:spLocks noGrp="1"/>
          </p:cNvSpPr>
          <p:nvPr>
            <p:ph idx="1"/>
          </p:nvPr>
        </p:nvSpPr>
        <p:spPr>
          <a:xfrm>
            <a:off x="323528" y="1600201"/>
            <a:ext cx="8363272" cy="3412976"/>
          </a:xfrm>
        </p:spPr>
        <p:txBody>
          <a:bodyPr/>
          <a:lstStyle/>
          <a:p>
            <a:r>
              <a:rPr lang="ja-JP" altLang="en-US" dirty="0"/>
              <a:t>協議会を活用した地域課題の把握方法、地域づくりに向けた具体的な取り組み内容等に係る必要な知識・技術を習得する。</a:t>
            </a:r>
            <a:endParaRPr lang="en-US" altLang="ja-JP" dirty="0"/>
          </a:p>
        </p:txBody>
      </p:sp>
      <p:sp>
        <p:nvSpPr>
          <p:cNvPr id="8" name="スライド番号プレースホルダー 7">
            <a:extLst>
              <a:ext uri="{FF2B5EF4-FFF2-40B4-BE49-F238E27FC236}">
                <a16:creationId xmlns:a16="http://schemas.microsoft.com/office/drawing/2014/main" id="{F2B6295B-ED6B-447A-A561-D0BEA4C6E811}"/>
              </a:ext>
            </a:extLst>
          </p:cNvPr>
          <p:cNvSpPr>
            <a:spLocks noGrp="1"/>
          </p:cNvSpPr>
          <p:nvPr>
            <p:ph type="sldNum" sz="quarter" idx="12"/>
          </p:nvPr>
        </p:nvSpPr>
        <p:spPr/>
        <p:txBody>
          <a:bodyPr/>
          <a:lstStyle/>
          <a:p>
            <a:pPr>
              <a:defRPr/>
            </a:pPr>
            <a:fld id="{C993D762-CD5B-413A-A315-DE9E2B4EBB0A}" type="slidenum">
              <a:rPr lang="en-US" altLang="ja-JP" smtClean="0"/>
              <a:pPr>
                <a:defRPr/>
              </a:pPr>
              <a:t>3</a:t>
            </a:fld>
            <a:endParaRPr lang="en-US" altLang="ja-JP"/>
          </a:p>
        </p:txBody>
      </p:sp>
    </p:spTree>
    <p:extLst>
      <p:ext uri="{BB962C8B-B14F-4D97-AF65-F5344CB8AC3E}">
        <p14:creationId xmlns:p14="http://schemas.microsoft.com/office/powerpoint/2010/main" val="1961002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ja-JP" altLang="en-US" sz="3600" dirty="0">
                <a:solidFill>
                  <a:schemeClr val="tx1"/>
                </a:solidFill>
                <a:highlight>
                  <a:srgbClr val="FFFF00"/>
                </a:highlight>
                <a:latin typeface="+mj-ea"/>
              </a:rPr>
              <a:t>学習のポイント</a:t>
            </a:r>
          </a:p>
        </p:txBody>
      </p:sp>
      <p:sp>
        <p:nvSpPr>
          <p:cNvPr id="3" name="コンテンツ プレースホルダー 2"/>
          <p:cNvSpPr>
            <a:spLocks noGrp="1"/>
          </p:cNvSpPr>
          <p:nvPr>
            <p:ph idx="1"/>
          </p:nvPr>
        </p:nvSpPr>
        <p:spPr>
          <a:xfrm>
            <a:off x="323528" y="1600201"/>
            <a:ext cx="8363272" cy="3412976"/>
          </a:xfrm>
        </p:spPr>
        <p:txBody>
          <a:bodyPr/>
          <a:lstStyle/>
          <a:p>
            <a:r>
              <a:rPr lang="ja-JP" altLang="en-US" dirty="0"/>
              <a:t>コミュニティソーシャルワーク</a:t>
            </a:r>
            <a:endParaRPr lang="en-US" altLang="ja-JP" dirty="0"/>
          </a:p>
          <a:p>
            <a:r>
              <a:rPr kumimoji="1" lang="ja-JP" altLang="en-US" dirty="0"/>
              <a:t>地域支援における協議会運営の機能と運営方法</a:t>
            </a:r>
            <a:endParaRPr kumimoji="1" lang="en-US" altLang="ja-JP" dirty="0"/>
          </a:p>
          <a:p>
            <a:r>
              <a:rPr kumimoji="1" lang="ja-JP" altLang="en-US" dirty="0"/>
              <a:t>地域住民や地域組織及び関係行政機関との関係構築方法</a:t>
            </a:r>
          </a:p>
        </p:txBody>
      </p:sp>
      <p:sp>
        <p:nvSpPr>
          <p:cNvPr id="8" name="スライド番号プレースホルダー 7">
            <a:extLst>
              <a:ext uri="{FF2B5EF4-FFF2-40B4-BE49-F238E27FC236}">
                <a16:creationId xmlns:a16="http://schemas.microsoft.com/office/drawing/2014/main" id="{CAFC420A-0866-4C55-8B25-F64F4B470CE1}"/>
              </a:ext>
            </a:extLst>
          </p:cNvPr>
          <p:cNvSpPr>
            <a:spLocks noGrp="1"/>
          </p:cNvSpPr>
          <p:nvPr>
            <p:ph type="sldNum" sz="quarter" idx="12"/>
          </p:nvPr>
        </p:nvSpPr>
        <p:spPr/>
        <p:txBody>
          <a:bodyPr/>
          <a:lstStyle/>
          <a:p>
            <a:pPr>
              <a:defRPr/>
            </a:pPr>
            <a:fld id="{C993D762-CD5B-413A-A315-DE9E2B4EBB0A}" type="slidenum">
              <a:rPr lang="en-US" altLang="ja-JP" smtClean="0"/>
              <a:pPr>
                <a:defRPr/>
              </a:pPr>
              <a:t>4</a:t>
            </a:fld>
            <a:endParaRPr lang="en-US" altLang="ja-JP"/>
          </a:p>
        </p:txBody>
      </p:sp>
    </p:spTree>
    <p:extLst>
      <p:ext uri="{BB962C8B-B14F-4D97-AF65-F5344CB8AC3E}">
        <p14:creationId xmlns:p14="http://schemas.microsoft.com/office/powerpoint/2010/main" val="2317637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7CE042-D354-E4C5-AE17-38F3EF47E9BE}"/>
              </a:ext>
            </a:extLst>
          </p:cNvPr>
          <p:cNvSpPr>
            <a:spLocks noGrp="1"/>
          </p:cNvSpPr>
          <p:nvPr>
            <p:ph type="title"/>
          </p:nvPr>
        </p:nvSpPr>
        <p:spPr/>
        <p:txBody>
          <a:bodyPr/>
          <a:lstStyle/>
          <a:p>
            <a:r>
              <a:rPr kumimoji="1" lang="ja-JP" altLang="en-US" dirty="0"/>
              <a:t>演習４　全体の流れ</a:t>
            </a:r>
          </a:p>
        </p:txBody>
      </p:sp>
      <p:sp>
        <p:nvSpPr>
          <p:cNvPr id="3" name="コンテンツ プレースホルダー 2">
            <a:extLst>
              <a:ext uri="{FF2B5EF4-FFF2-40B4-BE49-F238E27FC236}">
                <a16:creationId xmlns:a16="http://schemas.microsoft.com/office/drawing/2014/main" id="{32DFD791-3770-1368-4FA6-B1BB6884420F}"/>
              </a:ext>
            </a:extLst>
          </p:cNvPr>
          <p:cNvSpPr>
            <a:spLocks noGrp="1"/>
          </p:cNvSpPr>
          <p:nvPr>
            <p:ph idx="1"/>
          </p:nvPr>
        </p:nvSpPr>
        <p:spPr>
          <a:xfrm>
            <a:off x="457200" y="1600200"/>
            <a:ext cx="8363272" cy="4525963"/>
          </a:xfrm>
        </p:spPr>
        <p:txBody>
          <a:bodyPr/>
          <a:lstStyle/>
          <a:p>
            <a:r>
              <a:rPr kumimoji="1" lang="ja-JP" altLang="en-US" dirty="0"/>
              <a:t>演習４－１　自立支援協議会「ボトムアップ型」</a:t>
            </a:r>
            <a:endParaRPr kumimoji="1" lang="en-US" altLang="ja-JP" dirty="0"/>
          </a:p>
          <a:p>
            <a:pPr marL="0" indent="0">
              <a:buNone/>
            </a:pPr>
            <a:r>
              <a:rPr lang="ja-JP" altLang="en-US" dirty="0"/>
              <a:t>　　　　　　　　</a:t>
            </a:r>
            <a:r>
              <a:rPr kumimoji="1" lang="ja-JP" altLang="en-US" dirty="0"/>
              <a:t>　の運営の演習</a:t>
            </a:r>
            <a:endParaRPr kumimoji="1" lang="en-US" altLang="ja-JP" dirty="0"/>
          </a:p>
          <a:p>
            <a:r>
              <a:rPr lang="ja-JP" altLang="en-US" dirty="0"/>
              <a:t>演習４－２　自立支援協議会「ブレイクダウン</a:t>
            </a:r>
            <a:endParaRPr lang="en-US" altLang="ja-JP" dirty="0"/>
          </a:p>
          <a:p>
            <a:pPr marL="0" indent="0">
              <a:buNone/>
            </a:pPr>
            <a:r>
              <a:rPr lang="ja-JP" altLang="en-US" dirty="0"/>
              <a:t>　　　　　　　　　型」の運営演習</a:t>
            </a:r>
            <a:endParaRPr lang="en-US" altLang="ja-JP" dirty="0"/>
          </a:p>
          <a:p>
            <a:r>
              <a:rPr kumimoji="1" lang="ja-JP" altLang="en-US" dirty="0"/>
              <a:t>演習４－３　地域援助の具体的展開について</a:t>
            </a:r>
            <a:endParaRPr kumimoji="1" lang="en-US" altLang="ja-JP" dirty="0"/>
          </a:p>
          <a:p>
            <a:pPr marL="0" indent="0">
              <a:buNone/>
            </a:pPr>
            <a:r>
              <a:rPr lang="ja-JP" altLang="en-US" dirty="0"/>
              <a:t>　　　　　　　　　の振り返り</a:t>
            </a:r>
            <a:endParaRPr kumimoji="1" lang="ja-JP" altLang="en-US" dirty="0"/>
          </a:p>
        </p:txBody>
      </p:sp>
      <p:sp>
        <p:nvSpPr>
          <p:cNvPr id="5" name="スライド番号プレースホルダー 4">
            <a:extLst>
              <a:ext uri="{FF2B5EF4-FFF2-40B4-BE49-F238E27FC236}">
                <a16:creationId xmlns:a16="http://schemas.microsoft.com/office/drawing/2014/main" id="{39CF0ACD-0CB8-49AF-58E1-6D1CBB9F5E92}"/>
              </a:ext>
            </a:extLst>
          </p:cNvPr>
          <p:cNvSpPr>
            <a:spLocks noGrp="1"/>
          </p:cNvSpPr>
          <p:nvPr>
            <p:ph type="sldNum" sz="quarter" idx="12"/>
          </p:nvPr>
        </p:nvSpPr>
        <p:spPr/>
        <p:txBody>
          <a:bodyPr/>
          <a:lstStyle/>
          <a:p>
            <a:pPr>
              <a:defRPr/>
            </a:pPr>
            <a:fld id="{C993D762-CD5B-413A-A315-DE9E2B4EBB0A}" type="slidenum">
              <a:rPr lang="en-US" altLang="ja-JP" smtClean="0"/>
              <a:pPr>
                <a:defRPr/>
              </a:pPr>
              <a:t>5</a:t>
            </a:fld>
            <a:endParaRPr lang="en-US" altLang="ja-JP"/>
          </a:p>
        </p:txBody>
      </p:sp>
    </p:spTree>
    <p:extLst>
      <p:ext uri="{BB962C8B-B14F-4D97-AF65-F5344CB8AC3E}">
        <p14:creationId xmlns:p14="http://schemas.microsoft.com/office/powerpoint/2010/main" val="4263826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0EEBB4-04DC-9CB8-E337-D9E6C351A823}"/>
              </a:ext>
            </a:extLst>
          </p:cNvPr>
          <p:cNvSpPr>
            <a:spLocks noGrp="1"/>
          </p:cNvSpPr>
          <p:nvPr>
            <p:ph type="title"/>
          </p:nvPr>
        </p:nvSpPr>
        <p:spPr>
          <a:xfrm>
            <a:off x="457200" y="2857500"/>
            <a:ext cx="8229600" cy="1143000"/>
          </a:xfrm>
        </p:spPr>
        <p:txBody>
          <a:bodyPr/>
          <a:lstStyle/>
          <a:p>
            <a:r>
              <a:rPr kumimoji="1" lang="ja-JP" altLang="en-US" dirty="0"/>
              <a:t>演習４－１　地域課題の解決に向けたプロセス「ボトムアップ型」</a:t>
            </a:r>
            <a:br>
              <a:rPr kumimoji="1" lang="en-US" altLang="ja-JP" dirty="0"/>
            </a:br>
            <a:endParaRPr kumimoji="1" lang="ja-JP" altLang="en-US" dirty="0"/>
          </a:p>
        </p:txBody>
      </p:sp>
      <p:sp>
        <p:nvSpPr>
          <p:cNvPr id="5" name="スライド番号プレースホルダー 4">
            <a:extLst>
              <a:ext uri="{FF2B5EF4-FFF2-40B4-BE49-F238E27FC236}">
                <a16:creationId xmlns:a16="http://schemas.microsoft.com/office/drawing/2014/main" id="{762A313B-F35C-9DFC-30F7-94475A80607D}"/>
              </a:ext>
            </a:extLst>
          </p:cNvPr>
          <p:cNvSpPr>
            <a:spLocks noGrp="1"/>
          </p:cNvSpPr>
          <p:nvPr>
            <p:ph type="sldNum" sz="quarter" idx="12"/>
          </p:nvPr>
        </p:nvSpPr>
        <p:spPr/>
        <p:txBody>
          <a:bodyPr/>
          <a:lstStyle/>
          <a:p>
            <a:pPr>
              <a:defRPr/>
            </a:pPr>
            <a:fld id="{C993D762-CD5B-413A-A315-DE9E2B4EBB0A}" type="slidenum">
              <a:rPr lang="en-US" altLang="ja-JP" smtClean="0"/>
              <a:pPr>
                <a:defRPr/>
              </a:pPr>
              <a:t>6</a:t>
            </a:fld>
            <a:endParaRPr lang="en-US" altLang="ja-JP"/>
          </a:p>
        </p:txBody>
      </p:sp>
    </p:spTree>
    <p:extLst>
      <p:ext uri="{BB962C8B-B14F-4D97-AF65-F5344CB8AC3E}">
        <p14:creationId xmlns:p14="http://schemas.microsoft.com/office/powerpoint/2010/main" val="3284949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D35A1C-F874-BFFC-8D68-4EB8A9553E7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65FEEA6-84B4-CBE2-50F0-FFB2D6851CA8}"/>
              </a:ext>
            </a:extLst>
          </p:cNvPr>
          <p:cNvSpPr>
            <a:spLocks noGrp="1"/>
          </p:cNvSpPr>
          <p:nvPr>
            <p:ph type="title"/>
          </p:nvPr>
        </p:nvSpPr>
        <p:spPr/>
        <p:txBody>
          <a:bodyPr/>
          <a:lstStyle/>
          <a:p>
            <a:r>
              <a:rPr kumimoji="1" lang="ja-JP" altLang="en-US" dirty="0">
                <a:highlight>
                  <a:srgbClr val="FFFF00"/>
                </a:highlight>
              </a:rPr>
              <a:t>４－１演習の流れ</a:t>
            </a:r>
          </a:p>
        </p:txBody>
      </p:sp>
      <p:sp>
        <p:nvSpPr>
          <p:cNvPr id="9" name="スライド番号プレースホルダー 8">
            <a:extLst>
              <a:ext uri="{FF2B5EF4-FFF2-40B4-BE49-F238E27FC236}">
                <a16:creationId xmlns:a16="http://schemas.microsoft.com/office/drawing/2014/main" id="{49BE1AA5-CD63-9704-4969-40F5E78AB9D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993D762-CD5B-413A-A315-DE9E2B4EBB0A}" type="slidenum">
              <a:rPr kumimoji="1" lang="en-US" altLang="ja-JP" sz="1400" b="0" i="0" u="none" strike="noStrike" kern="1200" cap="none" spc="0" normalizeH="0" baseline="0" noProof="0" smtClean="0">
                <a:ln>
                  <a:noFill/>
                </a:ln>
                <a:solidFill>
                  <a:srgbClr val="000000"/>
                </a:solidFill>
                <a:effectLst/>
                <a:uLnTx/>
                <a:uFillTx/>
                <a:latin typeface="Arial" charset="0"/>
                <a:ea typeface="ＭＳ Ｐゴシック"/>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1" lang="en-US" altLang="ja-JP" sz="1400" b="0" i="0" u="none" strike="noStrike" kern="1200" cap="none" spc="0" normalizeH="0" baseline="0" noProof="0">
              <a:ln>
                <a:noFill/>
              </a:ln>
              <a:solidFill>
                <a:srgbClr val="000000"/>
              </a:solidFill>
              <a:effectLst/>
              <a:uLnTx/>
              <a:uFillTx/>
              <a:latin typeface="Arial" charset="0"/>
              <a:ea typeface="ＭＳ Ｐゴシック"/>
              <a:cs typeface="+mn-cs"/>
            </a:endParaRPr>
          </a:p>
        </p:txBody>
      </p:sp>
      <p:graphicFrame>
        <p:nvGraphicFramePr>
          <p:cNvPr id="5" name="表 6">
            <a:extLst>
              <a:ext uri="{FF2B5EF4-FFF2-40B4-BE49-F238E27FC236}">
                <a16:creationId xmlns:a16="http://schemas.microsoft.com/office/drawing/2014/main" id="{AE9DD0F0-DA5C-5FEE-2AEC-CB6D89C30C21}"/>
              </a:ext>
            </a:extLst>
          </p:cNvPr>
          <p:cNvGraphicFramePr>
            <a:graphicFrameLocks noGrp="1"/>
          </p:cNvGraphicFramePr>
          <p:nvPr>
            <p:ph idx="1"/>
            <p:extLst>
              <p:ext uri="{D42A27DB-BD31-4B8C-83A1-F6EECF244321}">
                <p14:modId xmlns:p14="http://schemas.microsoft.com/office/powerpoint/2010/main" val="2748865770"/>
              </p:ext>
            </p:extLst>
          </p:nvPr>
        </p:nvGraphicFramePr>
        <p:xfrm>
          <a:off x="439132" y="2298576"/>
          <a:ext cx="8229600" cy="2786607"/>
        </p:xfrm>
        <a:graphic>
          <a:graphicData uri="http://schemas.openxmlformats.org/drawingml/2006/table">
            <a:tbl>
              <a:tblPr firstRow="1" bandRow="1">
                <a:tableStyleId>{5C22544A-7EE6-4342-B048-85BDC9FD1C3A}</a:tableStyleId>
              </a:tblPr>
              <a:tblGrid>
                <a:gridCol w="2548692">
                  <a:extLst>
                    <a:ext uri="{9D8B030D-6E8A-4147-A177-3AD203B41FA5}">
                      <a16:colId xmlns:a16="http://schemas.microsoft.com/office/drawing/2014/main" val="2936991135"/>
                    </a:ext>
                  </a:extLst>
                </a:gridCol>
                <a:gridCol w="5680908">
                  <a:extLst>
                    <a:ext uri="{9D8B030D-6E8A-4147-A177-3AD203B41FA5}">
                      <a16:colId xmlns:a16="http://schemas.microsoft.com/office/drawing/2014/main" val="1053241949"/>
                    </a:ext>
                  </a:extLst>
                </a:gridCol>
              </a:tblGrid>
              <a:tr h="9288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dirty="0">
                          <a:solidFill>
                            <a:schemeClr val="tx1"/>
                          </a:solidFill>
                        </a:rPr>
                        <a:t>時　間</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dirty="0">
                          <a:solidFill>
                            <a:schemeClr val="tx1"/>
                          </a:solidFill>
                        </a:rPr>
                        <a:t>内　容</a:t>
                      </a:r>
                    </a:p>
                    <a:p>
                      <a:endParaRPr kumimoji="1" lang="ja-JP" altLang="en-US" dirty="0"/>
                    </a:p>
                  </a:txBody>
                  <a:tcPr/>
                </a:tc>
                <a:extLst>
                  <a:ext uri="{0D108BD9-81ED-4DB2-BD59-A6C34878D82A}">
                    <a16:rowId xmlns:a16="http://schemas.microsoft.com/office/drawing/2014/main" val="446135693"/>
                  </a:ext>
                </a:extLst>
              </a:tr>
              <a:tr h="9288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dirty="0"/>
                        <a:t>15:05</a:t>
                      </a:r>
                      <a:r>
                        <a:rPr kumimoji="1" lang="ja-JP" altLang="en-US" sz="2800" dirty="0"/>
                        <a:t>～</a:t>
                      </a:r>
                      <a:r>
                        <a:rPr kumimoji="1" lang="en-US" altLang="ja-JP" sz="2800" dirty="0"/>
                        <a:t>15:15</a:t>
                      </a:r>
                    </a:p>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dirty="0"/>
                        <a:t>導入</a:t>
                      </a:r>
                    </a:p>
                    <a:p>
                      <a:endParaRPr kumimoji="1" lang="ja-JP" altLang="en-US" dirty="0"/>
                    </a:p>
                  </a:txBody>
                  <a:tcPr/>
                </a:tc>
                <a:extLst>
                  <a:ext uri="{0D108BD9-81ED-4DB2-BD59-A6C34878D82A}">
                    <a16:rowId xmlns:a16="http://schemas.microsoft.com/office/drawing/2014/main" val="2646036520"/>
                  </a:ext>
                </a:extLst>
              </a:tr>
              <a:tr h="9288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dirty="0"/>
                        <a:t>15:15</a:t>
                      </a:r>
                      <a:r>
                        <a:rPr kumimoji="1" lang="ja-JP" altLang="en-US" sz="2800" dirty="0"/>
                        <a:t>～</a:t>
                      </a:r>
                      <a:r>
                        <a:rPr kumimoji="1" lang="en-US" altLang="ja-JP" sz="2800" dirty="0"/>
                        <a:t>17:40</a:t>
                      </a:r>
                    </a:p>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dirty="0"/>
                        <a:t>演習</a:t>
                      </a:r>
                      <a:r>
                        <a:rPr kumimoji="1" lang="en-US" altLang="ja-JP" sz="2800" dirty="0"/>
                        <a:t>4-1</a:t>
                      </a:r>
                      <a:endParaRPr kumimoji="1" lang="ja-JP" altLang="en-US" sz="2800" dirty="0"/>
                    </a:p>
                    <a:p>
                      <a:endParaRPr kumimoji="1" lang="ja-JP" altLang="en-US" dirty="0"/>
                    </a:p>
                  </a:txBody>
                  <a:tcPr/>
                </a:tc>
                <a:extLst>
                  <a:ext uri="{0D108BD9-81ED-4DB2-BD59-A6C34878D82A}">
                    <a16:rowId xmlns:a16="http://schemas.microsoft.com/office/drawing/2014/main" val="1535620040"/>
                  </a:ext>
                </a:extLst>
              </a:tr>
            </a:tbl>
          </a:graphicData>
        </a:graphic>
      </p:graphicFrame>
      <p:sp>
        <p:nvSpPr>
          <p:cNvPr id="7" name="正方形/長方形 6">
            <a:extLst>
              <a:ext uri="{FF2B5EF4-FFF2-40B4-BE49-F238E27FC236}">
                <a16:creationId xmlns:a16="http://schemas.microsoft.com/office/drawing/2014/main" id="{650E8B42-4A6F-879B-CA49-9A6DB524F3CF}"/>
              </a:ext>
            </a:extLst>
          </p:cNvPr>
          <p:cNvSpPr/>
          <p:nvPr/>
        </p:nvSpPr>
        <p:spPr>
          <a:xfrm>
            <a:off x="611560" y="1417638"/>
            <a:ext cx="2304256" cy="715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3200" b="0" i="0" u="none" strike="noStrike" kern="1200" cap="none" spc="0" normalizeH="0" baseline="0" noProof="0" dirty="0">
                <a:ln>
                  <a:noFill/>
                </a:ln>
                <a:solidFill>
                  <a:srgbClr val="000000"/>
                </a:solidFill>
                <a:effectLst/>
                <a:uLnTx/>
                <a:uFillTx/>
                <a:latin typeface="Arial"/>
                <a:ea typeface="ＭＳ Ｐゴシック"/>
                <a:cs typeface="+mn-cs"/>
              </a:rPr>
              <a:t>4</a:t>
            </a:r>
            <a:r>
              <a:rPr kumimoji="1" lang="ja-JP" altLang="en-US" sz="3200" b="0" i="0" u="none" strike="noStrike" kern="1200" cap="none" spc="0" normalizeH="0" baseline="0" noProof="0" dirty="0">
                <a:ln>
                  <a:noFill/>
                </a:ln>
                <a:solidFill>
                  <a:srgbClr val="000000"/>
                </a:solidFill>
                <a:effectLst/>
                <a:uLnTx/>
                <a:uFillTx/>
                <a:latin typeface="Arial"/>
                <a:ea typeface="ＭＳ Ｐゴシック"/>
                <a:cs typeface="+mn-cs"/>
              </a:rPr>
              <a:t>日目</a:t>
            </a:r>
          </a:p>
        </p:txBody>
      </p:sp>
    </p:spTree>
    <p:extLst>
      <p:ext uri="{BB962C8B-B14F-4D97-AF65-F5344CB8AC3E}">
        <p14:creationId xmlns:p14="http://schemas.microsoft.com/office/powerpoint/2010/main" val="309234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266A4-6E87-AC47-5009-515BF157386D}"/>
            </a:ext>
          </a:extLst>
        </p:cNvPr>
        <p:cNvGrpSpPr/>
        <p:nvPr/>
      </p:nvGrpSpPr>
      <p:grpSpPr>
        <a:xfrm>
          <a:off x="0" y="0"/>
          <a:ext cx="0" cy="0"/>
          <a:chOff x="0" y="0"/>
          <a:chExt cx="0" cy="0"/>
        </a:xfrm>
      </p:grpSpPr>
      <p:grpSp>
        <p:nvGrpSpPr>
          <p:cNvPr id="35" name="グループ化 34">
            <a:extLst>
              <a:ext uri="{FF2B5EF4-FFF2-40B4-BE49-F238E27FC236}">
                <a16:creationId xmlns:a16="http://schemas.microsoft.com/office/drawing/2014/main" id="{1A9BD442-AA81-11B7-B6C1-E905F69A0CCF}"/>
              </a:ext>
            </a:extLst>
          </p:cNvPr>
          <p:cNvGrpSpPr/>
          <p:nvPr/>
        </p:nvGrpSpPr>
        <p:grpSpPr>
          <a:xfrm>
            <a:off x="3707904" y="3688749"/>
            <a:ext cx="4259864" cy="2903837"/>
            <a:chOff x="3707904" y="3688749"/>
            <a:chExt cx="4259864" cy="2903837"/>
          </a:xfrm>
        </p:grpSpPr>
        <p:sp>
          <p:nvSpPr>
            <p:cNvPr id="16" name="楕円 15">
              <a:extLst>
                <a:ext uri="{FF2B5EF4-FFF2-40B4-BE49-F238E27FC236}">
                  <a16:creationId xmlns:a16="http://schemas.microsoft.com/office/drawing/2014/main" id="{52893631-AE70-49C8-E356-DFE46B977326}"/>
                </a:ext>
              </a:extLst>
            </p:cNvPr>
            <p:cNvSpPr/>
            <p:nvPr/>
          </p:nvSpPr>
          <p:spPr>
            <a:xfrm>
              <a:off x="3707904" y="3688749"/>
              <a:ext cx="1152128" cy="1624728"/>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22" name="テキスト ボックス 21">
              <a:extLst>
                <a:ext uri="{FF2B5EF4-FFF2-40B4-BE49-F238E27FC236}">
                  <a16:creationId xmlns:a16="http://schemas.microsoft.com/office/drawing/2014/main" id="{C389F312-E606-A761-5D14-5A574BF877CA}"/>
                </a:ext>
              </a:extLst>
            </p:cNvPr>
            <p:cNvSpPr txBox="1"/>
            <p:nvPr/>
          </p:nvSpPr>
          <p:spPr>
            <a:xfrm>
              <a:off x="4898266" y="6130921"/>
              <a:ext cx="3069502"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ミクロレベルの視点</a:t>
              </a:r>
            </a:p>
          </p:txBody>
        </p:sp>
        <p:cxnSp>
          <p:nvCxnSpPr>
            <p:cNvPr id="24" name="直線コネクタ 23">
              <a:extLst>
                <a:ext uri="{FF2B5EF4-FFF2-40B4-BE49-F238E27FC236}">
                  <a16:creationId xmlns:a16="http://schemas.microsoft.com/office/drawing/2014/main" id="{C20471DF-7B35-C41F-B635-AEA33A8701FE}"/>
                </a:ext>
              </a:extLst>
            </p:cNvPr>
            <p:cNvCxnSpPr>
              <a:cxnSpLocks/>
              <a:stCxn id="19" idx="4"/>
              <a:endCxn id="22" idx="1"/>
            </p:cNvCxnSpPr>
            <p:nvPr/>
          </p:nvCxnSpPr>
          <p:spPr>
            <a:xfrm>
              <a:off x="4319972" y="5378337"/>
              <a:ext cx="578294" cy="98341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36" name="グループ化 35">
            <a:extLst>
              <a:ext uri="{FF2B5EF4-FFF2-40B4-BE49-F238E27FC236}">
                <a16:creationId xmlns:a16="http://schemas.microsoft.com/office/drawing/2014/main" id="{F02DF2C0-1B99-CDB1-06DB-F163E87A4EC4}"/>
              </a:ext>
            </a:extLst>
          </p:cNvPr>
          <p:cNvGrpSpPr/>
          <p:nvPr/>
        </p:nvGrpSpPr>
        <p:grpSpPr>
          <a:xfrm>
            <a:off x="3275856" y="2492896"/>
            <a:ext cx="5423543" cy="3538967"/>
            <a:chOff x="3275856" y="2492896"/>
            <a:chExt cx="5423543" cy="3538967"/>
          </a:xfrm>
        </p:grpSpPr>
        <p:sp>
          <p:nvSpPr>
            <p:cNvPr id="19" name="楕円 18">
              <a:extLst>
                <a:ext uri="{FF2B5EF4-FFF2-40B4-BE49-F238E27FC236}">
                  <a16:creationId xmlns:a16="http://schemas.microsoft.com/office/drawing/2014/main" id="{30A30D7B-288A-1797-A147-8B2F78DF17B3}"/>
                </a:ext>
              </a:extLst>
            </p:cNvPr>
            <p:cNvSpPr/>
            <p:nvPr/>
          </p:nvSpPr>
          <p:spPr>
            <a:xfrm>
              <a:off x="3275856" y="2492896"/>
              <a:ext cx="2088232" cy="2885441"/>
            </a:xfrm>
            <a:prstGeom prst="ellipse">
              <a:avLst/>
            </a:prstGeom>
            <a:no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25" name="テキスト ボックス 24">
              <a:extLst>
                <a:ext uri="{FF2B5EF4-FFF2-40B4-BE49-F238E27FC236}">
                  <a16:creationId xmlns:a16="http://schemas.microsoft.com/office/drawing/2014/main" id="{C06151C2-72B6-5ADF-11D1-E13542BBECCA}"/>
                </a:ext>
              </a:extLst>
            </p:cNvPr>
            <p:cNvSpPr txBox="1"/>
            <p:nvPr/>
          </p:nvSpPr>
          <p:spPr>
            <a:xfrm>
              <a:off x="6028747" y="5570198"/>
              <a:ext cx="2670652"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メゾレベルの視点</a:t>
              </a:r>
            </a:p>
          </p:txBody>
        </p:sp>
        <p:cxnSp>
          <p:nvCxnSpPr>
            <p:cNvPr id="30" name="直線コネクタ 29">
              <a:extLst>
                <a:ext uri="{FF2B5EF4-FFF2-40B4-BE49-F238E27FC236}">
                  <a16:creationId xmlns:a16="http://schemas.microsoft.com/office/drawing/2014/main" id="{D3CA681D-6355-B321-A0B7-A82BA91AAB11}"/>
                </a:ext>
              </a:extLst>
            </p:cNvPr>
            <p:cNvCxnSpPr>
              <a:stCxn id="19" idx="5"/>
              <a:endCxn id="25" idx="1"/>
            </p:cNvCxnSpPr>
            <p:nvPr/>
          </p:nvCxnSpPr>
          <p:spPr>
            <a:xfrm>
              <a:off x="5058274" y="4955774"/>
              <a:ext cx="970473" cy="845257"/>
            </a:xfrm>
            <a:prstGeom prst="line">
              <a:avLst/>
            </a:prstGeom>
            <a:ln w="28575">
              <a:solidFill>
                <a:srgbClr val="FF9933"/>
              </a:solidFill>
            </a:ln>
          </p:spPr>
          <p:style>
            <a:lnRef idx="1">
              <a:schemeClr val="accent1"/>
            </a:lnRef>
            <a:fillRef idx="0">
              <a:schemeClr val="accent1"/>
            </a:fillRef>
            <a:effectRef idx="0">
              <a:schemeClr val="accent1"/>
            </a:effectRef>
            <a:fontRef idx="minor">
              <a:schemeClr val="tx1"/>
            </a:fontRef>
          </p:style>
        </p:cxnSp>
      </p:grpSp>
      <p:grpSp>
        <p:nvGrpSpPr>
          <p:cNvPr id="37" name="グループ化 36">
            <a:extLst>
              <a:ext uri="{FF2B5EF4-FFF2-40B4-BE49-F238E27FC236}">
                <a16:creationId xmlns:a16="http://schemas.microsoft.com/office/drawing/2014/main" id="{FE77A41E-F269-08B9-2D00-1FD1CF1DC647}"/>
              </a:ext>
            </a:extLst>
          </p:cNvPr>
          <p:cNvGrpSpPr/>
          <p:nvPr/>
        </p:nvGrpSpPr>
        <p:grpSpPr>
          <a:xfrm>
            <a:off x="360990" y="976579"/>
            <a:ext cx="8229256" cy="4540653"/>
            <a:chOff x="360990" y="976579"/>
            <a:chExt cx="8229256" cy="4540653"/>
          </a:xfrm>
        </p:grpSpPr>
        <p:sp>
          <p:nvSpPr>
            <p:cNvPr id="18" name="楕円 17">
              <a:extLst>
                <a:ext uri="{FF2B5EF4-FFF2-40B4-BE49-F238E27FC236}">
                  <a16:creationId xmlns:a16="http://schemas.microsoft.com/office/drawing/2014/main" id="{539EDEC3-151D-2D6A-7FFE-C5C4A61BA24E}"/>
                </a:ext>
              </a:extLst>
            </p:cNvPr>
            <p:cNvSpPr/>
            <p:nvPr/>
          </p:nvSpPr>
          <p:spPr>
            <a:xfrm>
              <a:off x="360990" y="1052735"/>
              <a:ext cx="8229256" cy="446449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32" name="テキスト ボックス 31">
              <a:extLst>
                <a:ext uri="{FF2B5EF4-FFF2-40B4-BE49-F238E27FC236}">
                  <a16:creationId xmlns:a16="http://schemas.microsoft.com/office/drawing/2014/main" id="{DDDFC973-5094-8325-7438-481A65E88546}"/>
                </a:ext>
              </a:extLst>
            </p:cNvPr>
            <p:cNvSpPr txBox="1"/>
            <p:nvPr/>
          </p:nvSpPr>
          <p:spPr>
            <a:xfrm>
              <a:off x="4635421" y="976579"/>
              <a:ext cx="2909494" cy="461665"/>
            </a:xfrm>
            <a:prstGeom prst="rect">
              <a:avLst/>
            </a:prstGeom>
            <a:solidFill>
              <a:schemeClr val="bg1"/>
            </a:solidFill>
            <a:ln>
              <a:no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マクロレベルの視点</a:t>
              </a:r>
            </a:p>
          </p:txBody>
        </p:sp>
      </p:grpSp>
      <p:sp>
        <p:nvSpPr>
          <p:cNvPr id="33" name="矢印: 上カーブ 32">
            <a:extLst>
              <a:ext uri="{FF2B5EF4-FFF2-40B4-BE49-F238E27FC236}">
                <a16:creationId xmlns:a16="http://schemas.microsoft.com/office/drawing/2014/main" id="{16DDB0A5-AE9E-EABB-83E5-CB02F81DF95D}"/>
              </a:ext>
            </a:extLst>
          </p:cNvPr>
          <p:cNvSpPr/>
          <p:nvPr/>
        </p:nvSpPr>
        <p:spPr>
          <a:xfrm rot="17435760">
            <a:off x="4982290" y="3019776"/>
            <a:ext cx="3214955" cy="115699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a:ea typeface="ＭＳ Ｐゴシック"/>
              <a:cs typeface="+mn-cs"/>
            </a:endParaRPr>
          </a:p>
        </p:txBody>
      </p:sp>
      <p:grpSp>
        <p:nvGrpSpPr>
          <p:cNvPr id="41" name="グループ化 40">
            <a:extLst>
              <a:ext uri="{FF2B5EF4-FFF2-40B4-BE49-F238E27FC236}">
                <a16:creationId xmlns:a16="http://schemas.microsoft.com/office/drawing/2014/main" id="{D4E61B55-8F98-CEAF-014D-6F5A9AFBF5D3}"/>
              </a:ext>
            </a:extLst>
          </p:cNvPr>
          <p:cNvGrpSpPr/>
          <p:nvPr/>
        </p:nvGrpSpPr>
        <p:grpSpPr>
          <a:xfrm>
            <a:off x="2023654" y="1140617"/>
            <a:ext cx="2937971" cy="3150823"/>
            <a:chOff x="2505977" y="1358463"/>
            <a:chExt cx="2937971" cy="3150823"/>
          </a:xfrm>
        </p:grpSpPr>
        <p:sp>
          <p:nvSpPr>
            <p:cNvPr id="34" name="矢印: 上カーブ 33">
              <a:extLst>
                <a:ext uri="{FF2B5EF4-FFF2-40B4-BE49-F238E27FC236}">
                  <a16:creationId xmlns:a16="http://schemas.microsoft.com/office/drawing/2014/main" id="{089DF2A7-769E-00A1-35DF-92DC4D9372CD}"/>
                </a:ext>
              </a:extLst>
            </p:cNvPr>
            <p:cNvSpPr/>
            <p:nvPr/>
          </p:nvSpPr>
          <p:spPr>
            <a:xfrm rot="7028306">
              <a:off x="2423410" y="2262448"/>
              <a:ext cx="3150823" cy="1342853"/>
            </a:xfrm>
            <a:prstGeom prst="curvedUpArrow">
              <a:avLst/>
            </a:prstGeom>
            <a:solidFill>
              <a:srgbClr val="FF996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40" name="テキスト ボックス 39">
              <a:extLst>
                <a:ext uri="{FF2B5EF4-FFF2-40B4-BE49-F238E27FC236}">
                  <a16:creationId xmlns:a16="http://schemas.microsoft.com/office/drawing/2014/main" id="{70733133-965E-310C-4681-A97212F11549}"/>
                </a:ext>
              </a:extLst>
            </p:cNvPr>
            <p:cNvSpPr txBox="1"/>
            <p:nvPr/>
          </p:nvSpPr>
          <p:spPr>
            <a:xfrm>
              <a:off x="2505977" y="1792066"/>
              <a:ext cx="2937971"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私の地域は・・・</a:t>
              </a:r>
            </a:p>
          </p:txBody>
        </p:sp>
      </p:grpSp>
      <p:grpSp>
        <p:nvGrpSpPr>
          <p:cNvPr id="6" name="グループ化 5">
            <a:extLst>
              <a:ext uri="{FF2B5EF4-FFF2-40B4-BE49-F238E27FC236}">
                <a16:creationId xmlns:a16="http://schemas.microsoft.com/office/drawing/2014/main" id="{9D15C367-26EF-32B4-7C55-392CF12F94E6}"/>
              </a:ext>
            </a:extLst>
          </p:cNvPr>
          <p:cNvGrpSpPr/>
          <p:nvPr/>
        </p:nvGrpSpPr>
        <p:grpSpPr>
          <a:xfrm>
            <a:off x="599313" y="2597119"/>
            <a:ext cx="4066994" cy="1326251"/>
            <a:chOff x="652532" y="2597119"/>
            <a:chExt cx="4066994" cy="1326251"/>
          </a:xfrm>
        </p:grpSpPr>
        <p:sp>
          <p:nvSpPr>
            <p:cNvPr id="2" name="テキスト ボックス 1">
              <a:extLst>
                <a:ext uri="{FF2B5EF4-FFF2-40B4-BE49-F238E27FC236}">
                  <a16:creationId xmlns:a16="http://schemas.microsoft.com/office/drawing/2014/main" id="{BBF46DC3-8518-9A32-FDF8-2C34B248B0E0}"/>
                </a:ext>
              </a:extLst>
            </p:cNvPr>
            <p:cNvSpPr txBox="1"/>
            <p:nvPr/>
          </p:nvSpPr>
          <p:spPr>
            <a:xfrm>
              <a:off x="652532" y="2622271"/>
              <a:ext cx="4066994"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全体が見えている</a:t>
              </a:r>
              <a:endParaRPr kumimoji="1" lang="en-US" altLang="ja-JP"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様々なアプローチ・つなげ方</a:t>
              </a:r>
              <a:endParaRPr kumimoji="1" lang="en-US" altLang="ja-JP"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協議会の活用・改善</a:t>
              </a:r>
            </a:p>
          </p:txBody>
        </p:sp>
        <p:sp>
          <p:nvSpPr>
            <p:cNvPr id="3" name="吹き出し: 角を丸めた四角形 2">
              <a:extLst>
                <a:ext uri="{FF2B5EF4-FFF2-40B4-BE49-F238E27FC236}">
                  <a16:creationId xmlns:a16="http://schemas.microsoft.com/office/drawing/2014/main" id="{0C6A4EB8-6027-82FB-ADD1-AC08C5979D1B}"/>
                </a:ext>
              </a:extLst>
            </p:cNvPr>
            <p:cNvSpPr/>
            <p:nvPr/>
          </p:nvSpPr>
          <p:spPr>
            <a:xfrm>
              <a:off x="659337" y="2597119"/>
              <a:ext cx="3713853" cy="1326251"/>
            </a:xfrm>
            <a:prstGeom prst="wedgeRoundRectCallout">
              <a:avLst>
                <a:gd name="adj1" fmla="val 6153"/>
                <a:gd name="adj2" fmla="val -7672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ＭＳ Ｐゴシック"/>
                <a:cs typeface="+mn-cs"/>
              </a:endParaRPr>
            </a:p>
          </p:txBody>
        </p:sp>
      </p:grpSp>
      <p:grpSp>
        <p:nvGrpSpPr>
          <p:cNvPr id="45" name="グループ化 44">
            <a:extLst>
              <a:ext uri="{FF2B5EF4-FFF2-40B4-BE49-F238E27FC236}">
                <a16:creationId xmlns:a16="http://schemas.microsoft.com/office/drawing/2014/main" id="{5448628B-3A05-2DF0-D062-FB2BAE519210}"/>
              </a:ext>
            </a:extLst>
          </p:cNvPr>
          <p:cNvGrpSpPr/>
          <p:nvPr/>
        </p:nvGrpSpPr>
        <p:grpSpPr>
          <a:xfrm>
            <a:off x="4341634" y="2295482"/>
            <a:ext cx="3132918" cy="2212764"/>
            <a:chOff x="5706607" y="2596780"/>
            <a:chExt cx="3132918" cy="2212764"/>
          </a:xfrm>
        </p:grpSpPr>
        <p:sp>
          <p:nvSpPr>
            <p:cNvPr id="46" name="矢印: 左右 45">
              <a:extLst>
                <a:ext uri="{FF2B5EF4-FFF2-40B4-BE49-F238E27FC236}">
                  <a16:creationId xmlns:a16="http://schemas.microsoft.com/office/drawing/2014/main" id="{C4E8E25B-F1B3-3F24-3180-A4739D478B41}"/>
                </a:ext>
              </a:extLst>
            </p:cNvPr>
            <p:cNvSpPr/>
            <p:nvPr/>
          </p:nvSpPr>
          <p:spPr>
            <a:xfrm rot="17427689">
              <a:off x="5255909" y="3306717"/>
              <a:ext cx="2212764" cy="792890"/>
            </a:xfrm>
            <a:prstGeom prst="leftRightArrow">
              <a:avLst/>
            </a:prstGeom>
            <a:solidFill>
              <a:srgbClr val="FFCCCC"/>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47" name="テキスト ボックス 46">
              <a:extLst>
                <a:ext uri="{FF2B5EF4-FFF2-40B4-BE49-F238E27FC236}">
                  <a16:creationId xmlns:a16="http://schemas.microsoft.com/office/drawing/2014/main" id="{BD2014E0-3520-F586-3854-04B732533FCF}"/>
                </a:ext>
              </a:extLst>
            </p:cNvPr>
            <p:cNvSpPr txBox="1"/>
            <p:nvPr/>
          </p:nvSpPr>
          <p:spPr>
            <a:xfrm>
              <a:off x="5706607" y="3170782"/>
              <a:ext cx="3132918"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地域を基盤としたＳＷ</a:t>
              </a:r>
              <a:endParaRPr kumimoji="1" lang="en-US" altLang="ja-JP"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Arial" charset="0"/>
                  <a:ea typeface="HGP創英角ｺﾞｼｯｸUB" pitchFamily="50" charset="-128"/>
                  <a:cs typeface="+mn-cs"/>
                </a:rPr>
                <a:t>個別課題⇔地域課題</a:t>
              </a:r>
            </a:p>
          </p:txBody>
        </p:sp>
      </p:grpSp>
      <p:sp>
        <p:nvSpPr>
          <p:cNvPr id="10" name="スライド番号プレースホルダー 9">
            <a:extLst>
              <a:ext uri="{FF2B5EF4-FFF2-40B4-BE49-F238E27FC236}">
                <a16:creationId xmlns:a16="http://schemas.microsoft.com/office/drawing/2014/main" id="{B0C13E58-E931-B52D-6C4D-7AA4CE8364E7}"/>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993D762-CD5B-413A-A315-DE9E2B4EBB0A}" type="slidenum">
              <a:rPr kumimoji="1" lang="en-US" altLang="ja-JP" sz="1400" b="0" i="0" u="none" strike="noStrike" kern="1200" cap="none" spc="0" normalizeH="0" baseline="0" noProof="0" smtClean="0">
                <a:ln>
                  <a:noFill/>
                </a:ln>
                <a:solidFill>
                  <a:srgbClr val="000000"/>
                </a:solidFill>
                <a:effectLst/>
                <a:uLnTx/>
                <a:uFillTx/>
                <a:latin typeface="Arial" charset="0"/>
                <a:ea typeface="ＭＳ Ｐゴシック"/>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ja-JP" sz="1400" b="0" i="0" u="none" strike="noStrike" kern="1200" cap="none" spc="0" normalizeH="0" baseline="0" noProof="0">
              <a:ln>
                <a:noFill/>
              </a:ln>
              <a:solidFill>
                <a:srgbClr val="000000"/>
              </a:solidFill>
              <a:effectLst/>
              <a:uLnTx/>
              <a:uFillTx/>
              <a:latin typeface="Arial" charset="0"/>
              <a:ea typeface="ＭＳ Ｐゴシック"/>
              <a:cs typeface="+mn-cs"/>
            </a:endParaRPr>
          </a:p>
        </p:txBody>
      </p:sp>
      <p:sp>
        <p:nvSpPr>
          <p:cNvPr id="4" name="正方形/長方形 3">
            <a:extLst>
              <a:ext uri="{FF2B5EF4-FFF2-40B4-BE49-F238E27FC236}">
                <a16:creationId xmlns:a16="http://schemas.microsoft.com/office/drawing/2014/main" id="{DC495B44-689D-126A-9F81-994039FC0395}"/>
              </a:ext>
            </a:extLst>
          </p:cNvPr>
          <p:cNvSpPr/>
          <p:nvPr/>
        </p:nvSpPr>
        <p:spPr>
          <a:xfrm>
            <a:off x="251520" y="404233"/>
            <a:ext cx="1656184" cy="19595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図１　地域福祉の視点</a:t>
            </a:r>
          </a:p>
        </p:txBody>
      </p:sp>
      <p:sp>
        <p:nvSpPr>
          <p:cNvPr id="5" name="正方形/長方形 4">
            <a:extLst>
              <a:ext uri="{FF2B5EF4-FFF2-40B4-BE49-F238E27FC236}">
                <a16:creationId xmlns:a16="http://schemas.microsoft.com/office/drawing/2014/main" id="{D2B42983-8613-8C30-A038-0BD5FDE8234F}"/>
              </a:ext>
            </a:extLst>
          </p:cNvPr>
          <p:cNvSpPr/>
          <p:nvPr/>
        </p:nvSpPr>
        <p:spPr>
          <a:xfrm>
            <a:off x="276827" y="6238521"/>
            <a:ext cx="4358594" cy="19595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出典：「令和元年度主任相談支援専門員養成研修」資料（小島一郎作成）</a:t>
            </a:r>
          </a:p>
        </p:txBody>
      </p:sp>
    </p:spTree>
    <p:extLst>
      <p:ext uri="{BB962C8B-B14F-4D97-AF65-F5344CB8AC3E}">
        <p14:creationId xmlns:p14="http://schemas.microsoft.com/office/powerpoint/2010/main" val="1305230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楕円 36">
            <a:extLst>
              <a:ext uri="{FF2B5EF4-FFF2-40B4-BE49-F238E27FC236}">
                <a16:creationId xmlns:a16="http://schemas.microsoft.com/office/drawing/2014/main" id="{39A466F2-81C3-A0A0-BF87-371991CE2464}"/>
              </a:ext>
            </a:extLst>
          </p:cNvPr>
          <p:cNvSpPr/>
          <p:nvPr/>
        </p:nvSpPr>
        <p:spPr>
          <a:xfrm>
            <a:off x="3822507" y="2710425"/>
            <a:ext cx="4392488" cy="1657868"/>
          </a:xfrm>
          <a:prstGeom prst="ellipse">
            <a:avLst/>
          </a:prstGeom>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スライド番号プレースホルダー 4">
            <a:extLst>
              <a:ext uri="{FF2B5EF4-FFF2-40B4-BE49-F238E27FC236}">
                <a16:creationId xmlns:a16="http://schemas.microsoft.com/office/drawing/2014/main" id="{B4D810A9-D59C-284B-9587-CF7D5D94D773}"/>
              </a:ext>
            </a:extLst>
          </p:cNvPr>
          <p:cNvSpPr>
            <a:spLocks noGrp="1"/>
          </p:cNvSpPr>
          <p:nvPr>
            <p:ph type="sldNum" sz="quarter" idx="12"/>
          </p:nvPr>
        </p:nvSpPr>
        <p:spPr/>
        <p:txBody>
          <a:bodyPr/>
          <a:lstStyle/>
          <a:p>
            <a:pPr>
              <a:defRPr/>
            </a:pPr>
            <a:fld id="{C993D762-CD5B-413A-A315-DE9E2B4EBB0A}" type="slidenum">
              <a:rPr lang="en-US" altLang="ja-JP" smtClean="0"/>
              <a:pPr>
                <a:defRPr/>
              </a:pPr>
              <a:t>9</a:t>
            </a:fld>
            <a:endParaRPr lang="en-US" altLang="ja-JP"/>
          </a:p>
        </p:txBody>
      </p:sp>
      <p:sp>
        <p:nvSpPr>
          <p:cNvPr id="6" name="正方形/長方形 5">
            <a:extLst>
              <a:ext uri="{FF2B5EF4-FFF2-40B4-BE49-F238E27FC236}">
                <a16:creationId xmlns:a16="http://schemas.microsoft.com/office/drawing/2014/main" id="{510C2681-6978-DE48-1CFD-91B7CEA33C1A}"/>
              </a:ext>
            </a:extLst>
          </p:cNvPr>
          <p:cNvSpPr/>
          <p:nvPr/>
        </p:nvSpPr>
        <p:spPr>
          <a:xfrm>
            <a:off x="732439" y="720353"/>
            <a:ext cx="7716688" cy="360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課題のブレイクダウン型＋データの活用と目指すべき方向性からのアプローチ</a:t>
            </a:r>
          </a:p>
        </p:txBody>
      </p:sp>
      <p:sp>
        <p:nvSpPr>
          <p:cNvPr id="7" name="正方形/長方形 6">
            <a:extLst>
              <a:ext uri="{FF2B5EF4-FFF2-40B4-BE49-F238E27FC236}">
                <a16:creationId xmlns:a16="http://schemas.microsoft.com/office/drawing/2014/main" id="{4E6D7D5F-0BA2-EAD4-2149-2A90D25FE502}"/>
              </a:ext>
            </a:extLst>
          </p:cNvPr>
          <p:cNvSpPr/>
          <p:nvPr/>
        </p:nvSpPr>
        <p:spPr>
          <a:xfrm>
            <a:off x="1021991" y="4516186"/>
            <a:ext cx="2101370" cy="360040"/>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個別支援検討の軸</a:t>
            </a:r>
          </a:p>
        </p:txBody>
      </p:sp>
      <p:sp>
        <p:nvSpPr>
          <p:cNvPr id="8" name="正方形/長方形 7">
            <a:extLst>
              <a:ext uri="{FF2B5EF4-FFF2-40B4-BE49-F238E27FC236}">
                <a16:creationId xmlns:a16="http://schemas.microsoft.com/office/drawing/2014/main" id="{24E5AD06-F4D6-09D9-118F-C239BF1E1ADA}"/>
              </a:ext>
            </a:extLst>
          </p:cNvPr>
          <p:cNvSpPr/>
          <p:nvPr/>
        </p:nvSpPr>
        <p:spPr>
          <a:xfrm>
            <a:off x="4050444" y="3270188"/>
            <a:ext cx="936260" cy="188725"/>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こども部会</a:t>
            </a:r>
          </a:p>
        </p:txBody>
      </p:sp>
      <p:sp>
        <p:nvSpPr>
          <p:cNvPr id="9" name="正方形/長方形 8">
            <a:extLst>
              <a:ext uri="{FF2B5EF4-FFF2-40B4-BE49-F238E27FC236}">
                <a16:creationId xmlns:a16="http://schemas.microsoft.com/office/drawing/2014/main" id="{5E407CD7-2E55-5B0E-E543-D9DEECDC390F}"/>
              </a:ext>
            </a:extLst>
          </p:cNvPr>
          <p:cNvSpPr/>
          <p:nvPr/>
        </p:nvSpPr>
        <p:spPr>
          <a:xfrm>
            <a:off x="1365916" y="4995223"/>
            <a:ext cx="1413520" cy="360040"/>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ミクロレベル</a:t>
            </a:r>
          </a:p>
        </p:txBody>
      </p:sp>
      <p:sp>
        <p:nvSpPr>
          <p:cNvPr id="11" name="正方形/長方形 10">
            <a:extLst>
              <a:ext uri="{FF2B5EF4-FFF2-40B4-BE49-F238E27FC236}">
                <a16:creationId xmlns:a16="http://schemas.microsoft.com/office/drawing/2014/main" id="{3405A7EA-409C-D8A4-CDA2-54EB00AE839A}"/>
              </a:ext>
            </a:extLst>
          </p:cNvPr>
          <p:cNvSpPr/>
          <p:nvPr/>
        </p:nvSpPr>
        <p:spPr>
          <a:xfrm>
            <a:off x="5177599" y="1274153"/>
            <a:ext cx="1601335" cy="360040"/>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障害福祉計画</a:t>
            </a:r>
          </a:p>
        </p:txBody>
      </p:sp>
      <p:sp>
        <p:nvSpPr>
          <p:cNvPr id="15" name="正方形/長方形 14">
            <a:extLst>
              <a:ext uri="{FF2B5EF4-FFF2-40B4-BE49-F238E27FC236}">
                <a16:creationId xmlns:a16="http://schemas.microsoft.com/office/drawing/2014/main" id="{0EE82977-668A-C829-69AC-F9228726B1E2}"/>
              </a:ext>
            </a:extLst>
          </p:cNvPr>
          <p:cNvSpPr/>
          <p:nvPr/>
        </p:nvSpPr>
        <p:spPr>
          <a:xfrm>
            <a:off x="4971845" y="2520566"/>
            <a:ext cx="2102118" cy="476323"/>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自立支援協議会</a:t>
            </a:r>
          </a:p>
        </p:txBody>
      </p:sp>
      <p:sp>
        <p:nvSpPr>
          <p:cNvPr id="16" name="正方形/長方形 15">
            <a:extLst>
              <a:ext uri="{FF2B5EF4-FFF2-40B4-BE49-F238E27FC236}">
                <a16:creationId xmlns:a16="http://schemas.microsoft.com/office/drawing/2014/main" id="{ADDD2CDD-181B-5699-9D00-A6ED9287F9BD}"/>
              </a:ext>
            </a:extLst>
          </p:cNvPr>
          <p:cNvSpPr/>
          <p:nvPr/>
        </p:nvSpPr>
        <p:spPr>
          <a:xfrm>
            <a:off x="4126185" y="4744694"/>
            <a:ext cx="3785133" cy="263065"/>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個別支援から見える課題（事例検討等）</a:t>
            </a:r>
          </a:p>
        </p:txBody>
      </p:sp>
      <p:sp>
        <p:nvSpPr>
          <p:cNvPr id="23" name="正方形/長方形 22">
            <a:extLst>
              <a:ext uri="{FF2B5EF4-FFF2-40B4-BE49-F238E27FC236}">
                <a16:creationId xmlns:a16="http://schemas.microsoft.com/office/drawing/2014/main" id="{2DF1520F-3F5F-B7E5-5312-5EF3B797AB1C}"/>
              </a:ext>
            </a:extLst>
          </p:cNvPr>
          <p:cNvSpPr/>
          <p:nvPr/>
        </p:nvSpPr>
        <p:spPr>
          <a:xfrm>
            <a:off x="736598" y="5763258"/>
            <a:ext cx="7716688" cy="360040"/>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問題集約＋ボトムアップ型＋データの活用現状と問題点からのアプローチ</a:t>
            </a:r>
          </a:p>
        </p:txBody>
      </p:sp>
      <p:sp>
        <p:nvSpPr>
          <p:cNvPr id="24" name="正方形/長方形 23">
            <a:extLst>
              <a:ext uri="{FF2B5EF4-FFF2-40B4-BE49-F238E27FC236}">
                <a16:creationId xmlns:a16="http://schemas.microsoft.com/office/drawing/2014/main" id="{9F08B4E4-254A-4508-B375-B35F1BF17D42}"/>
              </a:ext>
            </a:extLst>
          </p:cNvPr>
          <p:cNvSpPr/>
          <p:nvPr/>
        </p:nvSpPr>
        <p:spPr>
          <a:xfrm>
            <a:off x="1319009" y="3532610"/>
            <a:ext cx="1413520" cy="360040"/>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メゾ</a:t>
            </a:r>
            <a:r>
              <a:rPr kumimoji="1" lang="ja-JP" altLang="en-US" dirty="0">
                <a:solidFill>
                  <a:schemeClr val="tx1"/>
                </a:solidFill>
              </a:rPr>
              <a:t>レベル</a:t>
            </a:r>
          </a:p>
        </p:txBody>
      </p:sp>
      <p:sp>
        <p:nvSpPr>
          <p:cNvPr id="25" name="正方形/長方形 24">
            <a:extLst>
              <a:ext uri="{FF2B5EF4-FFF2-40B4-BE49-F238E27FC236}">
                <a16:creationId xmlns:a16="http://schemas.microsoft.com/office/drawing/2014/main" id="{F2F34420-366E-9C6F-C61A-32CFD7AC19FD}"/>
              </a:ext>
            </a:extLst>
          </p:cNvPr>
          <p:cNvSpPr/>
          <p:nvPr/>
        </p:nvSpPr>
        <p:spPr>
          <a:xfrm>
            <a:off x="1319009" y="1749171"/>
            <a:ext cx="1413520" cy="360040"/>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マ</a:t>
            </a:r>
            <a:r>
              <a:rPr kumimoji="1" lang="ja-JP" altLang="en-US" dirty="0">
                <a:solidFill>
                  <a:schemeClr val="tx1"/>
                </a:solidFill>
              </a:rPr>
              <a:t>クロレベル</a:t>
            </a:r>
          </a:p>
        </p:txBody>
      </p:sp>
      <p:sp>
        <p:nvSpPr>
          <p:cNvPr id="26" name="正方形/長方形 25">
            <a:extLst>
              <a:ext uri="{FF2B5EF4-FFF2-40B4-BE49-F238E27FC236}">
                <a16:creationId xmlns:a16="http://schemas.microsoft.com/office/drawing/2014/main" id="{8C9B1D5D-6C01-A1C7-ACB3-46986BBCBA10}"/>
              </a:ext>
            </a:extLst>
          </p:cNvPr>
          <p:cNvSpPr/>
          <p:nvPr/>
        </p:nvSpPr>
        <p:spPr>
          <a:xfrm>
            <a:off x="1012885" y="3084110"/>
            <a:ext cx="2101370" cy="360040"/>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支援体制整備</a:t>
            </a:r>
            <a:r>
              <a:rPr kumimoji="1" lang="ja-JP" altLang="en-US" dirty="0">
                <a:solidFill>
                  <a:schemeClr val="tx1"/>
                </a:solidFill>
              </a:rPr>
              <a:t>の軸</a:t>
            </a:r>
          </a:p>
        </p:txBody>
      </p:sp>
      <p:sp>
        <p:nvSpPr>
          <p:cNvPr id="27" name="正方形/長方形 26">
            <a:extLst>
              <a:ext uri="{FF2B5EF4-FFF2-40B4-BE49-F238E27FC236}">
                <a16:creationId xmlns:a16="http://schemas.microsoft.com/office/drawing/2014/main" id="{CE724164-226B-4422-15BD-8F84C55A9301}"/>
              </a:ext>
            </a:extLst>
          </p:cNvPr>
          <p:cNvSpPr/>
          <p:nvPr/>
        </p:nvSpPr>
        <p:spPr>
          <a:xfrm>
            <a:off x="1012885" y="1274153"/>
            <a:ext cx="2101370" cy="360040"/>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地域基盤整備</a:t>
            </a:r>
            <a:r>
              <a:rPr kumimoji="1" lang="ja-JP" altLang="en-US" dirty="0">
                <a:solidFill>
                  <a:schemeClr val="tx1"/>
                </a:solidFill>
              </a:rPr>
              <a:t>の軸</a:t>
            </a:r>
          </a:p>
        </p:txBody>
      </p:sp>
      <p:sp>
        <p:nvSpPr>
          <p:cNvPr id="29" name="矢印: 右カーブ 28">
            <a:extLst>
              <a:ext uri="{FF2B5EF4-FFF2-40B4-BE49-F238E27FC236}">
                <a16:creationId xmlns:a16="http://schemas.microsoft.com/office/drawing/2014/main" id="{EFBD71E6-65E4-4A50-782D-7A226748D583}"/>
              </a:ext>
            </a:extLst>
          </p:cNvPr>
          <p:cNvSpPr/>
          <p:nvPr/>
        </p:nvSpPr>
        <p:spPr>
          <a:xfrm>
            <a:off x="568828" y="1364689"/>
            <a:ext cx="381530" cy="4171719"/>
          </a:xfrm>
          <a:prstGeom prst="curvedRightArrow">
            <a:avLst>
              <a:gd name="adj1" fmla="val 67953"/>
              <a:gd name="adj2" fmla="val 184428"/>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矢印: 右カーブ 29">
            <a:extLst>
              <a:ext uri="{FF2B5EF4-FFF2-40B4-BE49-F238E27FC236}">
                <a16:creationId xmlns:a16="http://schemas.microsoft.com/office/drawing/2014/main" id="{49C4EC6F-D684-9A88-A41B-ED19A22A8429}"/>
              </a:ext>
            </a:extLst>
          </p:cNvPr>
          <p:cNvSpPr/>
          <p:nvPr/>
        </p:nvSpPr>
        <p:spPr>
          <a:xfrm rot="10800000">
            <a:off x="3207424" y="1257396"/>
            <a:ext cx="360040" cy="4025201"/>
          </a:xfrm>
          <a:prstGeom prst="curvedRightArrow">
            <a:avLst>
              <a:gd name="adj1" fmla="val 50000"/>
              <a:gd name="adj2" fmla="val 182202"/>
              <a:gd name="adj3" fmla="val 25000"/>
            </a:avLst>
          </a:prstGeom>
          <a:solidFill>
            <a:srgbClr val="FFCC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正方形/長方形 30">
            <a:extLst>
              <a:ext uri="{FF2B5EF4-FFF2-40B4-BE49-F238E27FC236}">
                <a16:creationId xmlns:a16="http://schemas.microsoft.com/office/drawing/2014/main" id="{D8B3C31B-111E-768F-AEB4-9135A5B1B1D5}"/>
              </a:ext>
            </a:extLst>
          </p:cNvPr>
          <p:cNvSpPr/>
          <p:nvPr/>
        </p:nvSpPr>
        <p:spPr>
          <a:xfrm>
            <a:off x="5079894" y="3261824"/>
            <a:ext cx="1097382" cy="188725"/>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rPr>
              <a:t>就労支援</a:t>
            </a:r>
            <a:r>
              <a:rPr kumimoji="1" lang="ja-JP" altLang="en-US" sz="1200" dirty="0">
                <a:solidFill>
                  <a:schemeClr val="tx1"/>
                </a:solidFill>
              </a:rPr>
              <a:t>部会</a:t>
            </a:r>
          </a:p>
        </p:txBody>
      </p:sp>
      <p:sp>
        <p:nvSpPr>
          <p:cNvPr id="32" name="正方形/長方形 31">
            <a:extLst>
              <a:ext uri="{FF2B5EF4-FFF2-40B4-BE49-F238E27FC236}">
                <a16:creationId xmlns:a16="http://schemas.microsoft.com/office/drawing/2014/main" id="{393B6583-EA40-28CB-1112-9AF97DB337F1}"/>
              </a:ext>
            </a:extLst>
          </p:cNvPr>
          <p:cNvSpPr/>
          <p:nvPr/>
        </p:nvSpPr>
        <p:spPr>
          <a:xfrm>
            <a:off x="6273463" y="3269997"/>
            <a:ext cx="1882820" cy="188725"/>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地域生活支援拠点等部会</a:t>
            </a:r>
          </a:p>
        </p:txBody>
      </p:sp>
      <p:sp>
        <p:nvSpPr>
          <p:cNvPr id="33" name="正方形/長方形 32">
            <a:extLst>
              <a:ext uri="{FF2B5EF4-FFF2-40B4-BE49-F238E27FC236}">
                <a16:creationId xmlns:a16="http://schemas.microsoft.com/office/drawing/2014/main" id="{79E45418-1E63-F983-6999-40798B4D5877}"/>
              </a:ext>
            </a:extLst>
          </p:cNvPr>
          <p:cNvSpPr/>
          <p:nvPr/>
        </p:nvSpPr>
        <p:spPr>
          <a:xfrm>
            <a:off x="4401907" y="3592620"/>
            <a:ext cx="936260" cy="221046"/>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rPr>
              <a:t>サビ管</a:t>
            </a:r>
            <a:r>
              <a:rPr kumimoji="1" lang="ja-JP" altLang="en-US" sz="1200" dirty="0">
                <a:solidFill>
                  <a:schemeClr val="tx1"/>
                </a:solidFill>
              </a:rPr>
              <a:t>部会</a:t>
            </a:r>
          </a:p>
        </p:txBody>
      </p:sp>
      <p:sp>
        <p:nvSpPr>
          <p:cNvPr id="34" name="正方形/長方形 33">
            <a:extLst>
              <a:ext uri="{FF2B5EF4-FFF2-40B4-BE49-F238E27FC236}">
                <a16:creationId xmlns:a16="http://schemas.microsoft.com/office/drawing/2014/main" id="{9FA73C4F-931F-72DF-BDF2-3E606F36E491}"/>
              </a:ext>
            </a:extLst>
          </p:cNvPr>
          <p:cNvSpPr/>
          <p:nvPr/>
        </p:nvSpPr>
        <p:spPr>
          <a:xfrm>
            <a:off x="5449373" y="3611477"/>
            <a:ext cx="1097383" cy="221047"/>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災害時支援</a:t>
            </a:r>
            <a:r>
              <a:rPr kumimoji="1" lang="en-US" altLang="ja-JP" sz="1200" dirty="0">
                <a:solidFill>
                  <a:schemeClr val="tx1"/>
                </a:solidFill>
              </a:rPr>
              <a:t>P</a:t>
            </a:r>
            <a:endParaRPr kumimoji="1" lang="ja-JP" altLang="en-US" sz="1200" dirty="0">
              <a:solidFill>
                <a:schemeClr val="tx1"/>
              </a:solidFill>
            </a:endParaRPr>
          </a:p>
        </p:txBody>
      </p:sp>
      <p:sp>
        <p:nvSpPr>
          <p:cNvPr id="35" name="正方形/長方形 34">
            <a:extLst>
              <a:ext uri="{FF2B5EF4-FFF2-40B4-BE49-F238E27FC236}">
                <a16:creationId xmlns:a16="http://schemas.microsoft.com/office/drawing/2014/main" id="{612060AA-0CE6-DA4C-4CF8-52C0D4C3621F}"/>
              </a:ext>
            </a:extLst>
          </p:cNvPr>
          <p:cNvSpPr/>
          <p:nvPr/>
        </p:nvSpPr>
        <p:spPr>
          <a:xfrm>
            <a:off x="6636056" y="3611476"/>
            <a:ext cx="1045930" cy="221047"/>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rPr>
              <a:t>人材育成</a:t>
            </a:r>
            <a:r>
              <a:rPr lang="en-US" altLang="ja-JP" sz="1200" dirty="0">
                <a:solidFill>
                  <a:schemeClr val="tx1"/>
                </a:solidFill>
              </a:rPr>
              <a:t>P</a:t>
            </a:r>
            <a:endParaRPr kumimoji="1" lang="ja-JP" altLang="en-US" sz="1200" dirty="0">
              <a:solidFill>
                <a:schemeClr val="tx1"/>
              </a:solidFill>
            </a:endParaRPr>
          </a:p>
        </p:txBody>
      </p:sp>
      <p:sp>
        <p:nvSpPr>
          <p:cNvPr id="36" name="正方形/長方形 35">
            <a:extLst>
              <a:ext uri="{FF2B5EF4-FFF2-40B4-BE49-F238E27FC236}">
                <a16:creationId xmlns:a16="http://schemas.microsoft.com/office/drawing/2014/main" id="{B6DA80F0-298F-123D-DF19-8849C045B98C}"/>
              </a:ext>
            </a:extLst>
          </p:cNvPr>
          <p:cNvSpPr/>
          <p:nvPr/>
        </p:nvSpPr>
        <p:spPr>
          <a:xfrm>
            <a:off x="4896114" y="3949306"/>
            <a:ext cx="1882820" cy="263065"/>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rPr>
              <a:t>相談支援事業所連絡</a:t>
            </a:r>
            <a:r>
              <a:rPr kumimoji="1" lang="ja-JP" altLang="en-US" sz="1200" dirty="0">
                <a:solidFill>
                  <a:schemeClr val="tx1"/>
                </a:solidFill>
              </a:rPr>
              <a:t>会</a:t>
            </a:r>
          </a:p>
        </p:txBody>
      </p:sp>
      <p:sp>
        <p:nvSpPr>
          <p:cNvPr id="38" name="矢印: 上 37">
            <a:extLst>
              <a:ext uri="{FF2B5EF4-FFF2-40B4-BE49-F238E27FC236}">
                <a16:creationId xmlns:a16="http://schemas.microsoft.com/office/drawing/2014/main" id="{2BC5A4A3-F3C0-2B5C-76FC-88B7516BDE45}"/>
              </a:ext>
            </a:extLst>
          </p:cNvPr>
          <p:cNvSpPr/>
          <p:nvPr/>
        </p:nvSpPr>
        <p:spPr>
          <a:xfrm>
            <a:off x="5732659" y="4418528"/>
            <a:ext cx="516546" cy="263065"/>
          </a:xfrm>
          <a:prstGeom prst="upArrow">
            <a:avLst/>
          </a:prstGeom>
          <a:solidFill>
            <a:srgbClr val="0000FF"/>
          </a:solid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矢印: 上 38">
            <a:extLst>
              <a:ext uri="{FF2B5EF4-FFF2-40B4-BE49-F238E27FC236}">
                <a16:creationId xmlns:a16="http://schemas.microsoft.com/office/drawing/2014/main" id="{EEA84BE4-68D4-8DBE-A5A7-A794FEDD03EE}"/>
              </a:ext>
            </a:extLst>
          </p:cNvPr>
          <p:cNvSpPr/>
          <p:nvPr/>
        </p:nvSpPr>
        <p:spPr>
          <a:xfrm>
            <a:off x="4821621" y="5055468"/>
            <a:ext cx="516546" cy="188333"/>
          </a:xfrm>
          <a:prstGeom prst="up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矢印: 上 39">
            <a:extLst>
              <a:ext uri="{FF2B5EF4-FFF2-40B4-BE49-F238E27FC236}">
                <a16:creationId xmlns:a16="http://schemas.microsoft.com/office/drawing/2014/main" id="{04C758D6-43CB-32EB-8A81-ECDE536F5E61}"/>
              </a:ext>
            </a:extLst>
          </p:cNvPr>
          <p:cNvSpPr/>
          <p:nvPr/>
        </p:nvSpPr>
        <p:spPr>
          <a:xfrm>
            <a:off x="6729064" y="5046602"/>
            <a:ext cx="516546" cy="188333"/>
          </a:xfrm>
          <a:prstGeom prst="up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a:extLst>
              <a:ext uri="{FF2B5EF4-FFF2-40B4-BE49-F238E27FC236}">
                <a16:creationId xmlns:a16="http://schemas.microsoft.com/office/drawing/2014/main" id="{DAD06D83-A82A-581F-1A34-506832171DF7}"/>
              </a:ext>
            </a:extLst>
          </p:cNvPr>
          <p:cNvSpPr/>
          <p:nvPr/>
        </p:nvSpPr>
        <p:spPr>
          <a:xfrm>
            <a:off x="3954657" y="5294036"/>
            <a:ext cx="2064095" cy="373805"/>
          </a:xfrm>
          <a:prstGeom prst="ellipse">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相談支援事業所</a:t>
            </a:r>
          </a:p>
        </p:txBody>
      </p:sp>
      <p:sp>
        <p:nvSpPr>
          <p:cNvPr id="43" name="楕円 42">
            <a:extLst>
              <a:ext uri="{FF2B5EF4-FFF2-40B4-BE49-F238E27FC236}">
                <a16:creationId xmlns:a16="http://schemas.microsoft.com/office/drawing/2014/main" id="{FB36F63E-3369-AF33-5FFC-1F0D6C5604C2}"/>
              </a:ext>
            </a:extLst>
          </p:cNvPr>
          <p:cNvSpPr/>
          <p:nvPr/>
        </p:nvSpPr>
        <p:spPr>
          <a:xfrm>
            <a:off x="6104698" y="5294035"/>
            <a:ext cx="1974389" cy="373805"/>
          </a:xfrm>
          <a:prstGeom prst="ellipse">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サービス</a:t>
            </a:r>
            <a:r>
              <a:rPr kumimoji="1" lang="ja-JP" altLang="en-US" sz="1400" dirty="0">
                <a:solidFill>
                  <a:schemeClr val="tx1"/>
                </a:solidFill>
              </a:rPr>
              <a:t>事業所</a:t>
            </a:r>
          </a:p>
        </p:txBody>
      </p:sp>
      <p:cxnSp>
        <p:nvCxnSpPr>
          <p:cNvPr id="45" name="直線コネクタ 44">
            <a:extLst>
              <a:ext uri="{FF2B5EF4-FFF2-40B4-BE49-F238E27FC236}">
                <a16:creationId xmlns:a16="http://schemas.microsoft.com/office/drawing/2014/main" id="{713F9CBC-B73D-9780-17B6-C2628457DDEC}"/>
              </a:ext>
            </a:extLst>
          </p:cNvPr>
          <p:cNvCxnSpPr/>
          <p:nvPr/>
        </p:nvCxnSpPr>
        <p:spPr>
          <a:xfrm>
            <a:off x="4708152" y="2296113"/>
            <a:ext cx="308210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楕円 45">
            <a:extLst>
              <a:ext uri="{FF2B5EF4-FFF2-40B4-BE49-F238E27FC236}">
                <a16:creationId xmlns:a16="http://schemas.microsoft.com/office/drawing/2014/main" id="{29ABA87E-B539-DC86-295C-22D837AEB3A8}"/>
              </a:ext>
            </a:extLst>
          </p:cNvPr>
          <p:cNvSpPr/>
          <p:nvPr/>
        </p:nvSpPr>
        <p:spPr>
          <a:xfrm>
            <a:off x="4050444" y="2124600"/>
            <a:ext cx="1101543" cy="373805"/>
          </a:xfrm>
          <a:prstGeom prst="ellipse">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行　政</a:t>
            </a:r>
            <a:endParaRPr kumimoji="1" lang="ja-JP" altLang="en-US" sz="1400" dirty="0">
              <a:solidFill>
                <a:schemeClr val="tx1"/>
              </a:solidFill>
            </a:endParaRPr>
          </a:p>
        </p:txBody>
      </p:sp>
      <p:sp>
        <p:nvSpPr>
          <p:cNvPr id="47" name="楕円 46">
            <a:extLst>
              <a:ext uri="{FF2B5EF4-FFF2-40B4-BE49-F238E27FC236}">
                <a16:creationId xmlns:a16="http://schemas.microsoft.com/office/drawing/2014/main" id="{0D7DB8A4-698A-EA92-B093-DBAB921D7EF4}"/>
              </a:ext>
            </a:extLst>
          </p:cNvPr>
          <p:cNvSpPr/>
          <p:nvPr/>
        </p:nvSpPr>
        <p:spPr>
          <a:xfrm>
            <a:off x="7091892" y="2110713"/>
            <a:ext cx="1101543" cy="373805"/>
          </a:xfrm>
          <a:prstGeom prst="ellipse">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委　託</a:t>
            </a:r>
          </a:p>
        </p:txBody>
      </p:sp>
      <p:sp>
        <p:nvSpPr>
          <p:cNvPr id="48" name="楕円 47">
            <a:extLst>
              <a:ext uri="{FF2B5EF4-FFF2-40B4-BE49-F238E27FC236}">
                <a16:creationId xmlns:a16="http://schemas.microsoft.com/office/drawing/2014/main" id="{FB8552FF-4329-5609-1941-3EC95C2DEE58}"/>
              </a:ext>
            </a:extLst>
          </p:cNvPr>
          <p:cNvSpPr/>
          <p:nvPr/>
        </p:nvSpPr>
        <p:spPr>
          <a:xfrm>
            <a:off x="5467979" y="2109211"/>
            <a:ext cx="1101543" cy="373805"/>
          </a:xfrm>
          <a:prstGeom prst="ellipse">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基　幹</a:t>
            </a:r>
            <a:endParaRPr kumimoji="1" lang="ja-JP" altLang="en-US" sz="1400" dirty="0">
              <a:solidFill>
                <a:schemeClr val="tx1"/>
              </a:solidFill>
            </a:endParaRPr>
          </a:p>
        </p:txBody>
      </p:sp>
      <p:sp>
        <p:nvSpPr>
          <p:cNvPr id="49" name="矢印: 上 48">
            <a:extLst>
              <a:ext uri="{FF2B5EF4-FFF2-40B4-BE49-F238E27FC236}">
                <a16:creationId xmlns:a16="http://schemas.microsoft.com/office/drawing/2014/main" id="{C76D3B9A-0BB1-54C4-20D6-11AA22678CBB}"/>
              </a:ext>
            </a:extLst>
          </p:cNvPr>
          <p:cNvSpPr/>
          <p:nvPr/>
        </p:nvSpPr>
        <p:spPr>
          <a:xfrm>
            <a:off x="6581249" y="1730521"/>
            <a:ext cx="249458" cy="724418"/>
          </a:xfrm>
          <a:prstGeom prst="upArrow">
            <a:avLst/>
          </a:prstGeom>
          <a:solidFill>
            <a:srgbClr val="CC33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矢印: 上 49">
            <a:extLst>
              <a:ext uri="{FF2B5EF4-FFF2-40B4-BE49-F238E27FC236}">
                <a16:creationId xmlns:a16="http://schemas.microsoft.com/office/drawing/2014/main" id="{C1EE501D-20F9-F659-769A-0513669C0ECE}"/>
              </a:ext>
            </a:extLst>
          </p:cNvPr>
          <p:cNvSpPr/>
          <p:nvPr/>
        </p:nvSpPr>
        <p:spPr>
          <a:xfrm rot="10800000">
            <a:off x="5185254" y="1736629"/>
            <a:ext cx="249458" cy="724418"/>
          </a:xfrm>
          <a:prstGeom prst="upArrow">
            <a:avLst/>
          </a:prstGeom>
          <a:solidFill>
            <a:srgbClr val="CC3300"/>
          </a:solidFill>
          <a:ln>
            <a:solidFill>
              <a:srgbClr val="CC33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54C676A2-7733-DF33-64A1-94C181A9B7EE}"/>
              </a:ext>
            </a:extLst>
          </p:cNvPr>
          <p:cNvSpPr/>
          <p:nvPr/>
        </p:nvSpPr>
        <p:spPr>
          <a:xfrm>
            <a:off x="7513582" y="2734227"/>
            <a:ext cx="565505" cy="455484"/>
          </a:xfrm>
          <a:prstGeom prst="rect">
            <a:avLst/>
          </a:prstGeom>
          <a:solidFill>
            <a:schemeClr val="bg1"/>
          </a:solid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rPr>
              <a:t>施策反映</a:t>
            </a:r>
          </a:p>
        </p:txBody>
      </p:sp>
      <p:sp>
        <p:nvSpPr>
          <p:cNvPr id="52" name="矢印: 右 51">
            <a:extLst>
              <a:ext uri="{FF2B5EF4-FFF2-40B4-BE49-F238E27FC236}">
                <a16:creationId xmlns:a16="http://schemas.microsoft.com/office/drawing/2014/main" id="{D7E35D6C-49FF-BDF9-6995-6311E0C7ECAB}"/>
              </a:ext>
            </a:extLst>
          </p:cNvPr>
          <p:cNvSpPr/>
          <p:nvPr/>
        </p:nvSpPr>
        <p:spPr>
          <a:xfrm>
            <a:off x="7233595" y="2765336"/>
            <a:ext cx="132064" cy="378218"/>
          </a:xfrm>
          <a:prstGeom prst="rightArrow">
            <a:avLst/>
          </a:prstGeom>
          <a:solidFill>
            <a:srgbClr val="317F6B"/>
          </a:solidFill>
          <a:ln>
            <a:solidFill>
              <a:srgbClr val="317F6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29B9B791-6950-FA84-709C-31B25384AD64}"/>
              </a:ext>
            </a:extLst>
          </p:cNvPr>
          <p:cNvSpPr/>
          <p:nvPr/>
        </p:nvSpPr>
        <p:spPr>
          <a:xfrm>
            <a:off x="5159811" y="3034683"/>
            <a:ext cx="1649170" cy="19595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tx1"/>
                </a:solidFill>
              </a:rPr>
              <a:t>全体</a:t>
            </a:r>
            <a:r>
              <a:rPr kumimoji="1" lang="ja-JP" altLang="en-US" sz="1050" b="1" dirty="0">
                <a:solidFill>
                  <a:schemeClr val="tx1"/>
                </a:solidFill>
              </a:rPr>
              <a:t>会・定例会等</a:t>
            </a:r>
          </a:p>
        </p:txBody>
      </p:sp>
      <p:sp>
        <p:nvSpPr>
          <p:cNvPr id="56" name="正方形/長方形 55">
            <a:extLst>
              <a:ext uri="{FF2B5EF4-FFF2-40B4-BE49-F238E27FC236}">
                <a16:creationId xmlns:a16="http://schemas.microsoft.com/office/drawing/2014/main" id="{AD1E5D78-397A-D01D-D8C2-C3A928A1D280}"/>
              </a:ext>
            </a:extLst>
          </p:cNvPr>
          <p:cNvSpPr/>
          <p:nvPr/>
        </p:nvSpPr>
        <p:spPr>
          <a:xfrm>
            <a:off x="6705978" y="3998532"/>
            <a:ext cx="526864" cy="19595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など</a:t>
            </a:r>
          </a:p>
        </p:txBody>
      </p:sp>
      <p:sp>
        <p:nvSpPr>
          <p:cNvPr id="57" name="正方形/長方形 56">
            <a:extLst>
              <a:ext uri="{FF2B5EF4-FFF2-40B4-BE49-F238E27FC236}">
                <a16:creationId xmlns:a16="http://schemas.microsoft.com/office/drawing/2014/main" id="{E869AF99-99FF-EE55-2E4A-7B273CDC3BAF}"/>
              </a:ext>
            </a:extLst>
          </p:cNvPr>
          <p:cNvSpPr/>
          <p:nvPr/>
        </p:nvSpPr>
        <p:spPr>
          <a:xfrm>
            <a:off x="6476152" y="4308111"/>
            <a:ext cx="1649170" cy="19595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50" dirty="0">
                <a:solidFill>
                  <a:schemeClr val="tx1"/>
                </a:solidFill>
              </a:rPr>
              <a:t>※P</a:t>
            </a:r>
            <a:r>
              <a:rPr kumimoji="1" lang="ja-JP" altLang="en-US" sz="1050" dirty="0">
                <a:solidFill>
                  <a:schemeClr val="tx1"/>
                </a:solidFill>
              </a:rPr>
              <a:t>はプロジェクト</a:t>
            </a:r>
          </a:p>
        </p:txBody>
      </p:sp>
      <p:sp>
        <p:nvSpPr>
          <p:cNvPr id="58" name="正方形/長方形 57">
            <a:extLst>
              <a:ext uri="{FF2B5EF4-FFF2-40B4-BE49-F238E27FC236}">
                <a16:creationId xmlns:a16="http://schemas.microsoft.com/office/drawing/2014/main" id="{734061C5-1222-AE31-F848-7F0F66ABBC4C}"/>
              </a:ext>
            </a:extLst>
          </p:cNvPr>
          <p:cNvSpPr/>
          <p:nvPr/>
        </p:nvSpPr>
        <p:spPr>
          <a:xfrm>
            <a:off x="251520" y="404233"/>
            <a:ext cx="2592288" cy="19595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図２　自立支援協議会の運営の例</a:t>
            </a:r>
          </a:p>
        </p:txBody>
      </p:sp>
      <p:sp>
        <p:nvSpPr>
          <p:cNvPr id="59" name="正方形/長方形 58">
            <a:extLst>
              <a:ext uri="{FF2B5EF4-FFF2-40B4-BE49-F238E27FC236}">
                <a16:creationId xmlns:a16="http://schemas.microsoft.com/office/drawing/2014/main" id="{04283D00-3955-A2EC-E666-166DEBC41A01}"/>
              </a:ext>
            </a:extLst>
          </p:cNvPr>
          <p:cNvSpPr/>
          <p:nvPr/>
        </p:nvSpPr>
        <p:spPr>
          <a:xfrm>
            <a:off x="298177" y="6281006"/>
            <a:ext cx="5632156" cy="19595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出典：「令和５年度埼玉県主任相談支援専門員養成研修」資料（吉澤久美子作成）を一部改変</a:t>
            </a:r>
          </a:p>
        </p:txBody>
      </p:sp>
    </p:spTree>
    <p:extLst>
      <p:ext uri="{BB962C8B-B14F-4D97-AF65-F5344CB8AC3E}">
        <p14:creationId xmlns:p14="http://schemas.microsoft.com/office/powerpoint/2010/main" val="80279497"/>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12990</TotalTime>
  <Words>1421</Words>
  <Application>Microsoft Office PowerPoint</Application>
  <PresentationFormat>画面に合わせる (4:3)</PresentationFormat>
  <Paragraphs>178</Paragraphs>
  <Slides>21</Slides>
  <Notes>21</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21</vt:i4>
      </vt:variant>
    </vt:vector>
  </HeadingPairs>
  <TitlesOfParts>
    <vt:vector size="29" baseType="lpstr">
      <vt:lpstr>ＭＳ Ｐ明朝</vt:lpstr>
      <vt:lpstr>UD デジタル 教科書体 NK-B</vt:lpstr>
      <vt:lpstr>Arial</vt:lpstr>
      <vt:lpstr>Calibri</vt:lpstr>
      <vt:lpstr>Calibri Light</vt:lpstr>
      <vt:lpstr>標準デザイン</vt:lpstr>
      <vt:lpstr>1_デザインの設定</vt:lpstr>
      <vt:lpstr>デザインの設定</vt:lpstr>
      <vt:lpstr>令和７年度富山・石川・福井主任相談支援専門員研修</vt:lpstr>
      <vt:lpstr>振り返りノートの記入</vt:lpstr>
      <vt:lpstr>本演習のねらい</vt:lpstr>
      <vt:lpstr>学習のポイント</vt:lpstr>
      <vt:lpstr>演習４　全体の流れ</vt:lpstr>
      <vt:lpstr>演習４－１　地域課題の解決に向けたプロセス「ボトムアップ型」 </vt:lpstr>
      <vt:lpstr>４－１演習の流れ</vt:lpstr>
      <vt:lpstr>PowerPoint プレゼンテーション</vt:lpstr>
      <vt:lpstr>PowerPoint プレゼンテーション</vt:lpstr>
      <vt:lpstr>①演習スケジュールの説明　５分</vt:lpstr>
      <vt:lpstr>４－１演習スケジュール</vt:lpstr>
      <vt:lpstr>演習４－１　演習用資料</vt:lpstr>
      <vt:lpstr>②演習事例の説明　５分</vt:lpstr>
      <vt:lpstr>PowerPoint プレゼンテーション</vt:lpstr>
      <vt:lpstr>③グループワーク　３０分</vt:lpstr>
      <vt:lpstr>PowerPoint プレゼンテーション</vt:lpstr>
      <vt:lpstr>④グループワーク　１０分</vt:lpstr>
      <vt:lpstr>PowerPoint プレゼンテーション</vt:lpstr>
      <vt:lpstr>⑤グループワーク　６０分</vt:lpstr>
      <vt:lpstr>⑥グループワーク　１０分</vt:lpstr>
      <vt:lpstr>⑦全体共有　１５分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コマ名</dc:title>
  <dc:creator>小島一郎</dc:creator>
  <cp:lastModifiedBy>APRI03</cp:lastModifiedBy>
  <cp:revision>175</cp:revision>
  <cp:lastPrinted>2025-11-14T08:35:37Z</cp:lastPrinted>
  <dcterms:created xsi:type="dcterms:W3CDTF">2006-03-03T14:21:43Z</dcterms:created>
  <dcterms:modified xsi:type="dcterms:W3CDTF">2025-11-21T02:41:03Z</dcterms:modified>
</cp:coreProperties>
</file>