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0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8997B-1C4C-4E7F-AE50-FC5084CA8029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74A8C-15EF-41C6-A882-495F9DE958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929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17</a:t>
            </a:r>
            <a:r>
              <a:rPr kumimoji="1" lang="ja-JP" altLang="en-US" dirty="0"/>
              <a:t>：</a:t>
            </a:r>
            <a:r>
              <a:rPr kumimoji="1" lang="en-US" altLang="ja-JP" dirty="0"/>
              <a:t>00</a:t>
            </a:r>
            <a:r>
              <a:rPr kumimoji="1" lang="ja-JP" altLang="en-US" dirty="0"/>
              <a:t>～</a:t>
            </a:r>
            <a:r>
              <a:rPr kumimoji="1" lang="en-US" altLang="ja-JP" dirty="0"/>
              <a:t>17</a:t>
            </a:r>
            <a:r>
              <a:rPr kumimoji="1" lang="ja-JP" altLang="en-US" dirty="0"/>
              <a:t>：</a:t>
            </a:r>
            <a:r>
              <a:rPr kumimoji="1" lang="en-US" altLang="ja-JP" dirty="0"/>
              <a:t>05</a:t>
            </a:r>
            <a:r>
              <a:rPr kumimoji="1" lang="ja-JP" altLang="en-US" dirty="0"/>
              <a:t>　まとめ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090586-FAA2-43E8-9A90-70DD01FDD383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3952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126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858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56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86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394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66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88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86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33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80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47FDA-F5AD-484A-BB1A-BBFA39831898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4AC1B-414A-49C0-93BA-08F0816A0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9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AD0FFA29-EC43-4EBD-B281-1348DCB778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42750"/>
              </p:ext>
            </p:extLst>
          </p:nvPr>
        </p:nvGraphicFramePr>
        <p:xfrm>
          <a:off x="472966" y="870280"/>
          <a:ext cx="9038896" cy="5440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8896">
                  <a:extLst>
                    <a:ext uri="{9D8B030D-6E8A-4147-A177-3AD203B41FA5}">
                      <a16:colId xmlns:a16="http://schemas.microsoft.com/office/drawing/2014/main" val="3994682592"/>
                    </a:ext>
                  </a:extLst>
                </a:gridCol>
              </a:tblGrid>
              <a:tr h="4314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今後、自立支援協議会を活用した地域づくりを行っていくうえで、主任相談支援専門員として取り組んでみたいこと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867177"/>
                  </a:ext>
                </a:extLst>
              </a:tr>
              <a:tr h="480034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662650"/>
                  </a:ext>
                </a:extLst>
              </a:tr>
            </a:tbl>
          </a:graphicData>
        </a:graphic>
      </p:graphicFrame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FC3D846-10EE-4620-BA67-1A5ABD895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3D762-CD5B-413A-A315-DE9E2B4EBB0A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107C0D4-6451-DFAA-227C-97D504CCD751}"/>
              </a:ext>
            </a:extLst>
          </p:cNvPr>
          <p:cNvSpPr txBox="1"/>
          <p:nvPr/>
        </p:nvSpPr>
        <p:spPr>
          <a:xfrm>
            <a:off x="158262" y="211013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■資料⑤ワークシート（取り組んでみたいこと）</a:t>
            </a:r>
          </a:p>
        </p:txBody>
      </p:sp>
    </p:spTree>
    <p:extLst>
      <p:ext uri="{BB962C8B-B14F-4D97-AF65-F5344CB8AC3E}">
        <p14:creationId xmlns:p14="http://schemas.microsoft.com/office/powerpoint/2010/main" val="7203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103</TotalTime>
  <Words>42</Words>
  <Application>Microsoft Office PowerPoint</Application>
  <PresentationFormat>A4 210 x 297 mm</PresentationFormat>
  <Paragraphs>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高澤 勝浩</dc:creator>
  <cp:lastModifiedBy>高澤 勝浩</cp:lastModifiedBy>
  <cp:revision>10</cp:revision>
  <dcterms:created xsi:type="dcterms:W3CDTF">2024-10-30T02:44:35Z</dcterms:created>
  <dcterms:modified xsi:type="dcterms:W3CDTF">2024-10-30T06:04:53Z</dcterms:modified>
</cp:coreProperties>
</file>