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4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63" r:id="rId4"/>
    <p:sldMasterId id="2147483666" r:id="rId5"/>
    <p:sldMasterId id="2147483669" r:id="rId6"/>
    <p:sldMasterId id="2147483672" r:id="rId7"/>
  </p:sldMasterIdLst>
  <p:notesMasterIdLst>
    <p:notesMasterId r:id="rId12"/>
  </p:notesMasterIdLst>
  <p:sldIdLst>
    <p:sldId id="258" r:id="rId8"/>
    <p:sldId id="275" r:id="rId9"/>
    <p:sldId id="259" r:id="rId10"/>
    <p:sldId id="266" r:id="rId11"/>
  </p:sldIdLst>
  <p:sldSz cx="9906000" cy="6858000" type="A4"/>
  <p:notesSz cx="6807200" cy="9939338"/>
  <p:defaultTextStyle>
    <a:defPPr>
      <a:defRPr lang="ja-JP"/>
    </a:defPPr>
    <a:lvl1pPr marL="0" algn="l" defTabSz="9140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039" algn="l" defTabSz="9140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077" algn="l" defTabSz="9140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116" algn="l" defTabSz="9140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155" algn="l" defTabSz="9140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5192" algn="l" defTabSz="9140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2232" algn="l" defTabSz="9140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199271" algn="l" defTabSz="9140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6308" algn="l" defTabSz="914077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5A3"/>
    <a:srgbClr val="532476"/>
    <a:srgbClr val="5A2781"/>
    <a:srgbClr val="DCC5ED"/>
    <a:srgbClr val="AA72D4"/>
    <a:srgbClr val="FFFFBD"/>
    <a:srgbClr val="F7C9B7"/>
    <a:srgbClr val="FACF8A"/>
    <a:srgbClr val="F5A21B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762" y="63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7" Type="http://schemas.openxmlformats.org/officeDocument/2006/relationships/slideMaster" Target="slideMasters/slideMaster5.xml"/><Relationship Id="rId12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3.xml"/><Relationship Id="rId15" Type="http://schemas.openxmlformats.org/officeDocument/2006/relationships/theme" Target="theme/theme1.xml"/><Relationship Id="rId10" Type="http://schemas.openxmlformats.org/officeDocument/2006/relationships/slide" Target="slides/slide3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2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8BDEA1-078B-48E8-A35A-770D989D90A8}" type="doc">
      <dgm:prSet loTypeId="urn:microsoft.com/office/officeart/2005/8/layout/radial5" loCatId="cycle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kumimoji="1" lang="ja-JP" altLang="en-US"/>
        </a:p>
      </dgm:t>
    </dgm:pt>
    <dgm:pt modelId="{41ABA5CE-7666-48E2-9252-52816E6048FE}">
      <dgm:prSet phldrT="[テキスト]" custT="1"/>
      <dgm:spPr>
        <a:solidFill>
          <a:srgbClr val="92D050"/>
        </a:solidFill>
      </dgm:spPr>
      <dgm:t>
        <a:bodyPr anchor="t"/>
        <a:lstStyle/>
        <a:p>
          <a:r>
            <a:rPr kumimoji="1" lang="ja-JP" altLang="en-US" sz="2800" b="1" err="1">
              <a:solidFill>
                <a:srgbClr val="008000"/>
              </a:solidFill>
              <a:latin typeface="+mj-ea"/>
              <a:ea typeface="+mj-ea"/>
            </a:rPr>
            <a:t>障がい</a:t>
          </a:r>
          <a:r>
            <a:rPr kumimoji="1" lang="ja-JP" altLang="en-US" sz="2800" b="1">
              <a:solidFill>
                <a:srgbClr val="008000"/>
              </a:solidFill>
              <a:latin typeface="+mj-ea"/>
              <a:ea typeface="+mj-ea"/>
            </a:rPr>
            <a:t>者相談</a:t>
          </a:r>
        </a:p>
      </dgm:t>
    </dgm:pt>
    <dgm:pt modelId="{FAD0147A-94DD-462B-8542-F0E4A8A88E2D}" type="parTrans" cxnId="{0719CE6A-5669-43E9-B6A5-085533AEFC0C}">
      <dgm:prSet/>
      <dgm:spPr/>
      <dgm:t>
        <a:bodyPr/>
        <a:lstStyle/>
        <a:p>
          <a:endParaRPr kumimoji="1" lang="ja-JP" altLang="en-US" b="1">
            <a:solidFill>
              <a:srgbClr val="008000"/>
            </a:solidFill>
            <a:latin typeface="+mj-ea"/>
            <a:ea typeface="+mj-ea"/>
          </a:endParaRPr>
        </a:p>
      </dgm:t>
    </dgm:pt>
    <dgm:pt modelId="{982D8A36-51EE-4B2D-B2CF-0DA58B6DE5CE}" type="sibTrans" cxnId="{0719CE6A-5669-43E9-B6A5-085533AEFC0C}">
      <dgm:prSet/>
      <dgm:spPr/>
      <dgm:t>
        <a:bodyPr/>
        <a:lstStyle/>
        <a:p>
          <a:endParaRPr kumimoji="1" lang="ja-JP" altLang="en-US" b="1">
            <a:solidFill>
              <a:srgbClr val="008000"/>
            </a:solidFill>
            <a:latin typeface="+mj-ea"/>
            <a:ea typeface="+mj-ea"/>
          </a:endParaRPr>
        </a:p>
      </dgm:t>
    </dgm:pt>
    <dgm:pt modelId="{9FD3A7BC-19E5-49DA-A5A3-25AB222DEC00}">
      <dgm:prSet phldrT="[テキスト]" custT="1"/>
      <dgm:spPr>
        <a:solidFill>
          <a:srgbClr val="92D050"/>
        </a:solidFill>
      </dgm:spPr>
      <dgm:t>
        <a:bodyPr/>
        <a:lstStyle/>
        <a:p>
          <a:r>
            <a:rPr kumimoji="1" lang="ja-JP" altLang="en-US" sz="2000" b="1">
              <a:solidFill>
                <a:srgbClr val="008000"/>
              </a:solidFill>
              <a:latin typeface="+mj-ea"/>
              <a:ea typeface="+mj-ea"/>
            </a:rPr>
            <a:t>身体</a:t>
          </a:r>
          <a:endParaRPr kumimoji="1" lang="en-US" altLang="ja-JP" sz="2000" b="1">
            <a:solidFill>
              <a:srgbClr val="008000"/>
            </a:solidFill>
            <a:latin typeface="+mj-ea"/>
            <a:ea typeface="+mj-ea"/>
          </a:endParaRPr>
        </a:p>
        <a:p>
          <a:r>
            <a:rPr kumimoji="1" lang="ja-JP" altLang="en-US" sz="2000" b="1">
              <a:solidFill>
                <a:srgbClr val="008000"/>
              </a:solidFill>
              <a:latin typeface="+mj-ea"/>
              <a:ea typeface="+mj-ea"/>
            </a:rPr>
            <a:t>障がい</a:t>
          </a:r>
        </a:p>
      </dgm:t>
    </dgm:pt>
    <dgm:pt modelId="{375E5115-09B8-4B5B-AA86-0E529F0A70D7}" type="parTrans" cxnId="{6328201A-466D-4C99-8522-FBF6ABCFAE17}">
      <dgm:prSet/>
      <dgm:spPr>
        <a:solidFill>
          <a:srgbClr val="00CC99"/>
        </a:solidFill>
      </dgm:spPr>
      <dgm:t>
        <a:bodyPr/>
        <a:lstStyle/>
        <a:p>
          <a:endParaRPr kumimoji="1" lang="ja-JP" altLang="en-US" b="1">
            <a:solidFill>
              <a:srgbClr val="008000"/>
            </a:solidFill>
            <a:latin typeface="+mj-ea"/>
            <a:ea typeface="+mj-ea"/>
          </a:endParaRPr>
        </a:p>
      </dgm:t>
    </dgm:pt>
    <dgm:pt modelId="{A5338C28-19C8-4CD7-8A08-6D11C9721DF4}" type="sibTrans" cxnId="{6328201A-466D-4C99-8522-FBF6ABCFAE17}">
      <dgm:prSet/>
      <dgm:spPr/>
      <dgm:t>
        <a:bodyPr/>
        <a:lstStyle/>
        <a:p>
          <a:endParaRPr kumimoji="1" lang="ja-JP" altLang="en-US" b="1">
            <a:solidFill>
              <a:srgbClr val="008000"/>
            </a:solidFill>
            <a:latin typeface="+mj-ea"/>
            <a:ea typeface="+mj-ea"/>
          </a:endParaRPr>
        </a:p>
      </dgm:t>
    </dgm:pt>
    <dgm:pt modelId="{B9980467-5502-4C9E-8E4F-2EB4677FF12E}">
      <dgm:prSet phldrT="[テキスト]" custT="1"/>
      <dgm:spPr>
        <a:solidFill>
          <a:srgbClr val="92D050"/>
        </a:solidFill>
      </dgm:spPr>
      <dgm:t>
        <a:bodyPr/>
        <a:lstStyle/>
        <a:p>
          <a:r>
            <a:rPr kumimoji="1" lang="ja-JP" altLang="en-US" sz="2000" b="1">
              <a:solidFill>
                <a:srgbClr val="008000"/>
              </a:solidFill>
              <a:latin typeface="+mj-ea"/>
              <a:ea typeface="+mj-ea"/>
            </a:rPr>
            <a:t>知的</a:t>
          </a:r>
          <a:endParaRPr kumimoji="1" lang="en-US" altLang="ja-JP" sz="2000" b="1">
            <a:solidFill>
              <a:srgbClr val="008000"/>
            </a:solidFill>
            <a:latin typeface="+mj-ea"/>
            <a:ea typeface="+mj-ea"/>
          </a:endParaRPr>
        </a:p>
        <a:p>
          <a:r>
            <a:rPr kumimoji="1" lang="ja-JP" altLang="en-US" sz="2000" b="1">
              <a:solidFill>
                <a:srgbClr val="008000"/>
              </a:solidFill>
              <a:latin typeface="+mj-ea"/>
              <a:ea typeface="+mj-ea"/>
            </a:rPr>
            <a:t>障がい</a:t>
          </a:r>
        </a:p>
      </dgm:t>
    </dgm:pt>
    <dgm:pt modelId="{F8CCC35D-03F7-4DF6-B8B8-BDA3CB4D0892}" type="parTrans" cxnId="{6FD78E0A-01F3-4212-B0A6-79910B70C36D}">
      <dgm:prSet/>
      <dgm:spPr>
        <a:solidFill>
          <a:srgbClr val="00CC99"/>
        </a:solidFill>
      </dgm:spPr>
      <dgm:t>
        <a:bodyPr/>
        <a:lstStyle/>
        <a:p>
          <a:endParaRPr kumimoji="1" lang="ja-JP" altLang="en-US" b="1">
            <a:solidFill>
              <a:srgbClr val="008000"/>
            </a:solidFill>
            <a:latin typeface="+mj-ea"/>
            <a:ea typeface="+mj-ea"/>
          </a:endParaRPr>
        </a:p>
      </dgm:t>
    </dgm:pt>
    <dgm:pt modelId="{8BFCC4FC-7634-41A0-9A81-CF224E4E28C2}" type="sibTrans" cxnId="{6FD78E0A-01F3-4212-B0A6-79910B70C36D}">
      <dgm:prSet/>
      <dgm:spPr/>
      <dgm:t>
        <a:bodyPr/>
        <a:lstStyle/>
        <a:p>
          <a:endParaRPr kumimoji="1" lang="ja-JP" altLang="en-US" b="1">
            <a:solidFill>
              <a:srgbClr val="008000"/>
            </a:solidFill>
            <a:latin typeface="+mj-ea"/>
            <a:ea typeface="+mj-ea"/>
          </a:endParaRPr>
        </a:p>
      </dgm:t>
    </dgm:pt>
    <dgm:pt modelId="{042BE314-E4E9-49E7-8583-A1BC50F2F961}">
      <dgm:prSet phldrT="[テキスト]" custT="1"/>
      <dgm:spPr>
        <a:solidFill>
          <a:srgbClr val="92D050"/>
        </a:solidFill>
      </dgm:spPr>
      <dgm:t>
        <a:bodyPr/>
        <a:lstStyle/>
        <a:p>
          <a:r>
            <a:rPr kumimoji="1" lang="ja-JP" altLang="en-US" sz="2000" b="1">
              <a:solidFill>
                <a:srgbClr val="008000"/>
              </a:solidFill>
              <a:latin typeface="+mj-ea"/>
              <a:ea typeface="+mj-ea"/>
            </a:rPr>
            <a:t>精神</a:t>
          </a:r>
          <a:endParaRPr kumimoji="1" lang="en-US" altLang="ja-JP" sz="2000" b="1">
            <a:solidFill>
              <a:srgbClr val="008000"/>
            </a:solidFill>
            <a:latin typeface="+mj-ea"/>
            <a:ea typeface="+mj-ea"/>
          </a:endParaRPr>
        </a:p>
        <a:p>
          <a:r>
            <a:rPr kumimoji="1" lang="ja-JP" altLang="en-US" sz="2000" b="1">
              <a:solidFill>
                <a:srgbClr val="008000"/>
              </a:solidFill>
              <a:latin typeface="+mj-ea"/>
              <a:ea typeface="+mj-ea"/>
            </a:rPr>
            <a:t>障がい</a:t>
          </a:r>
        </a:p>
      </dgm:t>
    </dgm:pt>
    <dgm:pt modelId="{43E24904-14C4-47D1-8F74-06B3F20A5B94}" type="parTrans" cxnId="{BD54A342-327E-4C0B-A8E6-CB19E43A8040}">
      <dgm:prSet/>
      <dgm:spPr>
        <a:solidFill>
          <a:srgbClr val="00CC99"/>
        </a:solidFill>
      </dgm:spPr>
      <dgm:t>
        <a:bodyPr/>
        <a:lstStyle/>
        <a:p>
          <a:endParaRPr kumimoji="1" lang="ja-JP" altLang="en-US" b="1">
            <a:solidFill>
              <a:srgbClr val="008000"/>
            </a:solidFill>
            <a:latin typeface="+mj-ea"/>
            <a:ea typeface="+mj-ea"/>
          </a:endParaRPr>
        </a:p>
      </dgm:t>
    </dgm:pt>
    <dgm:pt modelId="{1493158B-7C91-4C88-8A9E-1B59AE5C33E2}" type="sibTrans" cxnId="{BD54A342-327E-4C0B-A8E6-CB19E43A8040}">
      <dgm:prSet/>
      <dgm:spPr/>
      <dgm:t>
        <a:bodyPr/>
        <a:lstStyle/>
        <a:p>
          <a:endParaRPr kumimoji="1" lang="ja-JP" altLang="en-US" b="1">
            <a:solidFill>
              <a:srgbClr val="008000"/>
            </a:solidFill>
            <a:latin typeface="+mj-ea"/>
            <a:ea typeface="+mj-ea"/>
          </a:endParaRPr>
        </a:p>
      </dgm:t>
    </dgm:pt>
    <dgm:pt modelId="{BB270B89-9C73-497B-861F-DD835E17AEA9}" type="pres">
      <dgm:prSet presAssocID="{338BDEA1-078B-48E8-A35A-770D989D90A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F5035EC-2462-474C-AAD1-5F7BC4A6D7D9}" type="pres">
      <dgm:prSet presAssocID="{41ABA5CE-7666-48E2-9252-52816E6048FE}" presName="centerShape" presStyleLbl="node0" presStyleIdx="0" presStyleCnt="1" custScaleX="323086" custScaleY="130764" custLinFactNeighborX="-382" custLinFactNeighborY="-3969"/>
      <dgm:spPr/>
    </dgm:pt>
    <dgm:pt modelId="{07A2E39B-23C5-4876-ADAF-32411228F596}" type="pres">
      <dgm:prSet presAssocID="{375E5115-09B8-4B5B-AA86-0E529F0A70D7}" presName="parTrans" presStyleLbl="sibTrans2D1" presStyleIdx="0" presStyleCnt="3" custScaleX="125595" custScaleY="98628"/>
      <dgm:spPr/>
    </dgm:pt>
    <dgm:pt modelId="{81951E8D-E021-449E-A518-25E32C2661E4}" type="pres">
      <dgm:prSet presAssocID="{375E5115-09B8-4B5B-AA86-0E529F0A70D7}" presName="connectorText" presStyleLbl="sibTrans2D1" presStyleIdx="0" presStyleCnt="3"/>
      <dgm:spPr/>
    </dgm:pt>
    <dgm:pt modelId="{7B3596BC-84F7-4909-A626-7493BB9FE493}" type="pres">
      <dgm:prSet presAssocID="{9FD3A7BC-19E5-49DA-A5A3-25AB222DEC00}" presName="node" presStyleLbl="node1" presStyleIdx="0" presStyleCnt="3" custScaleY="74825" custRadScaleRad="107401" custRadScaleInc="-783">
        <dgm:presLayoutVars>
          <dgm:bulletEnabled val="1"/>
        </dgm:presLayoutVars>
      </dgm:prSet>
      <dgm:spPr/>
    </dgm:pt>
    <dgm:pt modelId="{8E5DC3AC-45D7-4425-BDA9-DE8D1E8CACA3}" type="pres">
      <dgm:prSet presAssocID="{F8CCC35D-03F7-4DF6-B8B8-BDA3CB4D0892}" presName="parTrans" presStyleLbl="sibTrans2D1" presStyleIdx="1" presStyleCnt="3"/>
      <dgm:spPr/>
    </dgm:pt>
    <dgm:pt modelId="{72119BED-1102-4561-BB9B-10E85A3C0D76}" type="pres">
      <dgm:prSet presAssocID="{F8CCC35D-03F7-4DF6-B8B8-BDA3CB4D0892}" presName="connectorText" presStyleLbl="sibTrans2D1" presStyleIdx="1" presStyleCnt="3"/>
      <dgm:spPr/>
    </dgm:pt>
    <dgm:pt modelId="{91AD5565-1036-48DB-99B6-9C95A36E2E4C}" type="pres">
      <dgm:prSet presAssocID="{B9980467-5502-4C9E-8E4F-2EB4677FF12E}" presName="node" presStyleLbl="node1" presStyleIdx="1" presStyleCnt="3" custScaleY="74825" custRadScaleRad="99022" custRadScaleInc="42185">
        <dgm:presLayoutVars>
          <dgm:bulletEnabled val="1"/>
        </dgm:presLayoutVars>
      </dgm:prSet>
      <dgm:spPr/>
    </dgm:pt>
    <dgm:pt modelId="{E0A9F6E4-BAEB-4D64-865A-255CD856F3D0}" type="pres">
      <dgm:prSet presAssocID="{43E24904-14C4-47D1-8F74-06B3F20A5B94}" presName="parTrans" presStyleLbl="sibTrans2D1" presStyleIdx="2" presStyleCnt="3"/>
      <dgm:spPr/>
    </dgm:pt>
    <dgm:pt modelId="{E41D3F96-0B60-4867-A90A-A2F106F041A1}" type="pres">
      <dgm:prSet presAssocID="{43E24904-14C4-47D1-8F74-06B3F20A5B94}" presName="connectorText" presStyleLbl="sibTrans2D1" presStyleIdx="2" presStyleCnt="3"/>
      <dgm:spPr/>
    </dgm:pt>
    <dgm:pt modelId="{27A39CF3-79B0-4E2E-A66E-E15A9CFCEE3B}" type="pres">
      <dgm:prSet presAssocID="{042BE314-E4E9-49E7-8583-A1BC50F2F961}" presName="node" presStyleLbl="node1" presStyleIdx="2" presStyleCnt="3" custScaleY="74825" custRadScaleRad="102463" custRadScaleInc="-40793">
        <dgm:presLayoutVars>
          <dgm:bulletEnabled val="1"/>
        </dgm:presLayoutVars>
      </dgm:prSet>
      <dgm:spPr/>
    </dgm:pt>
  </dgm:ptLst>
  <dgm:cxnLst>
    <dgm:cxn modelId="{D342F204-6004-43B4-8A27-256E7655CFE2}" type="presOf" srcId="{338BDEA1-078B-48E8-A35A-770D989D90A8}" destId="{BB270B89-9C73-497B-861F-DD835E17AEA9}" srcOrd="0" destOrd="0" presId="urn:microsoft.com/office/officeart/2005/8/layout/radial5"/>
    <dgm:cxn modelId="{6FD78E0A-01F3-4212-B0A6-79910B70C36D}" srcId="{41ABA5CE-7666-48E2-9252-52816E6048FE}" destId="{B9980467-5502-4C9E-8E4F-2EB4677FF12E}" srcOrd="1" destOrd="0" parTransId="{F8CCC35D-03F7-4DF6-B8B8-BDA3CB4D0892}" sibTransId="{8BFCC4FC-7634-41A0-9A81-CF224E4E28C2}"/>
    <dgm:cxn modelId="{62E60316-2AEB-424E-B728-E41780861245}" type="presOf" srcId="{F8CCC35D-03F7-4DF6-B8B8-BDA3CB4D0892}" destId="{72119BED-1102-4561-BB9B-10E85A3C0D76}" srcOrd="1" destOrd="0" presId="urn:microsoft.com/office/officeart/2005/8/layout/radial5"/>
    <dgm:cxn modelId="{6328201A-466D-4C99-8522-FBF6ABCFAE17}" srcId="{41ABA5CE-7666-48E2-9252-52816E6048FE}" destId="{9FD3A7BC-19E5-49DA-A5A3-25AB222DEC00}" srcOrd="0" destOrd="0" parTransId="{375E5115-09B8-4B5B-AA86-0E529F0A70D7}" sibTransId="{A5338C28-19C8-4CD7-8A08-6D11C9721DF4}"/>
    <dgm:cxn modelId="{57D60E3A-CBCF-462A-B1BC-798C6520EC1F}" type="presOf" srcId="{43E24904-14C4-47D1-8F74-06B3F20A5B94}" destId="{E41D3F96-0B60-4867-A90A-A2F106F041A1}" srcOrd="1" destOrd="0" presId="urn:microsoft.com/office/officeart/2005/8/layout/radial5"/>
    <dgm:cxn modelId="{BD54A342-327E-4C0B-A8E6-CB19E43A8040}" srcId="{41ABA5CE-7666-48E2-9252-52816E6048FE}" destId="{042BE314-E4E9-49E7-8583-A1BC50F2F961}" srcOrd="2" destOrd="0" parTransId="{43E24904-14C4-47D1-8F74-06B3F20A5B94}" sibTransId="{1493158B-7C91-4C88-8A9E-1B59AE5C33E2}"/>
    <dgm:cxn modelId="{0719CE6A-5669-43E9-B6A5-085533AEFC0C}" srcId="{338BDEA1-078B-48E8-A35A-770D989D90A8}" destId="{41ABA5CE-7666-48E2-9252-52816E6048FE}" srcOrd="0" destOrd="0" parTransId="{FAD0147A-94DD-462B-8542-F0E4A8A88E2D}" sibTransId="{982D8A36-51EE-4B2D-B2CF-0DA58B6DE5CE}"/>
    <dgm:cxn modelId="{5892BF52-4421-41FF-9AEF-26A63E8BF55A}" type="presOf" srcId="{042BE314-E4E9-49E7-8583-A1BC50F2F961}" destId="{27A39CF3-79B0-4E2E-A66E-E15A9CFCEE3B}" srcOrd="0" destOrd="0" presId="urn:microsoft.com/office/officeart/2005/8/layout/radial5"/>
    <dgm:cxn modelId="{82999E55-6161-41BC-90CF-4A3A073F24E6}" type="presOf" srcId="{375E5115-09B8-4B5B-AA86-0E529F0A70D7}" destId="{81951E8D-E021-449E-A518-25E32C2661E4}" srcOrd="1" destOrd="0" presId="urn:microsoft.com/office/officeart/2005/8/layout/radial5"/>
    <dgm:cxn modelId="{82608C8C-092B-4CB3-BA9F-6AAD9552673B}" type="presOf" srcId="{375E5115-09B8-4B5B-AA86-0E529F0A70D7}" destId="{07A2E39B-23C5-4876-ADAF-32411228F596}" srcOrd="0" destOrd="0" presId="urn:microsoft.com/office/officeart/2005/8/layout/radial5"/>
    <dgm:cxn modelId="{AD22DCAD-C6E5-4A46-AF4C-9BF2B0C67609}" type="presOf" srcId="{B9980467-5502-4C9E-8E4F-2EB4677FF12E}" destId="{91AD5565-1036-48DB-99B6-9C95A36E2E4C}" srcOrd="0" destOrd="0" presId="urn:microsoft.com/office/officeart/2005/8/layout/radial5"/>
    <dgm:cxn modelId="{593690B4-9F1D-4834-8D43-63A955BACC12}" type="presOf" srcId="{41ABA5CE-7666-48E2-9252-52816E6048FE}" destId="{AF5035EC-2462-474C-AAD1-5F7BC4A6D7D9}" srcOrd="0" destOrd="0" presId="urn:microsoft.com/office/officeart/2005/8/layout/radial5"/>
    <dgm:cxn modelId="{66A3AEBE-B2C8-46EF-B27C-45D412FC2987}" type="presOf" srcId="{43E24904-14C4-47D1-8F74-06B3F20A5B94}" destId="{E0A9F6E4-BAEB-4D64-865A-255CD856F3D0}" srcOrd="0" destOrd="0" presId="urn:microsoft.com/office/officeart/2005/8/layout/radial5"/>
    <dgm:cxn modelId="{A11634DE-02DB-4042-9015-15EE5F384209}" type="presOf" srcId="{9FD3A7BC-19E5-49DA-A5A3-25AB222DEC00}" destId="{7B3596BC-84F7-4909-A626-7493BB9FE493}" srcOrd="0" destOrd="0" presId="urn:microsoft.com/office/officeart/2005/8/layout/radial5"/>
    <dgm:cxn modelId="{85420BF7-E23F-434A-A6D2-C63ED6FA2E74}" type="presOf" srcId="{F8CCC35D-03F7-4DF6-B8B8-BDA3CB4D0892}" destId="{8E5DC3AC-45D7-4425-BDA9-DE8D1E8CACA3}" srcOrd="0" destOrd="0" presId="urn:microsoft.com/office/officeart/2005/8/layout/radial5"/>
    <dgm:cxn modelId="{AFE597F2-1AFA-4B57-8B1B-2DCAE202F0C5}" type="presParOf" srcId="{BB270B89-9C73-497B-861F-DD835E17AEA9}" destId="{AF5035EC-2462-474C-AAD1-5F7BC4A6D7D9}" srcOrd="0" destOrd="0" presId="urn:microsoft.com/office/officeart/2005/8/layout/radial5"/>
    <dgm:cxn modelId="{B504C1C5-2EEE-422E-AF5C-8F19F39D2B76}" type="presParOf" srcId="{BB270B89-9C73-497B-861F-DD835E17AEA9}" destId="{07A2E39B-23C5-4876-ADAF-32411228F596}" srcOrd="1" destOrd="0" presId="urn:microsoft.com/office/officeart/2005/8/layout/radial5"/>
    <dgm:cxn modelId="{8D331EB2-E09D-45A2-81D6-BF9D273F84EC}" type="presParOf" srcId="{07A2E39B-23C5-4876-ADAF-32411228F596}" destId="{81951E8D-E021-449E-A518-25E32C2661E4}" srcOrd="0" destOrd="0" presId="urn:microsoft.com/office/officeart/2005/8/layout/radial5"/>
    <dgm:cxn modelId="{56DAC2A6-FE56-4154-8A6F-D406EF947705}" type="presParOf" srcId="{BB270B89-9C73-497B-861F-DD835E17AEA9}" destId="{7B3596BC-84F7-4909-A626-7493BB9FE493}" srcOrd="2" destOrd="0" presId="urn:microsoft.com/office/officeart/2005/8/layout/radial5"/>
    <dgm:cxn modelId="{0401FBC8-837A-481C-92B0-D487036AF8D1}" type="presParOf" srcId="{BB270B89-9C73-497B-861F-DD835E17AEA9}" destId="{8E5DC3AC-45D7-4425-BDA9-DE8D1E8CACA3}" srcOrd="3" destOrd="0" presId="urn:microsoft.com/office/officeart/2005/8/layout/radial5"/>
    <dgm:cxn modelId="{C6D19221-8556-4C19-AED2-3D385169D703}" type="presParOf" srcId="{8E5DC3AC-45D7-4425-BDA9-DE8D1E8CACA3}" destId="{72119BED-1102-4561-BB9B-10E85A3C0D76}" srcOrd="0" destOrd="0" presId="urn:microsoft.com/office/officeart/2005/8/layout/radial5"/>
    <dgm:cxn modelId="{3885AC69-7C42-4256-8F58-F2744A1CF835}" type="presParOf" srcId="{BB270B89-9C73-497B-861F-DD835E17AEA9}" destId="{91AD5565-1036-48DB-99B6-9C95A36E2E4C}" srcOrd="4" destOrd="0" presId="urn:microsoft.com/office/officeart/2005/8/layout/radial5"/>
    <dgm:cxn modelId="{23F10304-2260-4306-86A4-FE83EC13F1D6}" type="presParOf" srcId="{BB270B89-9C73-497B-861F-DD835E17AEA9}" destId="{E0A9F6E4-BAEB-4D64-865A-255CD856F3D0}" srcOrd="5" destOrd="0" presId="urn:microsoft.com/office/officeart/2005/8/layout/radial5"/>
    <dgm:cxn modelId="{B0D44CB3-ED71-489D-959B-0F8E671BD059}" type="presParOf" srcId="{E0A9F6E4-BAEB-4D64-865A-255CD856F3D0}" destId="{E41D3F96-0B60-4867-A90A-A2F106F041A1}" srcOrd="0" destOrd="0" presId="urn:microsoft.com/office/officeart/2005/8/layout/radial5"/>
    <dgm:cxn modelId="{3AACE841-860D-4864-B5DC-9F9AFBD32826}" type="presParOf" srcId="{BB270B89-9C73-497B-861F-DD835E17AEA9}" destId="{27A39CF3-79B0-4E2E-A66E-E15A9CFCEE3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30A830-EC7B-48BB-93F3-AC1E60CB9891}" type="doc">
      <dgm:prSet loTypeId="urn:microsoft.com/office/officeart/2005/8/layout/venn3" loCatId="relationship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kumimoji="1" lang="ja-JP" altLang="en-US"/>
        </a:p>
      </dgm:t>
    </dgm:pt>
    <dgm:pt modelId="{7E24D491-E58B-445A-A50D-68AF5C50EE01}">
      <dgm:prSet phldrT="[テキスト]" custT="1"/>
      <dgm:spPr/>
      <dgm:t>
        <a:bodyPr anchor="t"/>
        <a:lstStyle/>
        <a:p>
          <a:pPr algn="l"/>
          <a:r>
            <a:rPr kumimoji="1" lang="ja-JP" altLang="en-US" sz="1600" b="1">
              <a:latin typeface="+mj-ea"/>
              <a:ea typeface="+mj-ea"/>
            </a:rPr>
            <a:t>こころの相談</a:t>
          </a:r>
          <a:br>
            <a:rPr kumimoji="1" lang="en-US" altLang="ja-JP" sz="1200">
              <a:latin typeface="+mj-ea"/>
              <a:ea typeface="+mj-ea"/>
            </a:rPr>
          </a:br>
          <a:r>
            <a:rPr kumimoji="1" lang="ja-JP" altLang="en-US" sz="1200" b="1">
              <a:latin typeface="+mj-ea"/>
              <a:ea typeface="+mj-ea"/>
            </a:rPr>
            <a:t>来所相談（予約制）</a:t>
          </a:r>
          <a:r>
            <a:rPr kumimoji="1" lang="ja-JP" altLang="en-US" sz="1200">
              <a:latin typeface="+mj-ea"/>
              <a:ea typeface="+mj-ea"/>
            </a:rPr>
            <a:t>　</a:t>
          </a:r>
          <a:endParaRPr kumimoji="1" lang="en-US" altLang="ja-JP" sz="1200">
            <a:latin typeface="+mj-ea"/>
            <a:ea typeface="+mj-ea"/>
          </a:endParaRPr>
        </a:p>
        <a:p>
          <a:pPr algn="l"/>
          <a:r>
            <a:rPr kumimoji="1" lang="ja-JP" altLang="en-US" sz="1200">
              <a:latin typeface="+mj-ea"/>
              <a:ea typeface="+mj-ea"/>
            </a:rPr>
            <a:t>　</a:t>
          </a:r>
          <a:r>
            <a:rPr kumimoji="1" lang="en-US" altLang="ja-JP" sz="1200">
              <a:latin typeface="+mj-ea"/>
              <a:ea typeface="+mj-ea"/>
            </a:rPr>
            <a:t>9</a:t>
          </a:r>
          <a:r>
            <a:rPr kumimoji="1" lang="ja-JP" altLang="en-US" sz="1200">
              <a:latin typeface="+mj-ea"/>
              <a:ea typeface="+mj-ea"/>
            </a:rPr>
            <a:t>時～</a:t>
          </a:r>
          <a:r>
            <a:rPr kumimoji="1" lang="en-US" altLang="ja-JP" sz="1200">
              <a:latin typeface="+mj-ea"/>
              <a:ea typeface="+mj-ea"/>
            </a:rPr>
            <a:t>16</a:t>
          </a:r>
          <a:r>
            <a:rPr kumimoji="1" lang="ja-JP" altLang="en-US" sz="1200">
              <a:latin typeface="+mj-ea"/>
              <a:ea typeface="+mj-ea"/>
            </a:rPr>
            <a:t>時</a:t>
          </a:r>
          <a:endParaRPr kumimoji="1" lang="en-US" altLang="ja-JP" sz="1200">
            <a:latin typeface="+mj-ea"/>
            <a:ea typeface="+mj-ea"/>
          </a:endParaRPr>
        </a:p>
        <a:p>
          <a:pPr algn="l"/>
          <a:r>
            <a:rPr kumimoji="1" lang="ja-JP" altLang="en-US" sz="1200" b="1">
              <a:latin typeface="+mj-ea"/>
              <a:ea typeface="+mj-ea"/>
            </a:rPr>
            <a:t>電話相談</a:t>
          </a:r>
          <a:r>
            <a:rPr kumimoji="1" lang="ja-JP" altLang="en-US" sz="1200">
              <a:latin typeface="+mj-ea"/>
              <a:ea typeface="+mj-ea"/>
            </a:rPr>
            <a:t>　　　　　</a:t>
          </a:r>
          <a:endParaRPr kumimoji="1" lang="en-US" altLang="ja-JP" sz="1200">
            <a:latin typeface="+mj-ea"/>
            <a:ea typeface="+mj-ea"/>
          </a:endParaRPr>
        </a:p>
        <a:p>
          <a:pPr algn="l"/>
          <a:r>
            <a:rPr kumimoji="1" lang="ja-JP" altLang="en-US" sz="1200">
              <a:latin typeface="+mj-ea"/>
              <a:ea typeface="+mj-ea"/>
            </a:rPr>
            <a:t>　</a:t>
          </a:r>
          <a:r>
            <a:rPr kumimoji="1" lang="en-US" altLang="ja-JP" sz="1200">
              <a:latin typeface="+mj-ea"/>
              <a:ea typeface="+mj-ea"/>
            </a:rPr>
            <a:t>9</a:t>
          </a:r>
          <a:r>
            <a:rPr kumimoji="1" lang="ja-JP" altLang="en-US" sz="1200">
              <a:latin typeface="+mj-ea"/>
              <a:ea typeface="+mj-ea"/>
            </a:rPr>
            <a:t>時～</a:t>
          </a:r>
          <a:r>
            <a:rPr kumimoji="1" lang="en-US" altLang="ja-JP" sz="1200">
              <a:latin typeface="+mj-ea"/>
              <a:ea typeface="+mj-ea"/>
            </a:rPr>
            <a:t>17</a:t>
          </a:r>
          <a:r>
            <a:rPr kumimoji="1" lang="ja-JP" altLang="en-US" sz="1200">
              <a:latin typeface="+mj-ea"/>
              <a:ea typeface="+mj-ea"/>
            </a:rPr>
            <a:t>時</a:t>
          </a:r>
          <a:endParaRPr kumimoji="1" lang="en-US" altLang="ja-JP" sz="1200">
            <a:latin typeface="+mj-ea"/>
            <a:ea typeface="+mj-ea"/>
          </a:endParaRPr>
        </a:p>
        <a:p>
          <a:pPr algn="l"/>
          <a:r>
            <a:rPr kumimoji="1" lang="en-US" altLang="ja-JP" sz="1100">
              <a:latin typeface="+mj-ea"/>
              <a:ea typeface="+mj-ea"/>
            </a:rPr>
            <a:t>(</a:t>
          </a:r>
          <a:r>
            <a:rPr kumimoji="1" lang="ja-JP" altLang="en-US" sz="1100">
              <a:latin typeface="+mj-ea"/>
              <a:ea typeface="+mj-ea"/>
            </a:rPr>
            <a:t>祝日及び年末年始を除く</a:t>
          </a:r>
          <a:r>
            <a:rPr kumimoji="1" lang="en-US" altLang="ja-JP" sz="1100">
              <a:latin typeface="+mj-ea"/>
              <a:ea typeface="+mj-ea"/>
            </a:rPr>
            <a:t>)</a:t>
          </a:r>
          <a:endParaRPr kumimoji="1" lang="ja-JP" altLang="en-US" sz="1100">
            <a:latin typeface="+mj-ea"/>
            <a:ea typeface="+mj-ea"/>
          </a:endParaRPr>
        </a:p>
      </dgm:t>
    </dgm:pt>
    <dgm:pt modelId="{890E52BA-BA2C-43C6-8823-B218CD66F379}" type="parTrans" cxnId="{324AAF6F-10EE-4553-B10F-97BA374EBC07}">
      <dgm:prSet/>
      <dgm:spPr/>
      <dgm:t>
        <a:bodyPr/>
        <a:lstStyle/>
        <a:p>
          <a:endParaRPr kumimoji="1" lang="ja-JP" altLang="en-US" sz="1200">
            <a:latin typeface="+mj-ea"/>
            <a:ea typeface="+mj-ea"/>
          </a:endParaRPr>
        </a:p>
      </dgm:t>
    </dgm:pt>
    <dgm:pt modelId="{378EEB1E-6C97-4F0A-974E-42A2EC56AC0B}" type="sibTrans" cxnId="{324AAF6F-10EE-4553-B10F-97BA374EBC07}">
      <dgm:prSet/>
      <dgm:spPr/>
      <dgm:t>
        <a:bodyPr/>
        <a:lstStyle/>
        <a:p>
          <a:endParaRPr kumimoji="1" lang="ja-JP" altLang="en-US" sz="1200">
            <a:latin typeface="+mj-ea"/>
            <a:ea typeface="+mj-ea"/>
          </a:endParaRPr>
        </a:p>
      </dgm:t>
    </dgm:pt>
    <dgm:pt modelId="{7572B8D0-C977-4D23-8C94-EF39389C5931}">
      <dgm:prSet phldrT="[テキスト]" custT="1"/>
      <dgm:spPr/>
      <dgm:t>
        <a:bodyPr lIns="0" anchor="t"/>
        <a:lstStyle/>
        <a:p>
          <a:pPr algn="l"/>
          <a:r>
            <a:rPr kumimoji="1" lang="ja-JP" altLang="en-US" sz="1600" b="1">
              <a:latin typeface="+mj-ea"/>
              <a:ea typeface="+mj-ea"/>
            </a:rPr>
            <a:t>ストレス対策</a:t>
          </a:r>
          <a:endParaRPr kumimoji="1" lang="en-US" altLang="ja-JP" sz="1600" b="1">
            <a:latin typeface="+mj-ea"/>
            <a:ea typeface="+mj-ea"/>
          </a:endParaRPr>
        </a:p>
        <a:p>
          <a:pPr algn="l"/>
          <a:r>
            <a:rPr kumimoji="1" lang="ja-JP" altLang="en-US" sz="1200" b="1">
              <a:latin typeface="+mj-ea"/>
              <a:ea typeface="+mj-ea"/>
            </a:rPr>
            <a:t>ストレスチェック</a:t>
          </a:r>
          <a:endParaRPr kumimoji="1" lang="en-US" altLang="ja-JP" sz="1200" b="1">
            <a:latin typeface="+mj-ea"/>
            <a:ea typeface="+mj-ea"/>
          </a:endParaRPr>
        </a:p>
        <a:p>
          <a:pPr algn="l"/>
          <a:r>
            <a:rPr kumimoji="1" lang="ja-JP" altLang="en-US" sz="1200" b="1">
              <a:latin typeface="+mj-ea"/>
              <a:ea typeface="+mj-ea"/>
            </a:rPr>
            <a:t>　　　　　　</a:t>
          </a:r>
          <a:r>
            <a:rPr kumimoji="1" lang="en-US" altLang="ja-JP" sz="1200">
              <a:latin typeface="+mj-ea"/>
              <a:ea typeface="+mj-ea"/>
            </a:rPr>
            <a:t>(</a:t>
          </a:r>
          <a:r>
            <a:rPr kumimoji="1" lang="ja-JP" altLang="en-US" sz="1200">
              <a:latin typeface="+mj-ea"/>
              <a:ea typeface="+mj-ea"/>
            </a:rPr>
            <a:t>予約制</a:t>
          </a:r>
          <a:r>
            <a:rPr kumimoji="1" lang="en-US" altLang="ja-JP" sz="1200">
              <a:latin typeface="+mj-ea"/>
              <a:ea typeface="+mj-ea"/>
            </a:rPr>
            <a:t>)</a:t>
          </a:r>
          <a:r>
            <a:rPr kumimoji="1" lang="ja-JP" altLang="en-US" sz="1200">
              <a:latin typeface="+mj-ea"/>
              <a:ea typeface="+mj-ea"/>
            </a:rPr>
            <a:t>　</a:t>
          </a:r>
          <a:endParaRPr kumimoji="1" lang="en-US" altLang="ja-JP" sz="1200">
            <a:latin typeface="+mj-ea"/>
            <a:ea typeface="+mj-ea"/>
          </a:endParaRPr>
        </a:p>
        <a:p>
          <a:pPr algn="l"/>
          <a:r>
            <a:rPr kumimoji="1" lang="ja-JP" altLang="en-US" sz="1200" b="1">
              <a:latin typeface="+mj-ea"/>
              <a:ea typeface="+mj-ea"/>
            </a:rPr>
            <a:t>夜間来所相談</a:t>
          </a:r>
          <a:r>
            <a:rPr kumimoji="1" lang="en-US" altLang="ja-JP" sz="1200" b="0">
              <a:latin typeface="+mj-ea"/>
              <a:ea typeface="+mj-ea"/>
            </a:rPr>
            <a:t>(</a:t>
          </a:r>
          <a:r>
            <a:rPr kumimoji="1" lang="ja-JP" altLang="en-US" sz="1200" b="0">
              <a:latin typeface="+mj-ea"/>
              <a:ea typeface="+mj-ea"/>
            </a:rPr>
            <a:t>予約制</a:t>
          </a:r>
          <a:r>
            <a:rPr kumimoji="1" lang="en-US" altLang="ja-JP" sz="1200" b="0">
              <a:latin typeface="+mj-ea"/>
              <a:ea typeface="+mj-ea"/>
            </a:rPr>
            <a:t>)</a:t>
          </a:r>
        </a:p>
        <a:p>
          <a:pPr algn="l"/>
          <a:r>
            <a:rPr kumimoji="1" lang="ja-JP" altLang="en-US" sz="1200">
              <a:latin typeface="+mj-ea"/>
              <a:ea typeface="+mj-ea"/>
            </a:rPr>
            <a:t>毎週木曜日</a:t>
          </a:r>
          <a:r>
            <a:rPr kumimoji="1" lang="en-US" altLang="ja-JP" sz="1200">
              <a:latin typeface="+mj-ea"/>
              <a:ea typeface="+mj-ea"/>
            </a:rPr>
            <a:t>18</a:t>
          </a:r>
          <a:r>
            <a:rPr kumimoji="1" lang="ja-JP" altLang="en-US" sz="1200">
              <a:latin typeface="+mj-ea"/>
              <a:ea typeface="+mj-ea"/>
            </a:rPr>
            <a:t>時～</a:t>
          </a:r>
          <a:r>
            <a:rPr kumimoji="1" lang="en-US" altLang="ja-JP" sz="1200">
              <a:latin typeface="+mj-ea"/>
              <a:ea typeface="+mj-ea"/>
            </a:rPr>
            <a:t>20</a:t>
          </a:r>
          <a:r>
            <a:rPr kumimoji="1" lang="ja-JP" altLang="en-US" sz="1200">
              <a:latin typeface="+mj-ea"/>
              <a:ea typeface="+mj-ea"/>
            </a:rPr>
            <a:t>時</a:t>
          </a:r>
        </a:p>
      </dgm:t>
    </dgm:pt>
    <dgm:pt modelId="{6A7A222A-0663-4A09-8CC2-A364EFB0CA9E}" type="parTrans" cxnId="{DF715F59-64C3-4F66-B00B-43F7E5DD3FFB}">
      <dgm:prSet/>
      <dgm:spPr/>
      <dgm:t>
        <a:bodyPr/>
        <a:lstStyle/>
        <a:p>
          <a:endParaRPr kumimoji="1" lang="ja-JP" altLang="en-US" sz="1200">
            <a:latin typeface="+mj-ea"/>
            <a:ea typeface="+mj-ea"/>
          </a:endParaRPr>
        </a:p>
      </dgm:t>
    </dgm:pt>
    <dgm:pt modelId="{E84F6D9A-5B49-4C0D-9A04-FA2F4A37A76D}" type="sibTrans" cxnId="{DF715F59-64C3-4F66-B00B-43F7E5DD3FFB}">
      <dgm:prSet/>
      <dgm:spPr/>
      <dgm:t>
        <a:bodyPr/>
        <a:lstStyle/>
        <a:p>
          <a:endParaRPr kumimoji="1" lang="ja-JP" altLang="en-US" sz="1200">
            <a:latin typeface="+mj-ea"/>
            <a:ea typeface="+mj-ea"/>
          </a:endParaRPr>
        </a:p>
      </dgm:t>
    </dgm:pt>
    <dgm:pt modelId="{24350C9A-C4ED-4727-93ED-597A6ADE4538}">
      <dgm:prSet phldrT="[テキスト]" custT="1"/>
      <dgm:spPr/>
      <dgm:t>
        <a:bodyPr anchor="t"/>
        <a:lstStyle/>
        <a:p>
          <a:pPr algn="l"/>
          <a:r>
            <a:rPr kumimoji="1" lang="ja-JP" altLang="en-US" sz="1600" b="1">
              <a:latin typeface="+mj-ea"/>
              <a:ea typeface="+mj-ea"/>
            </a:rPr>
            <a:t>ひきこもり支援</a:t>
          </a:r>
          <a:endParaRPr kumimoji="1" lang="en-US" altLang="ja-JP" sz="1600" b="1">
            <a:latin typeface="+mj-ea"/>
            <a:ea typeface="+mj-ea"/>
          </a:endParaRPr>
        </a:p>
        <a:p>
          <a:pPr algn="l"/>
          <a:r>
            <a:rPr kumimoji="1" lang="en-US" altLang="ja-JP" sz="1050" b="1">
              <a:latin typeface="+mj-ea"/>
              <a:ea typeface="+mj-ea"/>
            </a:rPr>
            <a:t>(</a:t>
          </a:r>
          <a:r>
            <a:rPr kumimoji="1" lang="ja-JP" altLang="en-US" sz="1050" b="1">
              <a:latin typeface="+mj-ea"/>
              <a:ea typeface="+mj-ea"/>
            </a:rPr>
            <a:t>ひきこもり地域支援センター</a:t>
          </a:r>
          <a:r>
            <a:rPr kumimoji="1" lang="en-US" altLang="ja-JP" sz="1050" b="1">
              <a:latin typeface="+mj-ea"/>
              <a:ea typeface="+mj-ea"/>
            </a:rPr>
            <a:t>)</a:t>
          </a:r>
        </a:p>
        <a:p>
          <a:pPr algn="l"/>
          <a:r>
            <a:rPr kumimoji="1" lang="ja-JP" altLang="en-US" sz="1200" b="1">
              <a:latin typeface="+mj-ea"/>
              <a:ea typeface="+mj-ea"/>
            </a:rPr>
            <a:t>電話相談：</a:t>
          </a:r>
          <a:r>
            <a:rPr kumimoji="1" lang="ja-JP" altLang="en-US" sz="1100" b="0">
              <a:latin typeface="+mj-ea"/>
              <a:ea typeface="+mj-ea"/>
            </a:rPr>
            <a:t>月～金曜日</a:t>
          </a:r>
          <a:endParaRPr kumimoji="1" lang="en-US" altLang="ja-JP" sz="1100" b="0">
            <a:latin typeface="+mj-ea"/>
            <a:ea typeface="+mj-ea"/>
          </a:endParaRPr>
        </a:p>
        <a:p>
          <a:pPr algn="l"/>
          <a:r>
            <a:rPr kumimoji="1" lang="ja-JP" altLang="en-US" sz="1200" b="1">
              <a:latin typeface="+mj-ea"/>
              <a:ea typeface="+mj-ea"/>
            </a:rPr>
            <a:t>面接相談：</a:t>
          </a:r>
          <a:r>
            <a:rPr kumimoji="1" lang="ja-JP" altLang="en-US" sz="1100" b="0">
              <a:latin typeface="+mj-ea"/>
              <a:ea typeface="+mj-ea"/>
            </a:rPr>
            <a:t>予約制</a:t>
          </a:r>
          <a:endParaRPr kumimoji="1" lang="en-US" altLang="ja-JP" sz="1100" b="0">
            <a:latin typeface="+mj-ea"/>
            <a:ea typeface="+mj-ea"/>
          </a:endParaRPr>
        </a:p>
        <a:p>
          <a:pPr algn="l"/>
          <a:r>
            <a:rPr kumimoji="1" lang="ja-JP" altLang="en-US" sz="1200" b="1">
              <a:latin typeface="+mj-ea"/>
              <a:ea typeface="+mj-ea"/>
            </a:rPr>
            <a:t>フリースペース：</a:t>
          </a:r>
          <a:endParaRPr kumimoji="1" lang="en-US" altLang="ja-JP" sz="1200" b="1">
            <a:latin typeface="+mj-ea"/>
            <a:ea typeface="+mj-ea"/>
          </a:endParaRPr>
        </a:p>
        <a:p>
          <a:pPr algn="l"/>
          <a:r>
            <a:rPr kumimoji="1" lang="ja-JP" altLang="en-US" sz="1100" b="0">
              <a:latin typeface="+mj-ea"/>
              <a:ea typeface="+mj-ea"/>
            </a:rPr>
            <a:t>嶺北：火・木曜日</a:t>
          </a:r>
          <a:endParaRPr kumimoji="1" lang="en-US" altLang="ja-JP" sz="1100" b="0">
            <a:latin typeface="+mj-ea"/>
            <a:ea typeface="+mj-ea"/>
          </a:endParaRPr>
        </a:p>
        <a:p>
          <a:pPr algn="l"/>
          <a:r>
            <a:rPr kumimoji="1" lang="ja-JP" altLang="en-US" sz="1100" b="0">
              <a:latin typeface="+mj-ea"/>
              <a:ea typeface="+mj-ea"/>
            </a:rPr>
            <a:t>嶺南：金曜日</a:t>
          </a:r>
          <a:endParaRPr kumimoji="1" lang="en-US" altLang="ja-JP" sz="1100" b="0">
            <a:latin typeface="+mj-ea"/>
            <a:ea typeface="+mj-ea"/>
          </a:endParaRPr>
        </a:p>
        <a:p>
          <a:pPr algn="l"/>
          <a:r>
            <a:rPr kumimoji="1" lang="en-US" altLang="ja-JP" sz="1100" b="0">
              <a:latin typeface="+mj-ea"/>
              <a:ea typeface="+mj-ea"/>
            </a:rPr>
            <a:t>※</a:t>
          </a:r>
          <a:r>
            <a:rPr kumimoji="1" lang="ja-JP" altLang="en-US" sz="1100" b="0">
              <a:latin typeface="+mj-ea"/>
              <a:ea typeface="+mj-ea"/>
            </a:rPr>
            <a:t>令和</a:t>
          </a:r>
          <a:r>
            <a:rPr kumimoji="1" lang="en-US" altLang="ja-JP" sz="1100" b="0">
              <a:latin typeface="+mj-ea"/>
              <a:ea typeface="+mj-ea"/>
            </a:rPr>
            <a:t>2</a:t>
          </a:r>
          <a:r>
            <a:rPr kumimoji="1" lang="ja-JP" altLang="en-US" sz="1100" b="0">
              <a:latin typeface="+mj-ea"/>
              <a:ea typeface="+mj-ea"/>
            </a:rPr>
            <a:t>年</a:t>
          </a:r>
          <a:r>
            <a:rPr kumimoji="1" lang="en-US" altLang="ja-JP" sz="1100" b="0">
              <a:latin typeface="+mj-ea"/>
              <a:ea typeface="+mj-ea"/>
            </a:rPr>
            <a:t>4</a:t>
          </a:r>
          <a:r>
            <a:rPr kumimoji="1" lang="ja-JP" altLang="en-US" sz="1100" b="0">
              <a:latin typeface="+mj-ea"/>
              <a:ea typeface="+mj-ea"/>
            </a:rPr>
            <a:t>月から嶺南サテライトが開設されました！</a:t>
          </a:r>
          <a:endParaRPr kumimoji="1" lang="ja-JP" altLang="en-US" sz="1600" b="1">
            <a:latin typeface="+mj-ea"/>
            <a:ea typeface="+mj-ea"/>
          </a:endParaRPr>
        </a:p>
      </dgm:t>
    </dgm:pt>
    <dgm:pt modelId="{AA624D1F-DB81-4E23-A117-65F02098AD97}" type="parTrans" cxnId="{819A1CCF-2C39-4990-A94F-BB8C61E3ECA8}">
      <dgm:prSet/>
      <dgm:spPr/>
      <dgm:t>
        <a:bodyPr/>
        <a:lstStyle/>
        <a:p>
          <a:endParaRPr kumimoji="1" lang="ja-JP" altLang="en-US" sz="1200">
            <a:latin typeface="+mj-ea"/>
            <a:ea typeface="+mj-ea"/>
          </a:endParaRPr>
        </a:p>
      </dgm:t>
    </dgm:pt>
    <dgm:pt modelId="{B44831CC-762C-4326-9B3F-8B738507012F}" type="sibTrans" cxnId="{819A1CCF-2C39-4990-A94F-BB8C61E3ECA8}">
      <dgm:prSet/>
      <dgm:spPr/>
      <dgm:t>
        <a:bodyPr/>
        <a:lstStyle/>
        <a:p>
          <a:endParaRPr kumimoji="1" lang="ja-JP" altLang="en-US" sz="1200">
            <a:latin typeface="+mj-ea"/>
            <a:ea typeface="+mj-ea"/>
          </a:endParaRPr>
        </a:p>
      </dgm:t>
    </dgm:pt>
    <dgm:pt modelId="{F56C4C46-CFB5-42DA-B9AE-A03EE38EFB32}">
      <dgm:prSet custT="1"/>
      <dgm:spPr/>
      <dgm:t>
        <a:bodyPr anchor="t"/>
        <a:lstStyle/>
        <a:p>
          <a:pPr algn="l"/>
          <a:r>
            <a:rPr kumimoji="1" lang="ja-JP" altLang="en-US" sz="1600" b="1">
              <a:latin typeface="+mj-ea"/>
              <a:ea typeface="+mj-ea"/>
            </a:rPr>
            <a:t>依存症セミナー</a:t>
          </a:r>
          <a:endParaRPr kumimoji="1" lang="en-US" altLang="ja-JP" sz="1600" b="1">
            <a:latin typeface="+mj-ea"/>
            <a:ea typeface="+mj-ea"/>
          </a:endParaRPr>
        </a:p>
        <a:p>
          <a:pPr algn="l"/>
          <a:r>
            <a:rPr kumimoji="1" lang="ja-JP" altLang="en-US" sz="1200" b="1">
              <a:latin typeface="+mj-ea"/>
              <a:ea typeface="+mj-ea"/>
            </a:rPr>
            <a:t>依存症</a:t>
          </a:r>
          <a:r>
            <a:rPr kumimoji="1" lang="en-US" altLang="ja-JP" sz="1100" b="1">
              <a:latin typeface="+mj-ea"/>
              <a:ea typeface="+mj-ea"/>
            </a:rPr>
            <a:t>(</a:t>
          </a:r>
          <a:r>
            <a:rPr kumimoji="1" lang="ja-JP" altLang="en-US" sz="1100" b="1">
              <a:latin typeface="+mj-ea"/>
              <a:ea typeface="+mj-ea"/>
            </a:rPr>
            <a:t>アディクション</a:t>
          </a:r>
          <a:r>
            <a:rPr kumimoji="1" lang="en-US" altLang="ja-JP" sz="1100" b="1">
              <a:latin typeface="+mj-ea"/>
              <a:ea typeface="+mj-ea"/>
            </a:rPr>
            <a:t>)</a:t>
          </a:r>
          <a:r>
            <a:rPr kumimoji="1" lang="ja-JP" altLang="en-US" sz="1200" b="1">
              <a:latin typeface="+mj-ea"/>
              <a:ea typeface="+mj-ea"/>
            </a:rPr>
            <a:t>　を考えるセミナー　　</a:t>
          </a:r>
          <a:r>
            <a:rPr kumimoji="1" lang="ja-JP" altLang="en-US" sz="1200" b="0">
              <a:latin typeface="+mj-ea"/>
              <a:ea typeface="+mj-ea"/>
            </a:rPr>
            <a:t>　</a:t>
          </a:r>
          <a:r>
            <a:rPr kumimoji="1" lang="ja-JP" altLang="en-US" sz="1100" b="0">
              <a:latin typeface="+mj-ea"/>
              <a:ea typeface="+mj-ea"/>
            </a:rPr>
            <a:t>月１回　毎月第１水曜日</a:t>
          </a:r>
          <a:endParaRPr kumimoji="1" lang="en-US" altLang="ja-JP" sz="1100" b="1">
            <a:latin typeface="+mj-ea"/>
            <a:ea typeface="+mj-ea"/>
          </a:endParaRPr>
        </a:p>
        <a:p>
          <a:pPr algn="l"/>
          <a:r>
            <a:rPr kumimoji="1" lang="ja-JP" altLang="en-US" sz="1200" b="1">
              <a:latin typeface="+mj-ea"/>
              <a:ea typeface="+mj-ea"/>
            </a:rPr>
            <a:t>依存症回復プログラム</a:t>
          </a:r>
          <a:endParaRPr kumimoji="1" lang="en-US" altLang="ja-JP" sz="1100" b="0">
            <a:latin typeface="+mj-ea"/>
            <a:ea typeface="+mj-ea"/>
          </a:endParaRPr>
        </a:p>
        <a:p>
          <a:pPr algn="l"/>
          <a:r>
            <a:rPr kumimoji="1" lang="ja-JP" altLang="en-US" sz="1100" b="0">
              <a:latin typeface="+mj-ea"/>
              <a:ea typeface="+mj-ea"/>
            </a:rPr>
            <a:t>原則　毎週金曜日</a:t>
          </a:r>
          <a:endParaRPr kumimoji="1" lang="en-US" altLang="ja-JP" sz="1100" b="0">
            <a:latin typeface="+mj-ea"/>
            <a:ea typeface="+mj-ea"/>
          </a:endParaRPr>
        </a:p>
        <a:p>
          <a:pPr algn="l"/>
          <a:r>
            <a:rPr kumimoji="1" lang="ja-JP" altLang="en-US" sz="1100" b="0">
              <a:latin typeface="+mj-ea"/>
              <a:ea typeface="+mj-ea"/>
            </a:rPr>
            <a:t>　</a:t>
          </a:r>
          <a:r>
            <a:rPr kumimoji="1" lang="en-US" altLang="ja-JP" sz="1100" b="0">
              <a:latin typeface="+mj-ea"/>
              <a:ea typeface="+mj-ea"/>
            </a:rPr>
            <a:t>15</a:t>
          </a:r>
          <a:r>
            <a:rPr kumimoji="1" lang="ja-JP" altLang="en-US" sz="1100" b="0">
              <a:latin typeface="+mj-ea"/>
              <a:ea typeface="+mj-ea"/>
            </a:rPr>
            <a:t>時</a:t>
          </a:r>
          <a:r>
            <a:rPr kumimoji="1" lang="en-US" altLang="ja-JP" sz="1100" b="0">
              <a:latin typeface="+mj-ea"/>
              <a:ea typeface="+mj-ea"/>
            </a:rPr>
            <a:t>30</a:t>
          </a:r>
          <a:r>
            <a:rPr kumimoji="1" lang="ja-JP" altLang="en-US" sz="1100" b="0">
              <a:latin typeface="+mj-ea"/>
              <a:ea typeface="+mj-ea"/>
            </a:rPr>
            <a:t>分～</a:t>
          </a:r>
          <a:r>
            <a:rPr kumimoji="1" lang="en-US" altLang="ja-JP" sz="1100" b="0">
              <a:latin typeface="+mj-ea"/>
              <a:ea typeface="+mj-ea"/>
            </a:rPr>
            <a:t>17</a:t>
          </a:r>
          <a:r>
            <a:rPr kumimoji="1" lang="ja-JP" altLang="en-US" sz="1100" b="0">
              <a:latin typeface="+mj-ea"/>
              <a:ea typeface="+mj-ea"/>
            </a:rPr>
            <a:t>時</a:t>
          </a:r>
          <a:endParaRPr kumimoji="1" lang="en-US" altLang="ja-JP" sz="1100" b="0">
            <a:latin typeface="+mj-ea"/>
            <a:ea typeface="+mj-ea"/>
          </a:endParaRPr>
        </a:p>
        <a:p>
          <a:pPr algn="l"/>
          <a:r>
            <a:rPr kumimoji="1" lang="ja-JP" altLang="en-US" sz="1200" b="1">
              <a:latin typeface="+mj-ea"/>
              <a:ea typeface="+mj-ea"/>
            </a:rPr>
            <a:t>依存症家族教室</a:t>
          </a:r>
          <a:endParaRPr kumimoji="1" lang="en-US" altLang="ja-JP" sz="1200" b="1">
            <a:latin typeface="+mj-ea"/>
            <a:ea typeface="+mj-ea"/>
          </a:endParaRPr>
        </a:p>
        <a:p>
          <a:pPr algn="l"/>
          <a:r>
            <a:rPr kumimoji="1" lang="ja-JP" altLang="en-US" sz="1100" b="0">
              <a:latin typeface="+mj-ea"/>
              <a:ea typeface="+mj-ea"/>
            </a:rPr>
            <a:t>原則　偶数月　第３水曜日</a:t>
          </a:r>
          <a:endParaRPr kumimoji="1" lang="en-US" altLang="ja-JP" sz="1100" b="0">
            <a:latin typeface="+mj-ea"/>
            <a:ea typeface="+mj-ea"/>
          </a:endParaRPr>
        </a:p>
        <a:p>
          <a:pPr algn="l"/>
          <a:r>
            <a:rPr kumimoji="1" lang="ja-JP" altLang="en-US" sz="1100" b="0">
              <a:latin typeface="+mj-ea"/>
              <a:ea typeface="+mj-ea"/>
            </a:rPr>
            <a:t>　</a:t>
          </a:r>
          <a:r>
            <a:rPr kumimoji="1" lang="en-US" altLang="ja-JP" sz="1100" b="0">
              <a:latin typeface="+mj-ea"/>
              <a:ea typeface="+mj-ea"/>
            </a:rPr>
            <a:t>15</a:t>
          </a:r>
          <a:r>
            <a:rPr kumimoji="1" lang="ja-JP" altLang="en-US" sz="1100" b="0">
              <a:latin typeface="+mj-ea"/>
              <a:ea typeface="+mj-ea"/>
            </a:rPr>
            <a:t>時～</a:t>
          </a:r>
          <a:r>
            <a:rPr kumimoji="1" lang="en-US" altLang="ja-JP" sz="1100" b="0">
              <a:latin typeface="+mj-ea"/>
              <a:ea typeface="+mj-ea"/>
            </a:rPr>
            <a:t>16</a:t>
          </a:r>
          <a:r>
            <a:rPr kumimoji="1" lang="ja-JP" altLang="en-US" sz="1100" b="0">
              <a:latin typeface="+mj-ea"/>
              <a:ea typeface="+mj-ea"/>
            </a:rPr>
            <a:t>時</a:t>
          </a:r>
          <a:r>
            <a:rPr kumimoji="1" lang="en-US" altLang="ja-JP" sz="1100" b="0">
              <a:latin typeface="+mj-ea"/>
              <a:ea typeface="+mj-ea"/>
            </a:rPr>
            <a:t>30</a:t>
          </a:r>
          <a:r>
            <a:rPr kumimoji="1" lang="ja-JP" altLang="en-US" sz="1100" b="0">
              <a:latin typeface="+mj-ea"/>
              <a:ea typeface="+mj-ea"/>
            </a:rPr>
            <a:t>分</a:t>
          </a:r>
        </a:p>
      </dgm:t>
    </dgm:pt>
    <dgm:pt modelId="{C44AB1F1-77C9-4102-B880-66908D0003D0}" type="parTrans" cxnId="{0A3F8B22-6BF2-4476-B882-F4BA7DC81CC1}">
      <dgm:prSet/>
      <dgm:spPr/>
      <dgm:t>
        <a:bodyPr/>
        <a:lstStyle/>
        <a:p>
          <a:endParaRPr kumimoji="1" lang="ja-JP" altLang="en-US">
            <a:latin typeface="+mj-ea"/>
            <a:ea typeface="+mj-ea"/>
          </a:endParaRPr>
        </a:p>
      </dgm:t>
    </dgm:pt>
    <dgm:pt modelId="{DF660F64-C5FC-4FF6-9735-FB04445972F9}" type="sibTrans" cxnId="{0A3F8B22-6BF2-4476-B882-F4BA7DC81CC1}">
      <dgm:prSet/>
      <dgm:spPr/>
      <dgm:t>
        <a:bodyPr/>
        <a:lstStyle/>
        <a:p>
          <a:endParaRPr kumimoji="1" lang="ja-JP" altLang="en-US">
            <a:latin typeface="+mj-ea"/>
            <a:ea typeface="+mj-ea"/>
          </a:endParaRPr>
        </a:p>
      </dgm:t>
    </dgm:pt>
    <dgm:pt modelId="{C10EB1B8-B658-4A48-89B6-9A69C65A4DA0}" type="pres">
      <dgm:prSet presAssocID="{7130A830-EC7B-48BB-93F3-AC1E60CB9891}" presName="Name0" presStyleCnt="0">
        <dgm:presLayoutVars>
          <dgm:dir/>
          <dgm:resizeHandles val="exact"/>
        </dgm:presLayoutVars>
      </dgm:prSet>
      <dgm:spPr/>
    </dgm:pt>
    <dgm:pt modelId="{96F7230E-6BC1-4320-BE23-AF327D70DDFA}" type="pres">
      <dgm:prSet presAssocID="{7E24D491-E58B-445A-A50D-68AF5C50EE01}" presName="Name5" presStyleLbl="vennNode1" presStyleIdx="0" presStyleCnt="4" custScaleX="101373" custScaleY="121319">
        <dgm:presLayoutVars>
          <dgm:bulletEnabled val="1"/>
        </dgm:presLayoutVars>
      </dgm:prSet>
      <dgm:spPr/>
    </dgm:pt>
    <dgm:pt modelId="{D28EA899-795E-4AA1-9139-F041BFE73DFB}" type="pres">
      <dgm:prSet presAssocID="{378EEB1E-6C97-4F0A-974E-42A2EC56AC0B}" presName="space" presStyleCnt="0"/>
      <dgm:spPr/>
    </dgm:pt>
    <dgm:pt modelId="{AB5C91F0-8CBD-4D1C-B9A2-42E86F0A9863}" type="pres">
      <dgm:prSet presAssocID="{7572B8D0-C977-4D23-8C94-EF39389C5931}" presName="Name5" presStyleLbl="vennNode1" presStyleIdx="1" presStyleCnt="4" custScaleX="93243" custScaleY="67631" custLinFactNeighborX="-31168" custLinFactNeighborY="-15115">
        <dgm:presLayoutVars>
          <dgm:bulletEnabled val="1"/>
        </dgm:presLayoutVars>
      </dgm:prSet>
      <dgm:spPr/>
    </dgm:pt>
    <dgm:pt modelId="{F8CEDDFB-055D-4E50-897E-48775302E2D6}" type="pres">
      <dgm:prSet presAssocID="{E84F6D9A-5B49-4C0D-9A04-FA2F4A37A76D}" presName="space" presStyleCnt="0"/>
      <dgm:spPr/>
    </dgm:pt>
    <dgm:pt modelId="{C7CCEFF1-2564-4EBD-AAC2-91DBE4B01145}" type="pres">
      <dgm:prSet presAssocID="{24350C9A-C4ED-4727-93ED-597A6ADE4538}" presName="Name5" presStyleLbl="vennNode1" presStyleIdx="2" presStyleCnt="4" custLinFactNeighborX="11658" custLinFactNeighborY="274">
        <dgm:presLayoutVars>
          <dgm:bulletEnabled val="1"/>
        </dgm:presLayoutVars>
      </dgm:prSet>
      <dgm:spPr/>
    </dgm:pt>
    <dgm:pt modelId="{D1C61176-2DE1-4FD8-B468-84C2F82E23C6}" type="pres">
      <dgm:prSet presAssocID="{B44831CC-762C-4326-9B3F-8B738507012F}" presName="space" presStyleCnt="0"/>
      <dgm:spPr/>
    </dgm:pt>
    <dgm:pt modelId="{EFC11A89-9B23-4003-9A9E-5D93E5D1CEB7}" type="pres">
      <dgm:prSet presAssocID="{F56C4C46-CFB5-42DA-B9AE-A03EE38EFB32}" presName="Name5" presStyleLbl="vennNode1" presStyleIdx="3" presStyleCnt="4" custScaleX="96688" custScaleY="106335" custLinFactNeighborX="725" custLinFactNeighborY="-1854">
        <dgm:presLayoutVars>
          <dgm:bulletEnabled val="1"/>
        </dgm:presLayoutVars>
      </dgm:prSet>
      <dgm:spPr/>
    </dgm:pt>
  </dgm:ptLst>
  <dgm:cxnLst>
    <dgm:cxn modelId="{0A3F8B22-6BF2-4476-B882-F4BA7DC81CC1}" srcId="{7130A830-EC7B-48BB-93F3-AC1E60CB9891}" destId="{F56C4C46-CFB5-42DA-B9AE-A03EE38EFB32}" srcOrd="3" destOrd="0" parTransId="{C44AB1F1-77C9-4102-B880-66908D0003D0}" sibTransId="{DF660F64-C5FC-4FF6-9735-FB04445972F9}"/>
    <dgm:cxn modelId="{EFE55844-1191-4223-AECC-F7E8388B74BD}" type="presOf" srcId="{7130A830-EC7B-48BB-93F3-AC1E60CB9891}" destId="{C10EB1B8-B658-4A48-89B6-9A69C65A4DA0}" srcOrd="0" destOrd="0" presId="urn:microsoft.com/office/officeart/2005/8/layout/venn3"/>
    <dgm:cxn modelId="{324AAF6F-10EE-4553-B10F-97BA374EBC07}" srcId="{7130A830-EC7B-48BB-93F3-AC1E60CB9891}" destId="{7E24D491-E58B-445A-A50D-68AF5C50EE01}" srcOrd="0" destOrd="0" parTransId="{890E52BA-BA2C-43C6-8823-B218CD66F379}" sibTransId="{378EEB1E-6C97-4F0A-974E-42A2EC56AC0B}"/>
    <dgm:cxn modelId="{DF715F59-64C3-4F66-B00B-43F7E5DD3FFB}" srcId="{7130A830-EC7B-48BB-93F3-AC1E60CB9891}" destId="{7572B8D0-C977-4D23-8C94-EF39389C5931}" srcOrd="1" destOrd="0" parTransId="{6A7A222A-0663-4A09-8CC2-A364EFB0CA9E}" sibTransId="{E84F6D9A-5B49-4C0D-9A04-FA2F4A37A76D}"/>
    <dgm:cxn modelId="{BA1C2383-9DB2-4405-B90E-2D31FAC9102D}" type="presOf" srcId="{7572B8D0-C977-4D23-8C94-EF39389C5931}" destId="{AB5C91F0-8CBD-4D1C-B9A2-42E86F0A9863}" srcOrd="0" destOrd="0" presId="urn:microsoft.com/office/officeart/2005/8/layout/venn3"/>
    <dgm:cxn modelId="{2A8FD7AE-0034-47F0-B4CC-AADA4097535C}" type="presOf" srcId="{7E24D491-E58B-445A-A50D-68AF5C50EE01}" destId="{96F7230E-6BC1-4320-BE23-AF327D70DDFA}" srcOrd="0" destOrd="0" presId="urn:microsoft.com/office/officeart/2005/8/layout/venn3"/>
    <dgm:cxn modelId="{AA269CAF-D67B-469E-BAF8-9D5FED9791C9}" type="presOf" srcId="{24350C9A-C4ED-4727-93ED-597A6ADE4538}" destId="{C7CCEFF1-2564-4EBD-AAC2-91DBE4B01145}" srcOrd="0" destOrd="0" presId="urn:microsoft.com/office/officeart/2005/8/layout/venn3"/>
    <dgm:cxn modelId="{4B0F95B6-510A-4C2F-8C8E-41DB41FE179E}" type="presOf" srcId="{F56C4C46-CFB5-42DA-B9AE-A03EE38EFB32}" destId="{EFC11A89-9B23-4003-9A9E-5D93E5D1CEB7}" srcOrd="0" destOrd="0" presId="urn:microsoft.com/office/officeart/2005/8/layout/venn3"/>
    <dgm:cxn modelId="{819A1CCF-2C39-4990-A94F-BB8C61E3ECA8}" srcId="{7130A830-EC7B-48BB-93F3-AC1E60CB9891}" destId="{24350C9A-C4ED-4727-93ED-597A6ADE4538}" srcOrd="2" destOrd="0" parTransId="{AA624D1F-DB81-4E23-A117-65F02098AD97}" sibTransId="{B44831CC-762C-4326-9B3F-8B738507012F}"/>
    <dgm:cxn modelId="{7E193226-FAB5-4405-8187-CC133D460D8A}" type="presParOf" srcId="{C10EB1B8-B658-4A48-89B6-9A69C65A4DA0}" destId="{96F7230E-6BC1-4320-BE23-AF327D70DDFA}" srcOrd="0" destOrd="0" presId="urn:microsoft.com/office/officeart/2005/8/layout/venn3"/>
    <dgm:cxn modelId="{00A4712D-67DF-4C35-A122-2427E6BD3875}" type="presParOf" srcId="{C10EB1B8-B658-4A48-89B6-9A69C65A4DA0}" destId="{D28EA899-795E-4AA1-9139-F041BFE73DFB}" srcOrd="1" destOrd="0" presId="urn:microsoft.com/office/officeart/2005/8/layout/venn3"/>
    <dgm:cxn modelId="{6F79D64E-661D-411E-9DCC-5F2ED5094871}" type="presParOf" srcId="{C10EB1B8-B658-4A48-89B6-9A69C65A4DA0}" destId="{AB5C91F0-8CBD-4D1C-B9A2-42E86F0A9863}" srcOrd="2" destOrd="0" presId="urn:microsoft.com/office/officeart/2005/8/layout/venn3"/>
    <dgm:cxn modelId="{3FE9B424-C2A5-45FB-99BF-0A72213A51A9}" type="presParOf" srcId="{C10EB1B8-B658-4A48-89B6-9A69C65A4DA0}" destId="{F8CEDDFB-055D-4E50-897E-48775302E2D6}" srcOrd="3" destOrd="0" presId="urn:microsoft.com/office/officeart/2005/8/layout/venn3"/>
    <dgm:cxn modelId="{96BC992A-CA11-4564-9D5F-535267174125}" type="presParOf" srcId="{C10EB1B8-B658-4A48-89B6-9A69C65A4DA0}" destId="{C7CCEFF1-2564-4EBD-AAC2-91DBE4B01145}" srcOrd="4" destOrd="0" presId="urn:microsoft.com/office/officeart/2005/8/layout/venn3"/>
    <dgm:cxn modelId="{7A7DF6EB-3C11-4869-96C1-56968258BF77}" type="presParOf" srcId="{C10EB1B8-B658-4A48-89B6-9A69C65A4DA0}" destId="{D1C61176-2DE1-4FD8-B468-84C2F82E23C6}" srcOrd="5" destOrd="0" presId="urn:microsoft.com/office/officeart/2005/8/layout/venn3"/>
    <dgm:cxn modelId="{21B7F026-57D5-4744-8E67-2C5600502D33}" type="presParOf" srcId="{C10EB1B8-B658-4A48-89B6-9A69C65A4DA0}" destId="{EFC11A89-9B23-4003-9A9E-5D93E5D1CEB7}" srcOrd="6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5035EC-2462-474C-AAD1-5F7BC4A6D7D9}">
      <dsp:nvSpPr>
        <dsp:cNvPr id="0" name=""/>
        <dsp:cNvSpPr/>
      </dsp:nvSpPr>
      <dsp:spPr>
        <a:xfrm>
          <a:off x="144024" y="2592287"/>
          <a:ext cx="5221965" cy="2113508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t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800" b="1" kern="1200" err="1">
              <a:solidFill>
                <a:srgbClr val="008000"/>
              </a:solidFill>
              <a:latin typeface="+mj-ea"/>
              <a:ea typeface="+mj-ea"/>
            </a:rPr>
            <a:t>障がい</a:t>
          </a:r>
          <a:r>
            <a:rPr kumimoji="1" lang="ja-JP" altLang="en-US" sz="2800" b="1" kern="1200">
              <a:solidFill>
                <a:srgbClr val="008000"/>
              </a:solidFill>
              <a:latin typeface="+mj-ea"/>
              <a:ea typeface="+mj-ea"/>
            </a:rPr>
            <a:t>者相談</a:t>
          </a:r>
        </a:p>
      </dsp:txBody>
      <dsp:txXfrm>
        <a:off x="908763" y="2901803"/>
        <a:ext cx="3692487" cy="1494476"/>
      </dsp:txXfrm>
    </dsp:sp>
    <dsp:sp modelId="{07A2E39B-23C5-4876-ADAF-32411228F596}">
      <dsp:nvSpPr>
        <dsp:cNvPr id="0" name=""/>
        <dsp:cNvSpPr/>
      </dsp:nvSpPr>
      <dsp:spPr>
        <a:xfrm rot="16195969">
          <a:off x="2556791" y="2034742"/>
          <a:ext cx="393281" cy="541994"/>
        </a:xfrm>
        <a:prstGeom prst="rightArrow">
          <a:avLst>
            <a:gd name="adj1" fmla="val 60000"/>
            <a:gd name="adj2" fmla="val 50000"/>
          </a:avLst>
        </a:prstGeom>
        <a:solidFill>
          <a:srgbClr val="00CC99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100" b="1" kern="1200">
            <a:solidFill>
              <a:srgbClr val="008000"/>
            </a:solidFill>
            <a:latin typeface="+mj-ea"/>
            <a:ea typeface="+mj-ea"/>
          </a:endParaRPr>
        </a:p>
      </dsp:txBody>
      <dsp:txXfrm rot="10800000">
        <a:off x="2615852" y="2202133"/>
        <a:ext cx="275297" cy="325196"/>
      </dsp:txXfrm>
    </dsp:sp>
    <dsp:sp modelId="{7B3596BC-84F7-4909-A626-7493BB9FE493}">
      <dsp:nvSpPr>
        <dsp:cNvPr id="0" name=""/>
        <dsp:cNvSpPr/>
      </dsp:nvSpPr>
      <dsp:spPr>
        <a:xfrm>
          <a:off x="1944227" y="792088"/>
          <a:ext cx="1616277" cy="1209379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>
              <a:solidFill>
                <a:srgbClr val="008000"/>
              </a:solidFill>
              <a:latin typeface="+mj-ea"/>
              <a:ea typeface="+mj-ea"/>
            </a:rPr>
            <a:t>身体</a:t>
          </a:r>
          <a:endParaRPr kumimoji="1" lang="en-US" altLang="ja-JP" sz="2000" b="1" kern="1200">
            <a:solidFill>
              <a:srgbClr val="008000"/>
            </a:solidFill>
            <a:latin typeface="+mj-ea"/>
            <a:ea typeface="+mj-ea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>
              <a:solidFill>
                <a:srgbClr val="008000"/>
              </a:solidFill>
              <a:latin typeface="+mj-ea"/>
              <a:ea typeface="+mj-ea"/>
            </a:rPr>
            <a:t>障がい</a:t>
          </a:r>
        </a:p>
      </dsp:txBody>
      <dsp:txXfrm>
        <a:off x="2180925" y="969197"/>
        <a:ext cx="1142881" cy="855161"/>
      </dsp:txXfrm>
    </dsp:sp>
    <dsp:sp modelId="{8E5DC3AC-45D7-4425-BDA9-DE8D1E8CACA3}">
      <dsp:nvSpPr>
        <dsp:cNvPr id="0" name=""/>
        <dsp:cNvSpPr/>
      </dsp:nvSpPr>
      <dsp:spPr>
        <a:xfrm rot="3444765">
          <a:off x="3406922" y="4618005"/>
          <a:ext cx="286186" cy="549534"/>
        </a:xfrm>
        <a:prstGeom prst="rightArrow">
          <a:avLst>
            <a:gd name="adj1" fmla="val 60000"/>
            <a:gd name="adj2" fmla="val 50000"/>
          </a:avLst>
        </a:prstGeom>
        <a:solidFill>
          <a:srgbClr val="00CC99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200" b="1" kern="1200">
            <a:solidFill>
              <a:srgbClr val="008000"/>
            </a:solidFill>
            <a:latin typeface="+mj-ea"/>
            <a:ea typeface="+mj-ea"/>
          </a:endParaRPr>
        </a:p>
      </dsp:txBody>
      <dsp:txXfrm>
        <a:off x="3426730" y="4691742"/>
        <a:ext cx="200330" cy="329720"/>
      </dsp:txXfrm>
    </dsp:sp>
    <dsp:sp modelId="{91AD5565-1036-48DB-99B6-9C95A36E2E4C}">
      <dsp:nvSpPr>
        <dsp:cNvPr id="0" name=""/>
        <dsp:cNvSpPr/>
      </dsp:nvSpPr>
      <dsp:spPr>
        <a:xfrm>
          <a:off x="3240344" y="5067895"/>
          <a:ext cx="1616277" cy="1209379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>
              <a:solidFill>
                <a:srgbClr val="008000"/>
              </a:solidFill>
              <a:latin typeface="+mj-ea"/>
              <a:ea typeface="+mj-ea"/>
            </a:rPr>
            <a:t>知的</a:t>
          </a:r>
          <a:endParaRPr kumimoji="1" lang="en-US" altLang="ja-JP" sz="2000" b="1" kern="1200">
            <a:solidFill>
              <a:srgbClr val="008000"/>
            </a:solidFill>
            <a:latin typeface="+mj-ea"/>
            <a:ea typeface="+mj-ea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>
              <a:solidFill>
                <a:srgbClr val="008000"/>
              </a:solidFill>
              <a:latin typeface="+mj-ea"/>
              <a:ea typeface="+mj-ea"/>
            </a:rPr>
            <a:t>障がい</a:t>
          </a:r>
        </a:p>
      </dsp:txBody>
      <dsp:txXfrm>
        <a:off x="3477042" y="5245004"/>
        <a:ext cx="1142881" cy="855161"/>
      </dsp:txXfrm>
    </dsp:sp>
    <dsp:sp modelId="{E0A9F6E4-BAEB-4D64-865A-255CD856F3D0}">
      <dsp:nvSpPr>
        <dsp:cNvPr id="0" name=""/>
        <dsp:cNvSpPr/>
      </dsp:nvSpPr>
      <dsp:spPr>
        <a:xfrm rot="7365709">
          <a:off x="1782867" y="4639754"/>
          <a:ext cx="315572" cy="549534"/>
        </a:xfrm>
        <a:prstGeom prst="rightArrow">
          <a:avLst>
            <a:gd name="adj1" fmla="val 60000"/>
            <a:gd name="adj2" fmla="val 50000"/>
          </a:avLst>
        </a:prstGeom>
        <a:solidFill>
          <a:srgbClr val="00CC99"/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kumimoji="1" lang="ja-JP" altLang="en-US" sz="2200" b="1" kern="1200">
            <a:solidFill>
              <a:srgbClr val="008000"/>
            </a:solidFill>
            <a:latin typeface="+mj-ea"/>
            <a:ea typeface="+mj-ea"/>
          </a:endParaRPr>
        </a:p>
      </dsp:txBody>
      <dsp:txXfrm rot="10800000">
        <a:off x="1855819" y="4709855"/>
        <a:ext cx="220900" cy="329720"/>
      </dsp:txXfrm>
    </dsp:sp>
    <dsp:sp modelId="{27A39CF3-79B0-4E2E-A66E-E15A9CFCEE3B}">
      <dsp:nvSpPr>
        <dsp:cNvPr id="0" name=""/>
        <dsp:cNvSpPr/>
      </dsp:nvSpPr>
      <dsp:spPr>
        <a:xfrm>
          <a:off x="615977" y="5112515"/>
          <a:ext cx="1616277" cy="1209379"/>
        </a:xfrm>
        <a:prstGeom prst="ellipse">
          <a:avLst/>
        </a:prstGeom>
        <a:solidFill>
          <a:srgbClr val="92D050"/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>
              <a:solidFill>
                <a:srgbClr val="008000"/>
              </a:solidFill>
              <a:latin typeface="+mj-ea"/>
              <a:ea typeface="+mj-ea"/>
            </a:rPr>
            <a:t>精神</a:t>
          </a:r>
          <a:endParaRPr kumimoji="1" lang="en-US" altLang="ja-JP" sz="2000" b="1" kern="1200">
            <a:solidFill>
              <a:srgbClr val="008000"/>
            </a:solidFill>
            <a:latin typeface="+mj-ea"/>
            <a:ea typeface="+mj-ea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2000" b="1" kern="1200">
              <a:solidFill>
                <a:srgbClr val="008000"/>
              </a:solidFill>
              <a:latin typeface="+mj-ea"/>
              <a:ea typeface="+mj-ea"/>
            </a:rPr>
            <a:t>障がい</a:t>
          </a:r>
        </a:p>
      </dsp:txBody>
      <dsp:txXfrm>
        <a:off x="852675" y="5289624"/>
        <a:ext cx="1142881" cy="8551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F7230E-6BC1-4320-BE23-AF327D70DDFA}">
      <dsp:nvSpPr>
        <dsp:cNvPr id="0" name=""/>
        <dsp:cNvSpPr/>
      </dsp:nvSpPr>
      <dsp:spPr>
        <a:xfrm>
          <a:off x="1309" y="837361"/>
          <a:ext cx="3030254" cy="3626483"/>
        </a:xfrm>
        <a:prstGeom prst="ellipse">
          <a:avLst/>
        </a:prstGeom>
        <a:solidFill>
          <a:schemeClr val="accent2">
            <a:shade val="80000"/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4506" tIns="20320" rIns="164506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>
              <a:latin typeface="+mj-ea"/>
              <a:ea typeface="+mj-ea"/>
            </a:rPr>
            <a:t>こころの相談</a:t>
          </a:r>
          <a:br>
            <a:rPr kumimoji="1" lang="en-US" altLang="ja-JP" sz="1200" kern="1200">
              <a:latin typeface="+mj-ea"/>
              <a:ea typeface="+mj-ea"/>
            </a:rPr>
          </a:br>
          <a:r>
            <a:rPr kumimoji="1" lang="ja-JP" altLang="en-US" sz="1200" b="1" kern="1200">
              <a:latin typeface="+mj-ea"/>
              <a:ea typeface="+mj-ea"/>
            </a:rPr>
            <a:t>来所相談（予約制）</a:t>
          </a:r>
          <a:r>
            <a:rPr kumimoji="1" lang="ja-JP" altLang="en-US" sz="1200" kern="1200">
              <a:latin typeface="+mj-ea"/>
              <a:ea typeface="+mj-ea"/>
            </a:rPr>
            <a:t>　</a:t>
          </a:r>
          <a:endParaRPr kumimoji="1" lang="en-US" altLang="ja-JP" sz="1200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kern="1200">
              <a:latin typeface="+mj-ea"/>
              <a:ea typeface="+mj-ea"/>
            </a:rPr>
            <a:t>　</a:t>
          </a:r>
          <a:r>
            <a:rPr kumimoji="1" lang="en-US" altLang="ja-JP" sz="1200" kern="1200">
              <a:latin typeface="+mj-ea"/>
              <a:ea typeface="+mj-ea"/>
            </a:rPr>
            <a:t>9</a:t>
          </a:r>
          <a:r>
            <a:rPr kumimoji="1" lang="ja-JP" altLang="en-US" sz="1200" kern="1200">
              <a:latin typeface="+mj-ea"/>
              <a:ea typeface="+mj-ea"/>
            </a:rPr>
            <a:t>時～</a:t>
          </a:r>
          <a:r>
            <a:rPr kumimoji="1" lang="en-US" altLang="ja-JP" sz="1200" kern="1200">
              <a:latin typeface="+mj-ea"/>
              <a:ea typeface="+mj-ea"/>
            </a:rPr>
            <a:t>16</a:t>
          </a:r>
          <a:r>
            <a:rPr kumimoji="1" lang="ja-JP" altLang="en-US" sz="1200" kern="1200">
              <a:latin typeface="+mj-ea"/>
              <a:ea typeface="+mj-ea"/>
            </a:rPr>
            <a:t>時</a:t>
          </a:r>
          <a:endParaRPr kumimoji="1" lang="en-US" altLang="ja-JP" sz="1200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>
              <a:latin typeface="+mj-ea"/>
              <a:ea typeface="+mj-ea"/>
            </a:rPr>
            <a:t>電話相談</a:t>
          </a:r>
          <a:r>
            <a:rPr kumimoji="1" lang="ja-JP" altLang="en-US" sz="1200" kern="1200">
              <a:latin typeface="+mj-ea"/>
              <a:ea typeface="+mj-ea"/>
            </a:rPr>
            <a:t>　　　　　</a:t>
          </a:r>
          <a:endParaRPr kumimoji="1" lang="en-US" altLang="ja-JP" sz="1200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kern="1200">
              <a:latin typeface="+mj-ea"/>
              <a:ea typeface="+mj-ea"/>
            </a:rPr>
            <a:t>　</a:t>
          </a:r>
          <a:r>
            <a:rPr kumimoji="1" lang="en-US" altLang="ja-JP" sz="1200" kern="1200">
              <a:latin typeface="+mj-ea"/>
              <a:ea typeface="+mj-ea"/>
            </a:rPr>
            <a:t>9</a:t>
          </a:r>
          <a:r>
            <a:rPr kumimoji="1" lang="ja-JP" altLang="en-US" sz="1200" kern="1200">
              <a:latin typeface="+mj-ea"/>
              <a:ea typeface="+mj-ea"/>
            </a:rPr>
            <a:t>時～</a:t>
          </a:r>
          <a:r>
            <a:rPr kumimoji="1" lang="en-US" altLang="ja-JP" sz="1200" kern="1200">
              <a:latin typeface="+mj-ea"/>
              <a:ea typeface="+mj-ea"/>
            </a:rPr>
            <a:t>17</a:t>
          </a:r>
          <a:r>
            <a:rPr kumimoji="1" lang="ja-JP" altLang="en-US" sz="1200" kern="1200">
              <a:latin typeface="+mj-ea"/>
              <a:ea typeface="+mj-ea"/>
            </a:rPr>
            <a:t>時</a:t>
          </a:r>
          <a:endParaRPr kumimoji="1" lang="en-US" altLang="ja-JP" sz="1200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100" kern="1200">
              <a:latin typeface="+mj-ea"/>
              <a:ea typeface="+mj-ea"/>
            </a:rPr>
            <a:t>(</a:t>
          </a:r>
          <a:r>
            <a:rPr kumimoji="1" lang="ja-JP" altLang="en-US" sz="1100" kern="1200">
              <a:latin typeface="+mj-ea"/>
              <a:ea typeface="+mj-ea"/>
            </a:rPr>
            <a:t>祝日及び年末年始を除く</a:t>
          </a:r>
          <a:r>
            <a:rPr kumimoji="1" lang="en-US" altLang="ja-JP" sz="1100" kern="1200">
              <a:latin typeface="+mj-ea"/>
              <a:ea typeface="+mj-ea"/>
            </a:rPr>
            <a:t>)</a:t>
          </a:r>
          <a:endParaRPr kumimoji="1" lang="ja-JP" altLang="en-US" sz="1100" kern="1200">
            <a:latin typeface="+mj-ea"/>
            <a:ea typeface="+mj-ea"/>
          </a:endParaRPr>
        </a:p>
      </dsp:txBody>
      <dsp:txXfrm>
        <a:off x="445079" y="1368447"/>
        <a:ext cx="2142714" cy="2564311"/>
      </dsp:txXfrm>
    </dsp:sp>
    <dsp:sp modelId="{AB5C91F0-8CBD-4D1C-B9A2-42E86F0A9863}">
      <dsp:nvSpPr>
        <dsp:cNvPr id="0" name=""/>
        <dsp:cNvSpPr/>
      </dsp:nvSpPr>
      <dsp:spPr>
        <a:xfrm>
          <a:off x="2247385" y="1187966"/>
          <a:ext cx="2787231" cy="2021634"/>
        </a:xfrm>
        <a:prstGeom prst="ellipse">
          <a:avLst/>
        </a:prstGeom>
        <a:solidFill>
          <a:schemeClr val="accent2">
            <a:shade val="80000"/>
            <a:alpha val="50000"/>
            <a:hueOff val="121993"/>
            <a:satOff val="2623"/>
            <a:lumOff val="142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20320" rIns="164506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>
              <a:latin typeface="+mj-ea"/>
              <a:ea typeface="+mj-ea"/>
            </a:rPr>
            <a:t>ストレス対策</a:t>
          </a:r>
          <a:endParaRPr kumimoji="1" lang="en-US" altLang="ja-JP" sz="1600" b="1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>
              <a:latin typeface="+mj-ea"/>
              <a:ea typeface="+mj-ea"/>
            </a:rPr>
            <a:t>ストレスチェック</a:t>
          </a:r>
          <a:endParaRPr kumimoji="1" lang="en-US" altLang="ja-JP" sz="1200" b="1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>
              <a:latin typeface="+mj-ea"/>
              <a:ea typeface="+mj-ea"/>
            </a:rPr>
            <a:t>　　　　　　</a:t>
          </a:r>
          <a:r>
            <a:rPr kumimoji="1" lang="en-US" altLang="ja-JP" sz="1200" kern="1200">
              <a:latin typeface="+mj-ea"/>
              <a:ea typeface="+mj-ea"/>
            </a:rPr>
            <a:t>(</a:t>
          </a:r>
          <a:r>
            <a:rPr kumimoji="1" lang="ja-JP" altLang="en-US" sz="1200" kern="1200">
              <a:latin typeface="+mj-ea"/>
              <a:ea typeface="+mj-ea"/>
            </a:rPr>
            <a:t>予約制</a:t>
          </a:r>
          <a:r>
            <a:rPr kumimoji="1" lang="en-US" altLang="ja-JP" sz="1200" kern="1200">
              <a:latin typeface="+mj-ea"/>
              <a:ea typeface="+mj-ea"/>
            </a:rPr>
            <a:t>)</a:t>
          </a:r>
          <a:r>
            <a:rPr kumimoji="1" lang="ja-JP" altLang="en-US" sz="1200" kern="1200">
              <a:latin typeface="+mj-ea"/>
              <a:ea typeface="+mj-ea"/>
            </a:rPr>
            <a:t>　</a:t>
          </a:r>
          <a:endParaRPr kumimoji="1" lang="en-US" altLang="ja-JP" sz="1200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>
              <a:latin typeface="+mj-ea"/>
              <a:ea typeface="+mj-ea"/>
            </a:rPr>
            <a:t>夜間来所相談</a:t>
          </a:r>
          <a:r>
            <a:rPr kumimoji="1" lang="en-US" altLang="ja-JP" sz="1200" b="0" kern="1200">
              <a:latin typeface="+mj-ea"/>
              <a:ea typeface="+mj-ea"/>
            </a:rPr>
            <a:t>(</a:t>
          </a:r>
          <a:r>
            <a:rPr kumimoji="1" lang="ja-JP" altLang="en-US" sz="1200" b="0" kern="1200">
              <a:latin typeface="+mj-ea"/>
              <a:ea typeface="+mj-ea"/>
            </a:rPr>
            <a:t>予約制</a:t>
          </a:r>
          <a:r>
            <a:rPr kumimoji="1" lang="en-US" altLang="ja-JP" sz="1200" b="0" kern="1200">
              <a:latin typeface="+mj-ea"/>
              <a:ea typeface="+mj-ea"/>
            </a:rPr>
            <a:t>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kern="1200">
              <a:latin typeface="+mj-ea"/>
              <a:ea typeface="+mj-ea"/>
            </a:rPr>
            <a:t>毎週木曜日</a:t>
          </a:r>
          <a:r>
            <a:rPr kumimoji="1" lang="en-US" altLang="ja-JP" sz="1200" kern="1200">
              <a:latin typeface="+mj-ea"/>
              <a:ea typeface="+mj-ea"/>
            </a:rPr>
            <a:t>18</a:t>
          </a:r>
          <a:r>
            <a:rPr kumimoji="1" lang="ja-JP" altLang="en-US" sz="1200" kern="1200">
              <a:latin typeface="+mj-ea"/>
              <a:ea typeface="+mj-ea"/>
            </a:rPr>
            <a:t>時～</a:t>
          </a:r>
          <a:r>
            <a:rPr kumimoji="1" lang="en-US" altLang="ja-JP" sz="1200" kern="1200">
              <a:latin typeface="+mj-ea"/>
              <a:ea typeface="+mj-ea"/>
            </a:rPr>
            <a:t>20</a:t>
          </a:r>
          <a:r>
            <a:rPr kumimoji="1" lang="ja-JP" altLang="en-US" sz="1200" kern="1200">
              <a:latin typeface="+mj-ea"/>
              <a:ea typeface="+mj-ea"/>
            </a:rPr>
            <a:t>時</a:t>
          </a:r>
        </a:p>
      </dsp:txBody>
      <dsp:txXfrm>
        <a:off x="2655566" y="1484027"/>
        <a:ext cx="1970869" cy="1429512"/>
      </dsp:txXfrm>
    </dsp:sp>
    <dsp:sp modelId="{C7CCEFF1-2564-4EBD-AAC2-91DBE4B01145}">
      <dsp:nvSpPr>
        <dsp:cNvPr id="0" name=""/>
        <dsp:cNvSpPr/>
      </dsp:nvSpPr>
      <dsp:spPr>
        <a:xfrm>
          <a:off x="4692806" y="1164187"/>
          <a:ext cx="2989212" cy="2989212"/>
        </a:xfrm>
        <a:prstGeom prst="ellipse">
          <a:avLst/>
        </a:prstGeom>
        <a:solidFill>
          <a:schemeClr val="accent2">
            <a:shade val="80000"/>
            <a:alpha val="50000"/>
            <a:hueOff val="243985"/>
            <a:satOff val="5247"/>
            <a:lumOff val="284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4506" tIns="20320" rIns="164506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>
              <a:latin typeface="+mj-ea"/>
              <a:ea typeface="+mj-ea"/>
            </a:rPr>
            <a:t>ひきこもり支援</a:t>
          </a:r>
          <a:endParaRPr kumimoji="1" lang="en-US" altLang="ja-JP" sz="1600" b="1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050" b="1" kern="1200">
              <a:latin typeface="+mj-ea"/>
              <a:ea typeface="+mj-ea"/>
            </a:rPr>
            <a:t>(</a:t>
          </a:r>
          <a:r>
            <a:rPr kumimoji="1" lang="ja-JP" altLang="en-US" sz="1050" b="1" kern="1200">
              <a:latin typeface="+mj-ea"/>
              <a:ea typeface="+mj-ea"/>
            </a:rPr>
            <a:t>ひきこもり地域支援センター</a:t>
          </a:r>
          <a:r>
            <a:rPr kumimoji="1" lang="en-US" altLang="ja-JP" sz="1050" b="1" kern="1200">
              <a:latin typeface="+mj-ea"/>
              <a:ea typeface="+mj-ea"/>
            </a:rPr>
            <a:t>)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>
              <a:latin typeface="+mj-ea"/>
              <a:ea typeface="+mj-ea"/>
            </a:rPr>
            <a:t>電話相談：</a:t>
          </a:r>
          <a:r>
            <a:rPr kumimoji="1" lang="ja-JP" altLang="en-US" sz="1100" b="0" kern="1200">
              <a:latin typeface="+mj-ea"/>
              <a:ea typeface="+mj-ea"/>
            </a:rPr>
            <a:t>月～金曜日</a:t>
          </a:r>
          <a:endParaRPr kumimoji="1" lang="en-US" altLang="ja-JP" sz="1100" b="0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>
              <a:latin typeface="+mj-ea"/>
              <a:ea typeface="+mj-ea"/>
            </a:rPr>
            <a:t>面接相談：</a:t>
          </a:r>
          <a:r>
            <a:rPr kumimoji="1" lang="ja-JP" altLang="en-US" sz="1100" b="0" kern="1200">
              <a:latin typeface="+mj-ea"/>
              <a:ea typeface="+mj-ea"/>
            </a:rPr>
            <a:t>予約制</a:t>
          </a:r>
          <a:endParaRPr kumimoji="1" lang="en-US" altLang="ja-JP" sz="1100" b="0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>
              <a:latin typeface="+mj-ea"/>
              <a:ea typeface="+mj-ea"/>
            </a:rPr>
            <a:t>フリースペース：</a:t>
          </a:r>
          <a:endParaRPr kumimoji="1" lang="en-US" altLang="ja-JP" sz="1200" b="1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b="0" kern="1200">
              <a:latin typeface="+mj-ea"/>
              <a:ea typeface="+mj-ea"/>
            </a:rPr>
            <a:t>嶺北：火・木曜日</a:t>
          </a:r>
          <a:endParaRPr kumimoji="1" lang="en-US" altLang="ja-JP" sz="1100" b="0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b="0" kern="1200">
              <a:latin typeface="+mj-ea"/>
              <a:ea typeface="+mj-ea"/>
            </a:rPr>
            <a:t>嶺南：金曜日</a:t>
          </a:r>
          <a:endParaRPr kumimoji="1" lang="en-US" altLang="ja-JP" sz="1100" b="0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en-US" altLang="ja-JP" sz="1100" b="0" kern="1200">
              <a:latin typeface="+mj-ea"/>
              <a:ea typeface="+mj-ea"/>
            </a:rPr>
            <a:t>※</a:t>
          </a:r>
          <a:r>
            <a:rPr kumimoji="1" lang="ja-JP" altLang="en-US" sz="1100" b="0" kern="1200">
              <a:latin typeface="+mj-ea"/>
              <a:ea typeface="+mj-ea"/>
            </a:rPr>
            <a:t>令和</a:t>
          </a:r>
          <a:r>
            <a:rPr kumimoji="1" lang="en-US" altLang="ja-JP" sz="1100" b="0" kern="1200">
              <a:latin typeface="+mj-ea"/>
              <a:ea typeface="+mj-ea"/>
            </a:rPr>
            <a:t>2</a:t>
          </a:r>
          <a:r>
            <a:rPr kumimoji="1" lang="ja-JP" altLang="en-US" sz="1100" b="0" kern="1200">
              <a:latin typeface="+mj-ea"/>
              <a:ea typeface="+mj-ea"/>
            </a:rPr>
            <a:t>年</a:t>
          </a:r>
          <a:r>
            <a:rPr kumimoji="1" lang="en-US" altLang="ja-JP" sz="1100" b="0" kern="1200">
              <a:latin typeface="+mj-ea"/>
              <a:ea typeface="+mj-ea"/>
            </a:rPr>
            <a:t>4</a:t>
          </a:r>
          <a:r>
            <a:rPr kumimoji="1" lang="ja-JP" altLang="en-US" sz="1100" b="0" kern="1200">
              <a:latin typeface="+mj-ea"/>
              <a:ea typeface="+mj-ea"/>
            </a:rPr>
            <a:t>月から嶺南サテライトが開設されました！</a:t>
          </a:r>
          <a:endParaRPr kumimoji="1" lang="ja-JP" altLang="en-US" sz="1600" b="1" kern="1200">
            <a:latin typeface="+mj-ea"/>
            <a:ea typeface="+mj-ea"/>
          </a:endParaRPr>
        </a:p>
      </dsp:txBody>
      <dsp:txXfrm>
        <a:off x="5130566" y="1601947"/>
        <a:ext cx="2113692" cy="2113692"/>
      </dsp:txXfrm>
    </dsp:sp>
    <dsp:sp modelId="{EFC11A89-9B23-4003-9A9E-5D93E5D1CEB7}">
      <dsp:nvSpPr>
        <dsp:cNvPr id="0" name=""/>
        <dsp:cNvSpPr/>
      </dsp:nvSpPr>
      <dsp:spPr>
        <a:xfrm>
          <a:off x="7015789" y="1005893"/>
          <a:ext cx="2890210" cy="3178579"/>
        </a:xfrm>
        <a:prstGeom prst="ellipse">
          <a:avLst/>
        </a:prstGeom>
        <a:solidFill>
          <a:schemeClr val="accent2">
            <a:shade val="80000"/>
            <a:alpha val="50000"/>
            <a:hueOff val="121993"/>
            <a:satOff val="2623"/>
            <a:lumOff val="142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64506" tIns="20320" rIns="164506" bIns="2032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600" b="1" kern="1200">
              <a:latin typeface="+mj-ea"/>
              <a:ea typeface="+mj-ea"/>
            </a:rPr>
            <a:t>依存症セミナー</a:t>
          </a:r>
          <a:endParaRPr kumimoji="1" lang="en-US" altLang="ja-JP" sz="1600" b="1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>
              <a:latin typeface="+mj-ea"/>
              <a:ea typeface="+mj-ea"/>
            </a:rPr>
            <a:t>依存症</a:t>
          </a:r>
          <a:r>
            <a:rPr kumimoji="1" lang="en-US" altLang="ja-JP" sz="1100" b="1" kern="1200">
              <a:latin typeface="+mj-ea"/>
              <a:ea typeface="+mj-ea"/>
            </a:rPr>
            <a:t>(</a:t>
          </a:r>
          <a:r>
            <a:rPr kumimoji="1" lang="ja-JP" altLang="en-US" sz="1100" b="1" kern="1200">
              <a:latin typeface="+mj-ea"/>
              <a:ea typeface="+mj-ea"/>
            </a:rPr>
            <a:t>アディクション</a:t>
          </a:r>
          <a:r>
            <a:rPr kumimoji="1" lang="en-US" altLang="ja-JP" sz="1100" b="1" kern="1200">
              <a:latin typeface="+mj-ea"/>
              <a:ea typeface="+mj-ea"/>
            </a:rPr>
            <a:t>)</a:t>
          </a:r>
          <a:r>
            <a:rPr kumimoji="1" lang="ja-JP" altLang="en-US" sz="1200" b="1" kern="1200">
              <a:latin typeface="+mj-ea"/>
              <a:ea typeface="+mj-ea"/>
            </a:rPr>
            <a:t>　を考えるセミナー　　</a:t>
          </a:r>
          <a:r>
            <a:rPr kumimoji="1" lang="ja-JP" altLang="en-US" sz="1200" b="0" kern="1200">
              <a:latin typeface="+mj-ea"/>
              <a:ea typeface="+mj-ea"/>
            </a:rPr>
            <a:t>　</a:t>
          </a:r>
          <a:r>
            <a:rPr kumimoji="1" lang="ja-JP" altLang="en-US" sz="1100" b="0" kern="1200">
              <a:latin typeface="+mj-ea"/>
              <a:ea typeface="+mj-ea"/>
            </a:rPr>
            <a:t>月１回　毎月第１水曜日</a:t>
          </a:r>
          <a:endParaRPr kumimoji="1" lang="en-US" altLang="ja-JP" sz="1100" b="1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>
              <a:latin typeface="+mj-ea"/>
              <a:ea typeface="+mj-ea"/>
            </a:rPr>
            <a:t>依存症回復プログラム</a:t>
          </a:r>
          <a:endParaRPr kumimoji="1" lang="en-US" altLang="ja-JP" sz="1100" b="0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b="0" kern="1200">
              <a:latin typeface="+mj-ea"/>
              <a:ea typeface="+mj-ea"/>
            </a:rPr>
            <a:t>原則　毎週金曜日</a:t>
          </a:r>
          <a:endParaRPr kumimoji="1" lang="en-US" altLang="ja-JP" sz="1100" b="0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b="0" kern="1200">
              <a:latin typeface="+mj-ea"/>
              <a:ea typeface="+mj-ea"/>
            </a:rPr>
            <a:t>　</a:t>
          </a:r>
          <a:r>
            <a:rPr kumimoji="1" lang="en-US" altLang="ja-JP" sz="1100" b="0" kern="1200">
              <a:latin typeface="+mj-ea"/>
              <a:ea typeface="+mj-ea"/>
            </a:rPr>
            <a:t>15</a:t>
          </a:r>
          <a:r>
            <a:rPr kumimoji="1" lang="ja-JP" altLang="en-US" sz="1100" b="0" kern="1200">
              <a:latin typeface="+mj-ea"/>
              <a:ea typeface="+mj-ea"/>
            </a:rPr>
            <a:t>時</a:t>
          </a:r>
          <a:r>
            <a:rPr kumimoji="1" lang="en-US" altLang="ja-JP" sz="1100" b="0" kern="1200">
              <a:latin typeface="+mj-ea"/>
              <a:ea typeface="+mj-ea"/>
            </a:rPr>
            <a:t>30</a:t>
          </a:r>
          <a:r>
            <a:rPr kumimoji="1" lang="ja-JP" altLang="en-US" sz="1100" b="0" kern="1200">
              <a:latin typeface="+mj-ea"/>
              <a:ea typeface="+mj-ea"/>
            </a:rPr>
            <a:t>分～</a:t>
          </a:r>
          <a:r>
            <a:rPr kumimoji="1" lang="en-US" altLang="ja-JP" sz="1100" b="0" kern="1200">
              <a:latin typeface="+mj-ea"/>
              <a:ea typeface="+mj-ea"/>
            </a:rPr>
            <a:t>17</a:t>
          </a:r>
          <a:r>
            <a:rPr kumimoji="1" lang="ja-JP" altLang="en-US" sz="1100" b="0" kern="1200">
              <a:latin typeface="+mj-ea"/>
              <a:ea typeface="+mj-ea"/>
            </a:rPr>
            <a:t>時</a:t>
          </a:r>
          <a:endParaRPr kumimoji="1" lang="en-US" altLang="ja-JP" sz="1100" b="0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200" b="1" kern="1200">
              <a:latin typeface="+mj-ea"/>
              <a:ea typeface="+mj-ea"/>
            </a:rPr>
            <a:t>依存症家族教室</a:t>
          </a:r>
          <a:endParaRPr kumimoji="1" lang="en-US" altLang="ja-JP" sz="1200" b="1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b="0" kern="1200">
              <a:latin typeface="+mj-ea"/>
              <a:ea typeface="+mj-ea"/>
            </a:rPr>
            <a:t>原則　偶数月　第３水曜日</a:t>
          </a:r>
          <a:endParaRPr kumimoji="1" lang="en-US" altLang="ja-JP" sz="1100" b="0" kern="1200">
            <a:latin typeface="+mj-ea"/>
            <a:ea typeface="+mj-ea"/>
          </a:endParaRP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kumimoji="1" lang="ja-JP" altLang="en-US" sz="1100" b="0" kern="1200">
              <a:latin typeface="+mj-ea"/>
              <a:ea typeface="+mj-ea"/>
            </a:rPr>
            <a:t>　</a:t>
          </a:r>
          <a:r>
            <a:rPr kumimoji="1" lang="en-US" altLang="ja-JP" sz="1100" b="0" kern="1200">
              <a:latin typeface="+mj-ea"/>
              <a:ea typeface="+mj-ea"/>
            </a:rPr>
            <a:t>15</a:t>
          </a:r>
          <a:r>
            <a:rPr kumimoji="1" lang="ja-JP" altLang="en-US" sz="1100" b="0" kern="1200">
              <a:latin typeface="+mj-ea"/>
              <a:ea typeface="+mj-ea"/>
            </a:rPr>
            <a:t>時～</a:t>
          </a:r>
          <a:r>
            <a:rPr kumimoji="1" lang="en-US" altLang="ja-JP" sz="1100" b="0" kern="1200">
              <a:latin typeface="+mj-ea"/>
              <a:ea typeface="+mj-ea"/>
            </a:rPr>
            <a:t>16</a:t>
          </a:r>
          <a:r>
            <a:rPr kumimoji="1" lang="ja-JP" altLang="en-US" sz="1100" b="0" kern="1200">
              <a:latin typeface="+mj-ea"/>
              <a:ea typeface="+mj-ea"/>
            </a:rPr>
            <a:t>時</a:t>
          </a:r>
          <a:r>
            <a:rPr kumimoji="1" lang="en-US" altLang="ja-JP" sz="1100" b="0" kern="1200">
              <a:latin typeface="+mj-ea"/>
              <a:ea typeface="+mj-ea"/>
            </a:rPr>
            <a:t>30</a:t>
          </a:r>
          <a:r>
            <a:rPr kumimoji="1" lang="ja-JP" altLang="en-US" sz="1100" b="0" kern="1200">
              <a:latin typeface="+mj-ea"/>
              <a:ea typeface="+mj-ea"/>
            </a:rPr>
            <a:t>分</a:t>
          </a:r>
        </a:p>
      </dsp:txBody>
      <dsp:txXfrm>
        <a:off x="7439050" y="1471385"/>
        <a:ext cx="2043688" cy="22475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50263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350" y="2"/>
            <a:ext cx="2950263" cy="498475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9256B779-1A2D-4535-89B3-9D6ED79BBDB5}" type="datetimeFigureOut">
              <a:rPr kumimoji="1" lang="ja-JP" altLang="en-US" smtClean="0"/>
              <a:t>2024/5/22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3013"/>
            <a:ext cx="48450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1199" y="4783140"/>
            <a:ext cx="5444806" cy="3913187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865"/>
            <a:ext cx="2950263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350" y="9440865"/>
            <a:ext cx="2950263" cy="498475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60F52AB8-D8ED-45A5-9773-C456406F1A0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70008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0F52AB8-D8ED-45A5-9773-C456406F1A06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09132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alette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74" y="-32461"/>
            <a:ext cx="9877472" cy="725316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17340" y="2370157"/>
            <a:ext cx="7070809" cy="61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81" tIns="0" rIns="91381" bIns="0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flood" dir="t"/>
            </a:scene3d>
            <a:sp3d extrusionH="57150" prstMaterial="flat">
              <a:bevelT w="82550" h="38100" prst="coolSlant"/>
              <a:bevelB w="82550" h="38100" prst="coolSlant"/>
              <a:extrusionClr>
                <a:schemeClr val="accent3">
                  <a:lumMod val="20000"/>
                  <a:lumOff val="80000"/>
                </a:schemeClr>
              </a:extrusion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lang="ja-JP" altLang="en-US" sz="3900" b="1" baseline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chemeClr val="bg2">
                      <a:lumMod val="1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17812" y="3102448"/>
            <a:ext cx="5469872" cy="4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81" tIns="45690" rIns="91381" bIns="4569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80000"/>
              </a:spcAft>
              <a:buNone/>
              <a:defRPr kumimoji="1" lang="ja-JP" altLang="en-US" sz="2100" b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pic>
        <p:nvPicPr>
          <p:cNvPr id="5" name="図 4" descr="palett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6200" y="5451473"/>
            <a:ext cx="1336320" cy="1308371"/>
          </a:xfrm>
          <a:prstGeom prst="rect">
            <a:avLst/>
          </a:prstGeom>
        </p:spPr>
      </p:pic>
      <p:pic>
        <p:nvPicPr>
          <p:cNvPr id="7" name="図 6" descr="palette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0645" y="4898638"/>
            <a:ext cx="1759800" cy="1861204"/>
          </a:xfrm>
          <a:prstGeom prst="rect">
            <a:avLst/>
          </a:prstGeom>
        </p:spPr>
      </p:pic>
      <p:pic>
        <p:nvPicPr>
          <p:cNvPr id="8" name="図 7" descr="palette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5665" y="3298379"/>
            <a:ext cx="2230336" cy="223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38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palette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774" y="-32462"/>
            <a:ext cx="9877472" cy="7253167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417340" y="2370157"/>
            <a:ext cx="7070809" cy="614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3" tIns="0" rIns="91413" bIns="0" numCol="1" anchor="b" anchorCtr="0" compatLnSpc="1">
            <a:prstTxWarp prst="textNoShape">
              <a:avLst/>
            </a:prstTxWarp>
            <a:spAutoFit/>
            <a:scene3d>
              <a:camera prst="orthographicFront"/>
              <a:lightRig rig="flood" dir="t"/>
            </a:scene3d>
            <a:sp3d extrusionH="57150" prstMaterial="flat">
              <a:bevelT w="82550" h="38100" prst="coolSlant"/>
              <a:bevelB w="82550" h="38100" prst="coolSlant"/>
              <a:extrusionClr>
                <a:schemeClr val="accent3">
                  <a:lumMod val="20000"/>
                  <a:lumOff val="80000"/>
                </a:schemeClr>
              </a:extrusion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lang="ja-JP" altLang="en-US" sz="3900" b="1" baseline="0">
                <a:ln>
                  <a:solidFill>
                    <a:schemeClr val="accent3">
                      <a:lumMod val="75000"/>
                    </a:schemeClr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25400" dir="5400000" algn="ctr" rotWithShape="0">
                    <a:schemeClr val="bg2">
                      <a:lumMod val="10000"/>
                      <a:alpha val="43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17809" y="3102447"/>
            <a:ext cx="5469872" cy="4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13" tIns="45706" rIns="91413" bIns="45706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rtl="0" fontAlgn="base">
              <a:spcBef>
                <a:spcPct val="0"/>
              </a:spcBef>
              <a:spcAft>
                <a:spcPct val="80000"/>
              </a:spcAft>
              <a:buNone/>
              <a:defRPr kumimoji="1" lang="ja-JP" altLang="en-US" sz="2100" b="0" baseline="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7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8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  <p:pic>
        <p:nvPicPr>
          <p:cNvPr id="5" name="図 4" descr="palett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486200" y="5451472"/>
            <a:ext cx="1336320" cy="1308371"/>
          </a:xfrm>
          <a:prstGeom prst="rect">
            <a:avLst/>
          </a:prstGeom>
        </p:spPr>
      </p:pic>
      <p:pic>
        <p:nvPicPr>
          <p:cNvPr id="7" name="図 6" descr="palette0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20645" y="4898638"/>
            <a:ext cx="1759800" cy="1861204"/>
          </a:xfrm>
          <a:prstGeom prst="rect">
            <a:avLst/>
          </a:prstGeom>
        </p:spPr>
      </p:pic>
      <p:pic>
        <p:nvPicPr>
          <p:cNvPr id="8" name="図 7" descr="palette0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675665" y="3298379"/>
            <a:ext cx="2230336" cy="2238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4380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7244" y="1796234"/>
            <a:ext cx="8270594" cy="4309950"/>
          </a:xfrm>
          <a:prstGeom prst="rect">
            <a:avLst/>
          </a:prstGeom>
        </p:spPr>
        <p:txBody>
          <a:bodyPr lIns="80147" tIns="40074" rIns="80147" bIns="40074"/>
          <a:lstStyle>
            <a:lvl1pPr marL="189236" indent="-189236">
              <a:spcBef>
                <a:spcPts val="438"/>
              </a:spcBef>
              <a:buClr>
                <a:srgbClr val="376092"/>
              </a:buClr>
              <a:buFontTx/>
              <a:buNone/>
              <a:defRPr sz="14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defRPr>
            </a:lvl1pPr>
            <a:lvl2pPr marL="467525" indent="-239328">
              <a:spcBef>
                <a:spcPts val="438"/>
              </a:spcBef>
              <a:buClr>
                <a:srgbClr val="A6A6A6"/>
              </a:buClr>
              <a:buFontTx/>
              <a:buNone/>
              <a:defRPr sz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defRPr>
            </a:lvl2pPr>
            <a:lvl3pPr marL="676242" indent="-200368">
              <a:spcBef>
                <a:spcPts val="438"/>
              </a:spcBef>
              <a:buClr>
                <a:srgbClr val="A6A6A6"/>
              </a:buClr>
              <a:buFontTx/>
              <a:buNone/>
              <a:defRPr sz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defRPr>
            </a:lvl3pPr>
            <a:lvl4pPr marL="935050" indent="-200368">
              <a:spcBef>
                <a:spcPts val="438"/>
              </a:spcBef>
              <a:buFontTx/>
              <a:buNone/>
              <a:defRPr sz="11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defRPr>
            </a:lvl4pPr>
            <a:lvl5pPr marL="1154898" indent="-200368">
              <a:spcBef>
                <a:spcPts val="438"/>
              </a:spcBef>
              <a:buFontTx/>
              <a:buNone/>
              <a:defRPr sz="11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defRPr>
            </a:lvl5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17244" y="1255797"/>
            <a:ext cx="8271514" cy="40981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baseline="0">
                <a:latin typeface="+mn-lt"/>
              </a:defRPr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72814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17244" y="1796234"/>
            <a:ext cx="8270594" cy="4309950"/>
          </a:xfrm>
          <a:prstGeom prst="rect">
            <a:avLst/>
          </a:prstGeom>
        </p:spPr>
        <p:txBody>
          <a:bodyPr lIns="80119" tIns="40060" rIns="80119" bIns="40060"/>
          <a:lstStyle>
            <a:lvl1pPr marL="189170" indent="-189170">
              <a:spcBef>
                <a:spcPts val="438"/>
              </a:spcBef>
              <a:buClr>
                <a:srgbClr val="376092"/>
              </a:buClr>
              <a:buFontTx/>
              <a:buNone/>
              <a:defRPr sz="14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defRPr>
            </a:lvl1pPr>
            <a:lvl2pPr marL="467360" indent="-239242">
              <a:spcBef>
                <a:spcPts val="438"/>
              </a:spcBef>
              <a:buClr>
                <a:srgbClr val="A6A6A6"/>
              </a:buClr>
              <a:buFontTx/>
              <a:buNone/>
              <a:defRPr sz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defRPr>
            </a:lvl2pPr>
            <a:lvl3pPr marL="676002" indent="-200298">
              <a:spcBef>
                <a:spcPts val="438"/>
              </a:spcBef>
              <a:buClr>
                <a:srgbClr val="A6A6A6"/>
              </a:buClr>
              <a:buFontTx/>
              <a:buNone/>
              <a:defRPr sz="12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defRPr>
            </a:lvl3pPr>
            <a:lvl4pPr marL="934720" indent="-200298">
              <a:spcBef>
                <a:spcPts val="438"/>
              </a:spcBef>
              <a:buFontTx/>
              <a:buNone/>
              <a:defRPr sz="11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defRPr>
            </a:lvl4pPr>
            <a:lvl5pPr marL="1154490" indent="-200298">
              <a:spcBef>
                <a:spcPts val="438"/>
              </a:spcBef>
              <a:buFontTx/>
              <a:buNone/>
              <a:defRPr sz="1100" baseline="0">
                <a:solidFill>
                  <a:schemeClr val="tx2">
                    <a:lumMod val="50000"/>
                  </a:schemeClr>
                </a:solidFill>
                <a:latin typeface="+mn-lt"/>
                <a:ea typeface="+mn-ea"/>
              </a:defRPr>
            </a:lvl5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17244" y="1255798"/>
            <a:ext cx="8271514" cy="40981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>
              <a:defRPr baseline="0">
                <a:latin typeface="+mn-lt"/>
              </a:defRPr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72814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6575" y="1600203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5448300" y="1600203"/>
            <a:ext cx="4746625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276159-D5D1-41D5-A9FD-244762DEF552}" type="datetimeFigureOut">
              <a:rPr kumimoji="1" lang="ja-JP" altLang="en-US" smtClean="0"/>
              <a:pPr/>
              <a:t>2024/5/22</a:t>
            </a:fld>
            <a:endParaRPr kumimoji="1"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7C02A4-7516-443A-B74C-2F0BD932132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正方形/長方形 4"/>
          <p:cNvSpPr/>
          <p:nvPr/>
        </p:nvSpPr>
        <p:spPr>
          <a:xfrm>
            <a:off x="550423" y="3037140"/>
            <a:ext cx="8871864" cy="3461463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54000" dist="101600" dir="72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05" tIns="40053" rIns="80105" bIns="40053" rtlCol="0" anchor="ctr"/>
          <a:lstStyle/>
          <a:p>
            <a:pPr algn="ctr"/>
            <a:endParaRPr kumimoji="1" lang="ja-JP" altLang="en-US">
              <a:solidFill>
                <a:schemeClr val="bg1"/>
              </a:solidFill>
            </a:endParaRPr>
          </a:p>
        </p:txBody>
      </p:sp>
      <p:pic>
        <p:nvPicPr>
          <p:cNvPr id="4" name="図 3" descr="balloon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675" y="31244"/>
            <a:ext cx="9810656" cy="320182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2218068" y="4268430"/>
            <a:ext cx="5469872" cy="53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365" tIns="0" rIns="91365" bIns="0" numCol="1" anchor="ctr" anchorCtr="1" compatLnSpc="1">
            <a:prstTxWarp prst="textNoShape">
              <a:avLst/>
            </a:prstTxWarp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ja-JP" altLang="en-US" sz="2800" b="1" cap="none" spc="0" baseline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2218068" y="4921537"/>
            <a:ext cx="5469872" cy="4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65" tIns="45682" rIns="91365" bIns="45682" numCol="1" anchor="ctr" anchorCtr="1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80000"/>
              </a:spcAft>
              <a:buNone/>
              <a:defRPr kumimoji="1" lang="ja-JP" altLang="en-US" sz="2100" b="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8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5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2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1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0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74438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684421" y="1796234"/>
            <a:ext cx="7403419" cy="4309950"/>
          </a:xfrm>
          <a:prstGeom prst="rect">
            <a:avLst/>
          </a:prstGeom>
        </p:spPr>
        <p:txBody>
          <a:bodyPr lIns="80105" tIns="40053" rIns="80105" bIns="40053"/>
          <a:lstStyle>
            <a:lvl1pPr marL="189136" indent="-189136">
              <a:spcBef>
                <a:spcPts val="438"/>
              </a:spcBef>
              <a:buClr>
                <a:srgbClr val="376092"/>
              </a:buClr>
              <a:buFontTx/>
              <a:buNone/>
              <a:defRPr sz="14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defRPr>
            </a:lvl1pPr>
            <a:lvl2pPr marL="467278" indent="-239199">
              <a:spcBef>
                <a:spcPts val="438"/>
              </a:spcBef>
              <a:buClr>
                <a:srgbClr val="A6A6A6"/>
              </a:buClr>
              <a:buFontTx/>
              <a:buNone/>
              <a:defRPr sz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defRPr>
            </a:lvl2pPr>
            <a:lvl3pPr marL="675882" indent="-200263">
              <a:spcBef>
                <a:spcPts val="438"/>
              </a:spcBef>
              <a:buClr>
                <a:srgbClr val="A6A6A6"/>
              </a:buClr>
              <a:buFontTx/>
              <a:buNone/>
              <a:defRPr sz="12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defRPr>
            </a:lvl3pPr>
            <a:lvl4pPr marL="934555" indent="-200263">
              <a:spcBef>
                <a:spcPts val="438"/>
              </a:spcBef>
              <a:buFontTx/>
              <a:buNone/>
              <a:defRPr sz="11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defRPr>
            </a:lvl4pPr>
            <a:lvl5pPr marL="1154287" indent="-200263">
              <a:spcBef>
                <a:spcPts val="438"/>
              </a:spcBef>
              <a:buFontTx/>
              <a:buNone/>
              <a:defRPr sz="1100" baseline="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</a:defRPr>
            </a:lvl5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684421" y="1255798"/>
            <a:ext cx="7404340" cy="40981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72814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rose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" y="2588"/>
            <a:ext cx="9904763" cy="6852824"/>
          </a:xfrm>
          <a:prstGeom prst="rect">
            <a:avLst/>
          </a:prstGeom>
        </p:spPr>
      </p:pic>
      <p:pic>
        <p:nvPicPr>
          <p:cNvPr id="5" name="図 4" descr="ros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1928" y="1738280"/>
            <a:ext cx="5140595" cy="50215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7126" y="2449341"/>
            <a:ext cx="7737867" cy="53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schemeClr val="bg2">
                <a:lumMod val="10000"/>
                <a:alpha val="15000"/>
              </a:schemeClr>
            </a:outerShdw>
          </a:effectLst>
        </p:spPr>
        <p:txBody>
          <a:bodyPr vert="horz" wrap="square" lIns="91381" tIns="0" rIns="91381" bIns="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ja-JP" altLang="en-US" sz="4200" b="1" baseline="0">
                <a:ln w="12700" cap="rnd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ash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75057" dist="12700" dir="5400000" sy="-20000" rotWithShape="0">
                    <a:schemeClr val="bg2">
                      <a:lumMod val="10000"/>
                      <a:alpha val="7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7129" y="3102448"/>
            <a:ext cx="5469872" cy="4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81" tIns="45690" rIns="91381" bIns="45690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80000"/>
              </a:spcAft>
              <a:buNone/>
              <a:defRPr kumimoji="1" lang="ja-JP" altLang="en-US" sz="2100" b="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69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70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74438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50772" y="1796234"/>
            <a:ext cx="7937066" cy="4309950"/>
          </a:xfrm>
          <a:prstGeom prst="rect">
            <a:avLst/>
          </a:prstGeom>
        </p:spPr>
        <p:txBody>
          <a:bodyPr lIns="80119" tIns="40060" rIns="80119" bIns="40060"/>
          <a:lstStyle>
            <a:lvl1pPr marL="189170" indent="-189170">
              <a:spcBef>
                <a:spcPts val="438"/>
              </a:spcBef>
              <a:buClr>
                <a:srgbClr val="376092"/>
              </a:buClr>
              <a:buFontTx/>
              <a:buNone/>
              <a:defRPr sz="14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defRPr>
            </a:lvl1pPr>
            <a:lvl2pPr marL="467360" indent="-239242">
              <a:spcBef>
                <a:spcPts val="438"/>
              </a:spcBef>
              <a:buClr>
                <a:srgbClr val="A6A6A6"/>
              </a:buClr>
              <a:buFontTx/>
              <a:buNone/>
              <a:defRPr sz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defRPr>
            </a:lvl2pPr>
            <a:lvl3pPr marL="676002" indent="-200298">
              <a:spcBef>
                <a:spcPts val="438"/>
              </a:spcBef>
              <a:buClr>
                <a:srgbClr val="A6A6A6"/>
              </a:buClr>
              <a:buFontTx/>
              <a:buNone/>
              <a:defRPr sz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defRPr>
            </a:lvl3pPr>
            <a:lvl4pPr marL="934720" indent="-200298">
              <a:spcBef>
                <a:spcPts val="438"/>
              </a:spcBef>
              <a:buFontTx/>
              <a:buNone/>
              <a:defRPr sz="11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defRPr>
            </a:lvl4pPr>
            <a:lvl5pPr marL="1154490" indent="-200298">
              <a:spcBef>
                <a:spcPts val="438"/>
              </a:spcBef>
              <a:buFontTx/>
              <a:buNone/>
              <a:defRPr sz="11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defRPr>
            </a:lvl5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50538" y="1255798"/>
            <a:ext cx="8338221" cy="40981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728146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rose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9" y="2588"/>
            <a:ext cx="9904763" cy="6852824"/>
          </a:xfrm>
          <a:prstGeom prst="rect">
            <a:avLst/>
          </a:prstGeom>
        </p:spPr>
      </p:pic>
      <p:pic>
        <p:nvPicPr>
          <p:cNvPr id="5" name="図 4" descr="rose0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81927" y="1738279"/>
            <a:ext cx="5140595" cy="5021565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17126" y="2449341"/>
            <a:ext cx="7737867" cy="53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52400" dist="317500" dir="5400000" sx="90000" sy="-19000" rotWithShape="0">
              <a:schemeClr val="bg2">
                <a:lumMod val="10000"/>
                <a:alpha val="15000"/>
              </a:schemeClr>
            </a:outerShdw>
          </a:effectLst>
        </p:spPr>
        <p:txBody>
          <a:bodyPr vert="horz" wrap="square" lIns="91397" tIns="0" rIns="91397" bIns="0" numCol="1" anchor="b" anchorCtr="0" compatLnSpc="1">
            <a:prstTxWarp prst="textNoShape">
              <a:avLst/>
            </a:prstTxWarp>
            <a:noAutofit/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kumimoji="1" lang="ja-JP" altLang="en-US" sz="4200" b="1" baseline="0">
                <a:ln w="12700" cap="rnd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ysDash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75057" dist="12700" dir="5400000" sy="-20000" rotWithShape="0">
                    <a:schemeClr val="bg2">
                      <a:lumMod val="10000"/>
                      <a:alpha val="7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617128" y="3102448"/>
            <a:ext cx="5469872" cy="401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397" tIns="45698" rIns="91397" bIns="45698" numCol="1" anchor="t" anchorCtr="0" compatLnSpc="1">
            <a:prstTxWarp prst="textNoShape">
              <a:avLst/>
            </a:prstTxWarp>
            <a:noAutofit/>
          </a:bodyPr>
          <a:lstStyle>
            <a:lvl1pPr marL="0" indent="0" algn="l" rtl="0" fontAlgn="base">
              <a:spcBef>
                <a:spcPct val="0"/>
              </a:spcBef>
              <a:spcAft>
                <a:spcPct val="80000"/>
              </a:spcAft>
              <a:buNone/>
              <a:defRPr kumimoji="1" lang="ja-JP" altLang="en-US" sz="2100" b="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774438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1150772" y="1796234"/>
            <a:ext cx="7937066" cy="4309950"/>
          </a:xfrm>
          <a:prstGeom prst="rect">
            <a:avLst/>
          </a:prstGeom>
        </p:spPr>
        <p:txBody>
          <a:bodyPr lIns="80133" tIns="40067" rIns="80133" bIns="40067"/>
          <a:lstStyle>
            <a:lvl1pPr marL="189203" indent="-189203">
              <a:spcBef>
                <a:spcPts val="438"/>
              </a:spcBef>
              <a:buClr>
                <a:srgbClr val="376092"/>
              </a:buClr>
              <a:buFontTx/>
              <a:buNone/>
              <a:defRPr sz="14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defRPr>
            </a:lvl1pPr>
            <a:lvl2pPr marL="467443" indent="-239285">
              <a:spcBef>
                <a:spcPts val="438"/>
              </a:spcBef>
              <a:buClr>
                <a:srgbClr val="A6A6A6"/>
              </a:buClr>
              <a:buFontTx/>
              <a:buNone/>
              <a:defRPr sz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defRPr>
            </a:lvl2pPr>
            <a:lvl3pPr marL="676122" indent="-200333">
              <a:spcBef>
                <a:spcPts val="438"/>
              </a:spcBef>
              <a:buClr>
                <a:srgbClr val="A6A6A6"/>
              </a:buClr>
              <a:buFontTx/>
              <a:buNone/>
              <a:defRPr sz="12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defRPr>
            </a:lvl3pPr>
            <a:lvl4pPr marL="934885" indent="-200333">
              <a:spcBef>
                <a:spcPts val="438"/>
              </a:spcBef>
              <a:buFontTx/>
              <a:buNone/>
              <a:defRPr sz="11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defRPr>
            </a:lvl4pPr>
            <a:lvl5pPr marL="1154694" indent="-200333">
              <a:spcBef>
                <a:spcPts val="438"/>
              </a:spcBef>
              <a:buFontTx/>
              <a:buNone/>
              <a:defRPr sz="1100" baseline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</a:defRPr>
            </a:lvl5pPr>
          </a:lstStyle>
          <a:p>
            <a:pPr lvl="0"/>
            <a:r>
              <a:rPr kumimoji="1" lang="ja-JP" altLang="en-US"/>
              <a:t>マスタ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50538" y="1255798"/>
            <a:ext cx="8338221" cy="40981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4172814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17244" y="1255798"/>
            <a:ext cx="8271514" cy="40981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085239" y="6433310"/>
            <a:ext cx="5736694" cy="195910"/>
          </a:xfrm>
          <a:prstGeom prst="rect">
            <a:avLst/>
          </a:prstGeom>
        </p:spPr>
        <p:txBody>
          <a:bodyPr vert="horz" wrap="none" lIns="91391" tIns="45696" rIns="91391" bIns="45696" rtlCol="0" anchor="ctr">
            <a:noAutofit/>
          </a:bodyPr>
          <a:lstStyle>
            <a:lvl1pPr marL="0" marR="0" indent="0" algn="ctr" defTabSz="913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955345" y="6433310"/>
            <a:ext cx="733763" cy="195910"/>
          </a:xfrm>
          <a:prstGeom prst="rect">
            <a:avLst/>
          </a:prstGeom>
        </p:spPr>
        <p:txBody>
          <a:bodyPr vert="horz" wrap="none" lIns="91391" tIns="45696" rIns="91391" bIns="45696" rtlCol="0" anchor="ctr">
            <a:noAutofit/>
          </a:bodyPr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fld id="{327C02A4-7516-443A-B74C-2F0BD932132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166294" y="6432383"/>
            <a:ext cx="2781209" cy="195910"/>
          </a:xfrm>
          <a:prstGeom prst="rect">
            <a:avLst/>
          </a:prstGeom>
        </p:spPr>
        <p:txBody>
          <a:bodyPr lIns="80119" tIns="40060" rIns="80119" bIns="40060"/>
          <a:lstStyle>
            <a:lvl1pPr algn="l" eaLnBrk="1" latinLnBrk="0" hangingPunct="1">
              <a:defRPr kumimoji="0"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1D276159-D5D1-41D5-A9FD-244762DEF552}" type="datetimeFigureOut">
              <a:rPr kumimoji="1" lang="ja-JP" altLang="en-US" smtClean="0"/>
              <a:pPr/>
              <a:t>2024/5/22</a:t>
            </a:fld>
            <a:endParaRPr kumimoji="1" lang="ja-JP" altLang="en-US"/>
          </a:p>
        </p:txBody>
      </p:sp>
      <p:pic>
        <p:nvPicPr>
          <p:cNvPr id="10" name="図 9" descr="palette05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51242" y="550189"/>
            <a:ext cx="7707364" cy="331699"/>
          </a:xfrm>
          <a:prstGeom prst="rect">
            <a:avLst/>
          </a:prstGeom>
        </p:spPr>
      </p:pic>
      <p:pic>
        <p:nvPicPr>
          <p:cNvPr id="11" name="図 10" descr="palette0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50187" y="44237"/>
            <a:ext cx="894017" cy="902961"/>
          </a:xfrm>
          <a:prstGeom prst="rect">
            <a:avLst/>
          </a:prstGeom>
        </p:spPr>
      </p:pic>
      <p:pic>
        <p:nvPicPr>
          <p:cNvPr id="12" name="図 11" descr="palette07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110909" y="228779"/>
            <a:ext cx="715212" cy="746324"/>
          </a:xfrm>
          <a:prstGeom prst="rect">
            <a:avLst/>
          </a:prstGeom>
        </p:spPr>
      </p:pic>
      <p:pic>
        <p:nvPicPr>
          <p:cNvPr id="13" name="図 12" descr="palette08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7380" y="816574"/>
            <a:ext cx="536410" cy="5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9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87" r:id="rId3"/>
  </p:sldLayoutIdLst>
  <p:txStyles>
    <p:titleStyle>
      <a:lvl1pPr algn="l" defTabSz="801188" rtl="0" eaLnBrk="1" latinLnBrk="0" hangingPunct="1">
        <a:spcBef>
          <a:spcPct val="0"/>
        </a:spcBef>
        <a:buNone/>
        <a:defRPr kumimoji="1" sz="2100" b="1" kern="1200" baseline="0">
          <a:solidFill>
            <a:schemeClr val="accent4">
              <a:lumMod val="50000"/>
            </a:schemeClr>
          </a:solidFill>
          <a:latin typeface="+mn-lt"/>
          <a:ea typeface="+mn-ea"/>
          <a:cs typeface="+mj-cs"/>
        </a:defRPr>
      </a:lvl1pPr>
    </p:titleStyle>
    <p:bodyStyle>
      <a:lvl1pPr marL="300446" indent="-300446" algn="l" defTabSz="801188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966" indent="-250372" algn="l" defTabSz="801188" rtl="0" eaLnBrk="1" latinLnBrk="0" hangingPunct="1">
        <a:spcBef>
          <a:spcPct val="20000"/>
        </a:spcBef>
        <a:buFont typeface="Arial" pitchFamily="34" charset="0"/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486" indent="-200298" algn="l" defTabSz="801188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079" indent="-200298" algn="l" defTabSz="801188" rtl="0" eaLnBrk="1" latinLnBrk="0" hangingPunct="1"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675" indent="-200298" algn="l" defTabSz="801188" rtl="0" eaLnBrk="1" latinLnBrk="0" hangingPunct="1"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269" indent="-200298" algn="l" defTabSz="801188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863" indent="-200298" algn="l" defTabSz="801188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459" indent="-200298" algn="l" defTabSz="801188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052" indent="-200298" algn="l" defTabSz="801188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balloon0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823" y="106743"/>
            <a:ext cx="1482185" cy="6783720"/>
          </a:xfrm>
          <a:prstGeom prst="rect">
            <a:avLst/>
          </a:prstGeom>
        </p:spPr>
      </p:pic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1684421" y="1255798"/>
            <a:ext cx="7404340" cy="40981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085239" y="6433310"/>
            <a:ext cx="5736694" cy="195910"/>
          </a:xfrm>
          <a:prstGeom prst="rect">
            <a:avLst/>
          </a:prstGeom>
        </p:spPr>
        <p:txBody>
          <a:bodyPr vert="horz" wrap="none" lIns="91375" tIns="45688" rIns="91375" bIns="45688" rtlCol="0" anchor="ctr">
            <a:noAutofit/>
          </a:bodyPr>
          <a:lstStyle>
            <a:lvl1pPr marL="0" marR="0" indent="0" algn="ctr" defTabSz="9137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955345" y="6433310"/>
            <a:ext cx="733763" cy="195910"/>
          </a:xfrm>
          <a:prstGeom prst="rect">
            <a:avLst/>
          </a:prstGeom>
        </p:spPr>
        <p:txBody>
          <a:bodyPr vert="horz" wrap="none" lIns="91375" tIns="45688" rIns="91375" bIns="45688" rtlCol="0" anchor="ctr">
            <a:noAutofit/>
          </a:bodyPr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fld id="{327C02A4-7516-443A-B74C-2F0BD932132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166294" y="6432383"/>
            <a:ext cx="2781209" cy="195910"/>
          </a:xfrm>
          <a:prstGeom prst="rect">
            <a:avLst/>
          </a:prstGeom>
        </p:spPr>
        <p:txBody>
          <a:bodyPr lIns="80105" tIns="40053" rIns="80105" bIns="40053"/>
          <a:lstStyle>
            <a:lvl1pPr algn="r" eaLnBrk="1" latinLnBrk="0" hangingPunct="1">
              <a:defRPr kumimoji="0"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1D276159-D5D1-41D5-A9FD-244762DEF552}" type="datetimeFigureOut">
              <a:rPr kumimoji="1" lang="ja-JP" altLang="en-US" smtClean="0"/>
              <a:pPr/>
              <a:t>2024/5/22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19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</p:sldLayoutIdLst>
  <p:txStyles>
    <p:titleStyle>
      <a:lvl1pPr algn="l" defTabSz="801046" rtl="0" eaLnBrk="1" latinLnBrk="0" hangingPunct="1">
        <a:spcBef>
          <a:spcPct val="0"/>
        </a:spcBef>
        <a:buNone/>
        <a:defRPr kumimoji="1" sz="2100" b="1" kern="1200" baseline="0">
          <a:solidFill>
            <a:schemeClr val="accent3">
              <a:lumMod val="50000"/>
            </a:schemeClr>
          </a:solidFill>
          <a:latin typeface="+mn-lt"/>
          <a:ea typeface="+mn-ea"/>
          <a:cs typeface="+mj-cs"/>
        </a:defRPr>
      </a:lvl1pPr>
    </p:titleStyle>
    <p:bodyStyle>
      <a:lvl1pPr marL="300393" indent="-300393" algn="l" defTabSz="801046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851" indent="-250328" algn="l" defTabSz="801046" rtl="0" eaLnBrk="1" latinLnBrk="0" hangingPunct="1">
        <a:spcBef>
          <a:spcPct val="20000"/>
        </a:spcBef>
        <a:buFont typeface="Arial" pitchFamily="34" charset="0"/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309" indent="-200263" algn="l" defTabSz="801046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1832" indent="-200263" algn="l" defTabSz="801046" rtl="0" eaLnBrk="1" latinLnBrk="0" hangingPunct="1"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357" indent="-200263" algn="l" defTabSz="801046" rtl="0" eaLnBrk="1" latinLnBrk="0" hangingPunct="1"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2880" indent="-200263" algn="l" defTabSz="801046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404" indent="-200263" algn="l" defTabSz="801046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3929" indent="-200263" algn="l" defTabSz="801046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4451" indent="-200263" algn="l" defTabSz="801046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0104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25" algn="l" defTabSz="80104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046" algn="l" defTabSz="80104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571" algn="l" defTabSz="80104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94" algn="l" defTabSz="80104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619" algn="l" defTabSz="80104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143" algn="l" defTabSz="80104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3666" algn="l" defTabSz="80104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189" algn="l" defTabSz="801046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rose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" y="2588"/>
            <a:ext cx="9904763" cy="6852824"/>
          </a:xfrm>
          <a:prstGeom prst="rect">
            <a:avLst/>
          </a:prstGeom>
        </p:spPr>
      </p:pic>
      <p:sp>
        <p:nvSpPr>
          <p:cNvPr id="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085239" y="6433310"/>
            <a:ext cx="5736694" cy="195910"/>
          </a:xfrm>
          <a:prstGeom prst="rect">
            <a:avLst/>
          </a:prstGeom>
        </p:spPr>
        <p:txBody>
          <a:bodyPr vert="horz" wrap="none" lIns="91391" tIns="45696" rIns="91391" bIns="45696" rtlCol="0" anchor="ctr">
            <a:noAutofit/>
          </a:bodyPr>
          <a:lstStyle>
            <a:lvl1pPr marL="0" marR="0" indent="0" algn="ctr" defTabSz="91391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955345" y="6433310"/>
            <a:ext cx="733763" cy="195910"/>
          </a:xfrm>
          <a:prstGeom prst="rect">
            <a:avLst/>
          </a:prstGeom>
        </p:spPr>
        <p:txBody>
          <a:bodyPr vert="horz" wrap="none" lIns="91391" tIns="45696" rIns="91391" bIns="45696" rtlCol="0" anchor="ctr">
            <a:noAutofit/>
          </a:bodyPr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327C02A4-7516-443A-B74C-2F0BD932132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0" name="図 9" descr="rose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" y="0"/>
            <a:ext cx="3870151" cy="2591404"/>
          </a:xfrm>
          <a:prstGeom prst="rect">
            <a:avLst/>
          </a:prstGeom>
        </p:spPr>
      </p:pic>
      <p:sp>
        <p:nvSpPr>
          <p:cNvPr id="6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166294" y="6432383"/>
            <a:ext cx="2781209" cy="195910"/>
          </a:xfrm>
          <a:prstGeom prst="rect">
            <a:avLst/>
          </a:prstGeom>
        </p:spPr>
        <p:txBody>
          <a:bodyPr lIns="80119" tIns="40060" rIns="80119" bIns="40060"/>
          <a:lstStyle>
            <a:lvl1pPr algn="l" eaLnBrk="1" latinLnBrk="0" hangingPunct="1">
              <a:defRPr kumimoji="0"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1D276159-D5D1-41D5-A9FD-244762DEF552}" type="datetimeFigureOut">
              <a:rPr kumimoji="1" lang="ja-JP" altLang="en-US" smtClean="0"/>
              <a:pPr/>
              <a:t>2024/5/22</a:t>
            </a:fld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50538" y="1255798"/>
            <a:ext cx="8338221" cy="40981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0619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xStyles>
    <p:titleStyle>
      <a:lvl1pPr algn="ctr" defTabSz="801188" rtl="0" eaLnBrk="1" latinLnBrk="0" hangingPunct="1">
        <a:spcBef>
          <a:spcPct val="0"/>
        </a:spcBef>
        <a:buNone/>
        <a:defRPr kumimoji="1" sz="2100" b="1" kern="1200" baseline="0">
          <a:solidFill>
            <a:schemeClr val="accent3">
              <a:lumMod val="50000"/>
            </a:schemeClr>
          </a:solidFill>
          <a:latin typeface="+mn-lt"/>
          <a:ea typeface="+mn-ea"/>
          <a:cs typeface="+mj-cs"/>
        </a:defRPr>
      </a:lvl1pPr>
    </p:titleStyle>
    <p:bodyStyle>
      <a:lvl1pPr marL="300446" indent="-300446" algn="l" defTabSz="801188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0966" indent="-250372" algn="l" defTabSz="801188" rtl="0" eaLnBrk="1" latinLnBrk="0" hangingPunct="1">
        <a:spcBef>
          <a:spcPct val="20000"/>
        </a:spcBef>
        <a:buFont typeface="Arial" pitchFamily="34" charset="0"/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486" indent="-200298" algn="l" defTabSz="801188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079" indent="-200298" algn="l" defTabSz="801188" rtl="0" eaLnBrk="1" latinLnBrk="0" hangingPunct="1"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675" indent="-200298" algn="l" defTabSz="801188" rtl="0" eaLnBrk="1" latinLnBrk="0" hangingPunct="1"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269" indent="-200298" algn="l" defTabSz="801188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3863" indent="-200298" algn="l" defTabSz="801188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459" indent="-200298" algn="l" defTabSz="801188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052" indent="-200298" algn="l" defTabSz="801188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596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188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783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377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2973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567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161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4755" algn="l" defTabSz="801188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図 6" descr="rose0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9" y="2588"/>
            <a:ext cx="9904763" cy="6852824"/>
          </a:xfrm>
          <a:prstGeom prst="rect">
            <a:avLst/>
          </a:prstGeom>
        </p:spPr>
      </p:pic>
      <p:sp>
        <p:nvSpPr>
          <p:cNvPr id="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085239" y="6433310"/>
            <a:ext cx="5736694" cy="195910"/>
          </a:xfrm>
          <a:prstGeom prst="rect">
            <a:avLst/>
          </a:prstGeom>
        </p:spPr>
        <p:txBody>
          <a:bodyPr vert="horz" wrap="none" lIns="91407" tIns="45704" rIns="91407" bIns="45704" rtlCol="0" anchor="ctr">
            <a:noAutofit/>
          </a:bodyPr>
          <a:lstStyle>
            <a:lvl1pPr marL="0" marR="0" indent="0" algn="ctr" defTabSz="91407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955345" y="6433310"/>
            <a:ext cx="733763" cy="195910"/>
          </a:xfrm>
          <a:prstGeom prst="rect">
            <a:avLst/>
          </a:prstGeom>
        </p:spPr>
        <p:txBody>
          <a:bodyPr vert="horz" wrap="none" lIns="91407" tIns="45704" rIns="91407" bIns="45704" rtlCol="0" anchor="ctr">
            <a:noAutofit/>
          </a:bodyPr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</a:defRPr>
            </a:lvl1pPr>
          </a:lstStyle>
          <a:p>
            <a:fld id="{327C02A4-7516-443A-B74C-2F0BD932132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pic>
        <p:nvPicPr>
          <p:cNvPr id="10" name="図 9" descr="rose0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" y="0"/>
            <a:ext cx="3870151" cy="2591404"/>
          </a:xfrm>
          <a:prstGeom prst="rect">
            <a:avLst/>
          </a:prstGeom>
        </p:spPr>
      </p:pic>
      <p:sp>
        <p:nvSpPr>
          <p:cNvPr id="6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166294" y="6432383"/>
            <a:ext cx="2781209" cy="195910"/>
          </a:xfrm>
          <a:prstGeom prst="rect">
            <a:avLst/>
          </a:prstGeom>
        </p:spPr>
        <p:txBody>
          <a:bodyPr lIns="80133" tIns="40067" rIns="80133" bIns="40067"/>
          <a:lstStyle>
            <a:lvl1pPr algn="l" eaLnBrk="1" latinLnBrk="0" hangingPunct="1">
              <a:defRPr kumimoji="0"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1D276159-D5D1-41D5-A9FD-244762DEF552}" type="datetimeFigureOut">
              <a:rPr kumimoji="1" lang="ja-JP" altLang="en-US" smtClean="0"/>
              <a:pPr/>
              <a:t>2024/5/22</a:t>
            </a:fld>
            <a:endParaRPr kumimoji="1" lang="ja-JP" altLang="en-US"/>
          </a:p>
        </p:txBody>
      </p:sp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750538" y="1255798"/>
            <a:ext cx="8338221" cy="40981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20619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ctr" defTabSz="801330" rtl="0" eaLnBrk="1" latinLnBrk="0" hangingPunct="1">
        <a:spcBef>
          <a:spcPct val="0"/>
        </a:spcBef>
        <a:buNone/>
        <a:defRPr kumimoji="1" sz="2100" b="1" kern="1200" baseline="0">
          <a:solidFill>
            <a:schemeClr val="accent3">
              <a:lumMod val="50000"/>
            </a:schemeClr>
          </a:solidFill>
          <a:latin typeface="+mn-lt"/>
          <a:ea typeface="+mn-ea"/>
          <a:cs typeface="+mj-cs"/>
        </a:defRPr>
      </a:lvl1pPr>
    </p:titleStyle>
    <p:bodyStyle>
      <a:lvl1pPr marL="300499" indent="-300499" algn="l" defTabSz="801330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081" indent="-250416" algn="l" defTabSz="801330" rtl="0" eaLnBrk="1" latinLnBrk="0" hangingPunct="1">
        <a:spcBef>
          <a:spcPct val="20000"/>
        </a:spcBef>
        <a:buFont typeface="Arial" pitchFamily="34" charset="0"/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663" indent="-200333" algn="l" defTabSz="801330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327" indent="-200333" algn="l" defTabSz="801330" rtl="0" eaLnBrk="1" latinLnBrk="0" hangingPunct="1"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993" indent="-200333" algn="l" defTabSz="801330" rtl="0" eaLnBrk="1" latinLnBrk="0" hangingPunct="1"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3658" indent="-200333" algn="l" defTabSz="801330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323" indent="-200333" algn="l" defTabSz="801330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4989" indent="-200333" algn="l" defTabSz="801330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5653" indent="-200333" algn="l" defTabSz="801330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0133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666" algn="l" defTabSz="80133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330" algn="l" defTabSz="80133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1995" algn="l" defTabSz="80133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660" algn="l" defTabSz="80133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326" algn="l" defTabSz="80133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3991" algn="l" defTabSz="80133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4656" algn="l" defTabSz="80133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320" algn="l" defTabSz="801330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EE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17244" y="1255797"/>
            <a:ext cx="8271514" cy="40981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kumimoji="1" lang="ja-JP" altLang="en-US"/>
              <a:t>マスタ タイトルの書式設定</a:t>
            </a:r>
          </a:p>
        </p:txBody>
      </p:sp>
      <p:sp>
        <p:nvSpPr>
          <p:cNvPr id="8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085239" y="6433310"/>
            <a:ext cx="5736694" cy="195910"/>
          </a:xfrm>
          <a:prstGeom prst="rect">
            <a:avLst/>
          </a:prstGeom>
        </p:spPr>
        <p:txBody>
          <a:bodyPr vert="horz" wrap="none" lIns="91423" tIns="45712" rIns="91423" bIns="45712" rtlCol="0" anchor="ctr">
            <a:noAutofit/>
          </a:bodyPr>
          <a:lstStyle>
            <a:lvl1pPr marL="0" marR="0" indent="0" algn="ctr" defTabSz="9142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endParaRPr kumimoji="1" lang="ja-JP" altLang="en-US"/>
          </a:p>
        </p:txBody>
      </p:sp>
      <p:sp>
        <p:nvSpPr>
          <p:cNvPr id="9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8955345" y="6433310"/>
            <a:ext cx="733763" cy="195910"/>
          </a:xfrm>
          <a:prstGeom prst="rect">
            <a:avLst/>
          </a:prstGeom>
        </p:spPr>
        <p:txBody>
          <a:bodyPr vert="horz" wrap="none" lIns="91423" tIns="45712" rIns="91423" bIns="45712" rtlCol="0" anchor="ctr">
            <a:noAutofit/>
          </a:bodyPr>
          <a:lstStyle>
            <a:lvl1pPr algn="r">
              <a:defRPr sz="1100">
                <a:solidFill>
                  <a:schemeClr val="tx1">
                    <a:lumMod val="50000"/>
                    <a:lumOff val="50000"/>
                  </a:schemeClr>
                </a:solidFill>
                <a:latin typeface="ＭＳ Ｐゴシック" pitchFamily="50" charset="-128"/>
                <a:ea typeface="ＭＳ Ｐゴシック" pitchFamily="50" charset="-128"/>
              </a:defRPr>
            </a:lvl1pPr>
          </a:lstStyle>
          <a:p>
            <a:fld id="{327C02A4-7516-443A-B74C-2F0BD9321327}" type="slidenum">
              <a:rPr kumimoji="1" lang="ja-JP" altLang="en-US" smtClean="0"/>
              <a:pPr/>
              <a:t>‹#›</a:t>
            </a:fld>
            <a:endParaRPr kumimoji="1" lang="ja-JP" altLang="en-US"/>
          </a:p>
        </p:txBody>
      </p:sp>
      <p:sp>
        <p:nvSpPr>
          <p:cNvPr id="6" name="日付プレースホルダ 13"/>
          <p:cNvSpPr>
            <a:spLocks noGrp="1"/>
          </p:cNvSpPr>
          <p:nvPr>
            <p:ph type="dt" sz="half" idx="2"/>
          </p:nvPr>
        </p:nvSpPr>
        <p:spPr>
          <a:xfrm>
            <a:off x="166294" y="6432383"/>
            <a:ext cx="2781209" cy="195910"/>
          </a:xfrm>
          <a:prstGeom prst="rect">
            <a:avLst/>
          </a:prstGeom>
        </p:spPr>
        <p:txBody>
          <a:bodyPr lIns="80147" tIns="40074" rIns="80147" bIns="40074"/>
          <a:lstStyle>
            <a:lvl1pPr algn="l" eaLnBrk="1" latinLnBrk="0" hangingPunct="1">
              <a:defRPr kumimoji="0"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extLst/>
          </a:lstStyle>
          <a:p>
            <a:fld id="{1D276159-D5D1-41D5-A9FD-244762DEF552}" type="datetimeFigureOut">
              <a:rPr kumimoji="1" lang="ja-JP" altLang="en-US" smtClean="0"/>
              <a:pPr/>
              <a:t>2024/5/22</a:t>
            </a:fld>
            <a:endParaRPr kumimoji="1" lang="ja-JP" altLang="en-US"/>
          </a:p>
        </p:txBody>
      </p:sp>
      <p:pic>
        <p:nvPicPr>
          <p:cNvPr id="10" name="図 9" descr="palette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51242" y="550187"/>
            <a:ext cx="7707364" cy="331699"/>
          </a:xfrm>
          <a:prstGeom prst="rect">
            <a:avLst/>
          </a:prstGeom>
        </p:spPr>
      </p:pic>
      <p:pic>
        <p:nvPicPr>
          <p:cNvPr id="11" name="図 10" descr="palette0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0187" y="44236"/>
            <a:ext cx="894017" cy="902961"/>
          </a:xfrm>
          <a:prstGeom prst="rect">
            <a:avLst/>
          </a:prstGeom>
        </p:spPr>
      </p:pic>
      <p:pic>
        <p:nvPicPr>
          <p:cNvPr id="12" name="図 11" descr="palette07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110909" y="228779"/>
            <a:ext cx="715212" cy="746324"/>
          </a:xfrm>
          <a:prstGeom prst="rect">
            <a:avLst/>
          </a:prstGeom>
        </p:spPr>
      </p:pic>
      <p:pic>
        <p:nvPicPr>
          <p:cNvPr id="13" name="図 12" descr="palette08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380" y="816574"/>
            <a:ext cx="536410" cy="525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1968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txStyles>
    <p:titleStyle>
      <a:lvl1pPr algn="l" defTabSz="801472" rtl="0" eaLnBrk="1" latinLnBrk="0" hangingPunct="1">
        <a:spcBef>
          <a:spcPct val="0"/>
        </a:spcBef>
        <a:buNone/>
        <a:defRPr kumimoji="1" sz="2100" b="1" kern="1200" baseline="0">
          <a:solidFill>
            <a:schemeClr val="accent4">
              <a:lumMod val="50000"/>
            </a:schemeClr>
          </a:solidFill>
          <a:latin typeface="+mn-lt"/>
          <a:ea typeface="+mn-ea"/>
          <a:cs typeface="+mj-cs"/>
        </a:defRPr>
      </a:lvl1pPr>
    </p:titleStyle>
    <p:bodyStyle>
      <a:lvl1pPr marL="300552" indent="-300552" algn="l" defTabSz="801472" rtl="0" eaLnBrk="1" latinLnBrk="0" hangingPunct="1">
        <a:spcBef>
          <a:spcPct val="20000"/>
        </a:spcBef>
        <a:buFont typeface="Arial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1196" indent="-250460" algn="l" defTabSz="801472" rtl="0" eaLnBrk="1" latinLnBrk="0" hangingPunct="1">
        <a:spcBef>
          <a:spcPct val="20000"/>
        </a:spcBef>
        <a:buFont typeface="Arial" pitchFamily="34" charset="0"/>
        <a:buChar char="–"/>
        <a:defRPr kumimoji="1"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01840" indent="-200368" algn="l" defTabSz="801472" rtl="0" eaLnBrk="1" latinLnBrk="0" hangingPunct="1">
        <a:spcBef>
          <a:spcPct val="20000"/>
        </a:spcBef>
        <a:buFont typeface="Arial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02575" indent="-200368" algn="l" defTabSz="801472" rtl="0" eaLnBrk="1" latinLnBrk="0" hangingPunct="1">
        <a:spcBef>
          <a:spcPct val="20000"/>
        </a:spcBef>
        <a:buFont typeface="Arial" pitchFamily="34" charset="0"/>
        <a:buChar char="–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3311" indent="-200368" algn="l" defTabSz="801472" rtl="0" eaLnBrk="1" latinLnBrk="0" hangingPunct="1">
        <a:spcBef>
          <a:spcPct val="20000"/>
        </a:spcBef>
        <a:buFont typeface="Arial" pitchFamily="34" charset="0"/>
        <a:buChar char="»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04047" indent="-200368" algn="l" defTabSz="801472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04783" indent="-200368" algn="l" defTabSz="801472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05519" indent="-200368" algn="l" defTabSz="801472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06254" indent="-200368" algn="l" defTabSz="801472" rtl="0" eaLnBrk="1" latinLnBrk="0" hangingPunct="1">
        <a:spcBef>
          <a:spcPct val="20000"/>
        </a:spcBef>
        <a:buFont typeface="Arial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0736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01472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2207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943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03679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04415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05151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05886" algn="l" defTabSz="801472" rtl="0" eaLnBrk="1" latinLnBrk="0" hangingPunct="1">
        <a:defRPr kumimoji="1"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hyperlink" Target="http://2.bp.blogspot.com/-SXeNkZiVF-k/UrEhfK-kfrI/AAAAAAAAb40/JCofFFti6PI/s800/denwa_keitai_woman.pn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23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22.png"/><Relationship Id="rId4" Type="http://schemas.openxmlformats.org/officeDocument/2006/relationships/diagramLayout" Target="../diagrams/layout1.xml"/><Relationship Id="rId9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5.png"/><Relationship Id="rId7" Type="http://schemas.openxmlformats.org/officeDocument/2006/relationships/diagramColors" Target="../diagrams/colors2.xml"/><Relationship Id="rId2" Type="http://schemas.openxmlformats.org/officeDocument/2006/relationships/hyperlink" Target="http://1.bp.blogspot.com/-may__7pt5KQ/UZ2U9V7WBSI/AAAAAAAATrI/xtRYNlLMzB8/s800/job_sensei.png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10" Type="http://schemas.openxmlformats.org/officeDocument/2006/relationships/image" Target="../media/image26.png"/><Relationship Id="rId4" Type="http://schemas.openxmlformats.org/officeDocument/2006/relationships/diagramData" Target="../diagrams/data2.xml"/><Relationship Id="rId9" Type="http://schemas.openxmlformats.org/officeDocument/2006/relationships/hyperlink" Target="http://4.bp.blogspot.com/-Zzu5Lbn2MDI/U-8FqAvVzrI/AAAAAAAAkvw/VE2o8t9XA-w/s800/kodomo_denwa_soudan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図 22">
            <a:extLst>
              <a:ext uri="{FF2B5EF4-FFF2-40B4-BE49-F238E27FC236}">
                <a16:creationId xmlns:a16="http://schemas.microsoft.com/office/drawing/2014/main" id="{28CB8455-B12E-86DF-80DF-1871B75312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500" y="5875838"/>
            <a:ext cx="9525000" cy="666750"/>
          </a:xfrm>
          <a:prstGeom prst="rect">
            <a:avLst/>
          </a:prstGeom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623463" y="2360569"/>
            <a:ext cx="7404340" cy="577773"/>
          </a:xfrm>
        </p:spPr>
        <p:txBody>
          <a:bodyPr>
            <a:normAutofit/>
          </a:bodyPr>
          <a:lstStyle/>
          <a:p>
            <a:r>
              <a:rPr kumimoji="1" lang="ja-JP" altLang="en-US" sz="3000" dirty="0">
                <a:solidFill>
                  <a:schemeClr val="bg1"/>
                </a:solidFill>
                <a:effectLst>
                  <a:glow rad="190500">
                    <a:schemeClr val="accent3">
                      <a:satMod val="175000"/>
                      <a:alpha val="40000"/>
                    </a:schemeClr>
                  </a:glo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◆相談</a:t>
            </a:r>
            <a:r>
              <a:rPr lang="ja-JP" altLang="en-US" sz="3000" dirty="0">
                <a:solidFill>
                  <a:schemeClr val="bg1"/>
                </a:solidFill>
                <a:effectLst>
                  <a:glow rad="190500">
                    <a:schemeClr val="accent3">
                      <a:satMod val="175000"/>
                      <a:alpha val="40000"/>
                    </a:schemeClr>
                  </a:glo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別の</a:t>
            </a:r>
            <a:r>
              <a:rPr kumimoji="1" lang="ja-JP" altLang="en-US" sz="3000" dirty="0">
                <a:solidFill>
                  <a:schemeClr val="bg1"/>
                </a:solidFill>
                <a:effectLst>
                  <a:glow rad="190500">
                    <a:schemeClr val="accent3">
                      <a:satMod val="175000"/>
                      <a:alpha val="40000"/>
                    </a:schemeClr>
                  </a:glow>
                </a:effectLst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連絡先◆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5268565" y="2324372"/>
            <a:ext cx="3068337" cy="673645"/>
          </a:xfrm>
          <a:prstGeom prst="wedgeRoundRectCallout">
            <a:avLst>
              <a:gd name="adj1" fmla="val 59292"/>
              <a:gd name="adj2" fmla="val -43224"/>
              <a:gd name="adj3" fmla="val 16667"/>
            </a:avLst>
          </a:prstGeom>
          <a:solidFill>
            <a:srgbClr val="FFFFBD"/>
          </a:solidFill>
          <a:ln w="12700">
            <a:solidFill>
              <a:srgbClr val="F7C9B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200" dirty="0">
                <a:solidFill>
                  <a:schemeClr val="tx1"/>
                </a:solidFill>
                <a:latin typeface="+mj-ea"/>
                <a:ea typeface="+mj-ea"/>
              </a:rPr>
              <a:t>　</a:t>
            </a:r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★来所（面接）相談の場合は</a:t>
            </a:r>
            <a:endParaRPr lang="en-US" altLang="ja-JP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　　電話で予約をお願いします。</a:t>
            </a:r>
            <a:endParaRPr kumimoji="1"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0" name="角丸四角形吹き出し 9"/>
          <p:cNvSpPr/>
          <p:nvPr/>
        </p:nvSpPr>
        <p:spPr>
          <a:xfrm>
            <a:off x="4475091" y="5227855"/>
            <a:ext cx="3434435" cy="1145260"/>
          </a:xfrm>
          <a:prstGeom prst="wedgeRoundRectCallout">
            <a:avLst>
              <a:gd name="adj1" fmla="val 61108"/>
              <a:gd name="adj2" fmla="val -42417"/>
              <a:gd name="adj3" fmla="val 16667"/>
            </a:avLst>
          </a:prstGeom>
          <a:solidFill>
            <a:srgbClr val="FFFFBD"/>
          </a:solidFill>
          <a:ln w="12700"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相談内容は様々。費用は無料。</a:t>
            </a:r>
            <a:endParaRPr kumimoji="1" lang="en-US" altLang="ja-JP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kumimoji="1"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相談内容について、秘密は守られます。</a:t>
            </a:r>
            <a:endParaRPr kumimoji="1" lang="en-US" altLang="ja-JP" sz="1400" dirty="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400" dirty="0">
                <a:solidFill>
                  <a:schemeClr val="tx1"/>
                </a:solidFill>
                <a:latin typeface="+mj-ea"/>
                <a:ea typeface="+mj-ea"/>
              </a:rPr>
              <a:t>お気軽にご相談ください。</a:t>
            </a:r>
            <a:endParaRPr kumimoji="1" lang="ja-JP" altLang="en-US" sz="14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1FA7FBDD-3870-4131-9C71-A1DFC90B26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4288" y="2371696"/>
            <a:ext cx="743929" cy="673645"/>
          </a:xfrm>
          <a:prstGeom prst="rect">
            <a:avLst/>
          </a:prstGeom>
        </p:spPr>
      </p:pic>
      <p:sp>
        <p:nvSpPr>
          <p:cNvPr id="6" name="タイトル 2">
            <a:extLst>
              <a:ext uri="{FF2B5EF4-FFF2-40B4-BE49-F238E27FC236}">
                <a16:creationId xmlns:a16="http://schemas.microsoft.com/office/drawing/2014/main" id="{318AA13B-AAAD-A92B-F9E1-67B8644E841C}"/>
              </a:ext>
            </a:extLst>
          </p:cNvPr>
          <p:cNvSpPr txBox="1">
            <a:spLocks/>
          </p:cNvSpPr>
          <p:nvPr/>
        </p:nvSpPr>
        <p:spPr>
          <a:xfrm>
            <a:off x="2123417" y="352693"/>
            <a:ext cx="7404340" cy="577773"/>
          </a:xfrm>
          <a:prstGeom prst="rect">
            <a:avLst/>
          </a:prstGeom>
        </p:spPr>
        <p:txBody>
          <a:bodyPr vert="horz" lIns="0" tIns="0" rIns="0" bIns="0" rtlCol="0" anchor="b" anchorCtr="0">
            <a:normAutofit lnSpcReduction="10000"/>
          </a:bodyPr>
          <a:lstStyle>
            <a:lvl1pPr algn="l" defTabSz="801188" rtl="0" eaLnBrk="1" latinLnBrk="0" hangingPunct="1">
              <a:spcBef>
                <a:spcPct val="0"/>
              </a:spcBef>
              <a:buNone/>
              <a:defRPr kumimoji="1" sz="2100" b="1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j-cs"/>
              </a:defRPr>
            </a:lvl1pPr>
          </a:lstStyle>
          <a:p>
            <a:r>
              <a:rPr kumimoji="1" lang="ja-JP" altLang="en-US" sz="3900" b="1" i="0" u="none" strike="noStrike" kern="1200" cap="none" spc="0" normalizeH="0" baseline="0" noProof="0" dirty="0">
                <a:ln>
                  <a:solidFill>
                    <a:srgbClr val="B32C16">
                      <a:lumMod val="75000"/>
                    </a:srgbClr>
                  </a:solidFill>
                </a:ln>
                <a:solidFill>
                  <a:srgbClr val="B32C16">
                    <a:lumMod val="75000"/>
                  </a:srgbClr>
                </a:solidFill>
                <a:effectLst>
                  <a:outerShdw blurRad="38100" dist="25400" dir="5400000" algn="ctr" rotWithShape="0">
                    <a:srgbClr val="FFF39D">
                      <a:lumMod val="10000"/>
                      <a:alpha val="43000"/>
                    </a:srgbClr>
                  </a:outerShdw>
                </a:effectLst>
                <a:uLnTx/>
                <a:uFillTx/>
                <a:latin typeface="HG丸ｺﾞｼｯｸM-PRO"/>
                <a:ea typeface="HG丸ｺﾞｼｯｸM-PRO"/>
                <a:cs typeface="+mj-cs"/>
              </a:rPr>
              <a:t>福井県総合福祉相談所</a:t>
            </a:r>
            <a:endParaRPr lang="ja-JP" altLang="en-US" dirty="0">
              <a:latin typeface="游ゴシック"/>
              <a:ea typeface="游ゴシック"/>
            </a:endParaRPr>
          </a:p>
        </p:txBody>
      </p:sp>
      <p:sp>
        <p:nvSpPr>
          <p:cNvPr id="12" name="円/楕円 4">
            <a:extLst>
              <a:ext uri="{FF2B5EF4-FFF2-40B4-BE49-F238E27FC236}">
                <a16:creationId xmlns:a16="http://schemas.microsoft.com/office/drawing/2014/main" id="{4C760C42-052C-2D25-F7CD-A21EB909F061}"/>
              </a:ext>
            </a:extLst>
          </p:cNvPr>
          <p:cNvSpPr/>
          <p:nvPr/>
        </p:nvSpPr>
        <p:spPr>
          <a:xfrm>
            <a:off x="2123417" y="957307"/>
            <a:ext cx="6961459" cy="1373915"/>
          </a:xfrm>
          <a:prstGeom prst="rect">
            <a:avLst/>
          </a:prstGeom>
          <a:noFill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  <p:txBody>
          <a:bodyPr spcFirstLastPara="0" vert="horz" wrap="square" lIns="20320" tIns="20320" rIns="20320" bIns="20320" numCol="1" spcCol="1270" anchor="ctr" anchorCtr="0">
            <a:noAutofit/>
          </a:bodyPr>
          <a:lstStyle/>
          <a:p>
            <a:pPr lvl="0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kumimoji="1" lang="ja-JP" altLang="en-US" sz="20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〒</a:t>
            </a:r>
            <a:r>
              <a:rPr kumimoji="1" lang="en-US" altLang="ja-JP" sz="20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910-0026</a:t>
            </a:r>
            <a:br>
              <a:rPr kumimoji="1" lang="en-US" altLang="ja-JP" sz="20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sz="20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福井市光陽</a:t>
            </a:r>
            <a:r>
              <a:rPr kumimoji="1" lang="en-US" altLang="ja-JP" sz="20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</a:t>
            </a:r>
            <a:r>
              <a:rPr kumimoji="1" lang="ja-JP" altLang="en-US" sz="20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丁目</a:t>
            </a:r>
            <a:r>
              <a:rPr kumimoji="1" lang="en-US" altLang="ja-JP" sz="20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3-36</a:t>
            </a:r>
            <a:br>
              <a:rPr kumimoji="1" lang="en-US" altLang="ja-JP" sz="16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en-US" altLang="ja-JP" sz="16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TEL(0776)24-5135(</a:t>
            </a:r>
            <a:r>
              <a:rPr kumimoji="1" lang="ja-JP" altLang="en-US" sz="16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代表</a:t>
            </a:r>
            <a:r>
              <a:rPr kumimoji="1" lang="en-US" altLang="ja-JP" sz="16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)</a:t>
            </a:r>
            <a:r>
              <a:rPr kumimoji="1" lang="ja-JP" altLang="en-US" sz="16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16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FAX(0776)24-8834</a:t>
            </a:r>
            <a:br>
              <a:rPr kumimoji="1" lang="en-US" altLang="ja-JP" sz="16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en-US" altLang="ja-JP" sz="16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E-mail</a:t>
            </a:r>
            <a:r>
              <a:rPr kumimoji="1" lang="ja-JP" altLang="en-US" sz="16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kumimoji="1" lang="en-US" altLang="ja-JP" sz="1600" b="1" kern="12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fukusiso@pref.fukui.lg.jp</a:t>
            </a:r>
            <a:endParaRPr kumimoji="1" lang="ja-JP" altLang="en-US" sz="1600" b="1" kern="1200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sp>
        <p:nvSpPr>
          <p:cNvPr id="14" name="四角形: 角を丸くする 13">
            <a:extLst>
              <a:ext uri="{FF2B5EF4-FFF2-40B4-BE49-F238E27FC236}">
                <a16:creationId xmlns:a16="http://schemas.microsoft.com/office/drawing/2014/main" id="{764722A2-B0B2-1D2E-C6F4-9C599FC4DB22}"/>
              </a:ext>
            </a:extLst>
          </p:cNvPr>
          <p:cNvSpPr/>
          <p:nvPr/>
        </p:nvSpPr>
        <p:spPr>
          <a:xfrm>
            <a:off x="948043" y="3187700"/>
            <a:ext cx="4004957" cy="1828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5A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E26ACEF8-DDED-E860-8541-9EBD68AF945C}"/>
              </a:ext>
            </a:extLst>
          </p:cNvPr>
          <p:cNvSpPr txBox="1"/>
          <p:nvPr/>
        </p:nvSpPr>
        <p:spPr>
          <a:xfrm>
            <a:off x="1074733" y="3100122"/>
            <a:ext cx="419383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〇障がい者相談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TEL(0776)24-7311〔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身体・知的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〕</a:t>
            </a:r>
          </a:p>
          <a:p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　   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(0776)24-5135〔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精神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〕</a:t>
            </a:r>
          </a:p>
          <a:p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FAX(0776)24-8834</a:t>
            </a:r>
          </a:p>
          <a:p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午前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8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30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分～午後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5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15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分</a:t>
            </a:r>
          </a:p>
          <a:p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休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土曜･日曜･祝日･年末年始</a:t>
            </a:r>
            <a:endParaRPr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sp>
        <p:nvSpPr>
          <p:cNvPr id="15" name="四角形: 角を丸くする 14">
            <a:extLst>
              <a:ext uri="{FF2B5EF4-FFF2-40B4-BE49-F238E27FC236}">
                <a16:creationId xmlns:a16="http://schemas.microsoft.com/office/drawing/2014/main" id="{5315E78E-B338-74D3-A516-5D6C8D93362B}"/>
              </a:ext>
            </a:extLst>
          </p:cNvPr>
          <p:cNvSpPr/>
          <p:nvPr/>
        </p:nvSpPr>
        <p:spPr>
          <a:xfrm>
            <a:off x="5268565" y="3187700"/>
            <a:ext cx="4004957" cy="18288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5A3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6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15329DA0-E0B0-1D92-C27C-19E7ADC5C504}"/>
              </a:ext>
            </a:extLst>
          </p:cNvPr>
          <p:cNvSpPr txBox="1"/>
          <p:nvPr/>
        </p:nvSpPr>
        <p:spPr>
          <a:xfrm>
            <a:off x="5387779" y="3385732"/>
            <a:ext cx="4315821" cy="24622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〇ホッとサポートふくい</a:t>
            </a:r>
            <a:endParaRPr lang="en-US" altLang="ja-JP" dirty="0"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  <a:p>
            <a:r>
              <a:rPr lang="ja-JP" altLang="en-US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こころの相談</a:t>
            </a:r>
          </a:p>
          <a:p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TEL(0776)26-4400</a:t>
            </a:r>
          </a:p>
          <a:p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午前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9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時～午後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5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時</a:t>
            </a:r>
          </a:p>
          <a:p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　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(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休</a:t>
            </a:r>
            <a:r>
              <a:rPr lang="en-US" altLang="ja-JP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)</a:t>
            </a:r>
            <a:r>
              <a:rPr lang="ja-JP" altLang="en-US" sz="1600" dirty="0"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土曜･日曜･祝日･年末年始</a:t>
            </a:r>
          </a:p>
          <a:p>
            <a:endParaRPr lang="ja-JP" altLang="en-US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  <a:p>
            <a:endParaRPr lang="en-US" altLang="ja-JP" sz="1400" dirty="0">
              <a:latin typeface="UD デジタル 教科書体 NP-R" panose="02020400000000000000" pitchFamily="18" charset="-128"/>
              <a:ea typeface="UD デジタル 教科書体 NP-R" panose="02020400000000000000" pitchFamily="18" charset="-128"/>
            </a:endParaRPr>
          </a:p>
        </p:txBody>
      </p:sp>
      <p:pic>
        <p:nvPicPr>
          <p:cNvPr id="9" name="Picture 2" descr="携帯電話で話す女性のイラスト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52566" y="1669664"/>
            <a:ext cx="1236179" cy="1412776"/>
          </a:xfrm>
          <a:prstGeom prst="rect">
            <a:avLst/>
          </a:prstGeom>
          <a:noFill/>
        </p:spPr>
      </p:pic>
      <p:pic>
        <p:nvPicPr>
          <p:cNvPr id="11" name="図 10">
            <a:extLst>
              <a:ext uri="{FF2B5EF4-FFF2-40B4-BE49-F238E27FC236}">
                <a16:creationId xmlns:a16="http://schemas.microsoft.com/office/drawing/2014/main" id="{3C45E9C9-5380-4A8E-8BF6-CF33B642A95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2783" y="4420658"/>
            <a:ext cx="2015747" cy="2015747"/>
          </a:xfrm>
          <a:prstGeom prst="rect">
            <a:avLst/>
          </a:prstGeom>
        </p:spPr>
      </p:pic>
      <p:pic>
        <p:nvPicPr>
          <p:cNvPr id="20" name="図 19">
            <a:extLst>
              <a:ext uri="{FF2B5EF4-FFF2-40B4-BE49-F238E27FC236}">
                <a16:creationId xmlns:a16="http://schemas.microsoft.com/office/drawing/2014/main" id="{72C19F69-DFEE-D46A-A2CB-3A1624A2499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0387" y="5351736"/>
            <a:ext cx="1281051" cy="1124825"/>
          </a:xfrm>
          <a:prstGeom prst="rect">
            <a:avLst/>
          </a:prstGeom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E00B4088-C170-90F4-D9D2-485E3178B676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050" y="5188248"/>
            <a:ext cx="822775" cy="13050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コンテンツ プレースホルダ 1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39194467"/>
              </p:ext>
            </p:extLst>
          </p:nvPr>
        </p:nvGraphicFramePr>
        <p:xfrm>
          <a:off x="2202561" y="332656"/>
          <a:ext cx="5544616" cy="6525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円/楕円 5"/>
          <p:cNvSpPr/>
          <p:nvPr/>
        </p:nvSpPr>
        <p:spPr>
          <a:xfrm>
            <a:off x="3944888" y="3861048"/>
            <a:ext cx="2520280" cy="1008112"/>
          </a:xfrm>
          <a:prstGeom prst="ellipse">
            <a:avLst/>
          </a:prstGeom>
          <a:solidFill>
            <a:srgbClr val="89FF89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000" b="1" err="1">
                <a:solidFill>
                  <a:srgbClr val="008000"/>
                </a:solidFill>
                <a:latin typeface="+mj-ea"/>
                <a:ea typeface="+mj-ea"/>
              </a:rPr>
              <a:t>障がい</a:t>
            </a:r>
            <a:r>
              <a:rPr kumimoji="1" lang="ja-JP" altLang="en-US" sz="2000" b="1">
                <a:solidFill>
                  <a:srgbClr val="008000"/>
                </a:solidFill>
                <a:latin typeface="+mj-ea"/>
                <a:ea typeface="+mj-ea"/>
              </a:rPr>
              <a:t>者虐待</a:t>
            </a:r>
            <a:endParaRPr kumimoji="1" lang="en-US" altLang="ja-JP" sz="2000" b="1">
              <a:solidFill>
                <a:srgbClr val="008000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2000" b="1">
                <a:solidFill>
                  <a:srgbClr val="008000"/>
                </a:solidFill>
                <a:latin typeface="+mj-ea"/>
                <a:ea typeface="+mj-ea"/>
              </a:rPr>
              <a:t>権利擁護</a:t>
            </a:r>
          </a:p>
        </p:txBody>
      </p:sp>
      <p:pic>
        <p:nvPicPr>
          <p:cNvPr id="9" name="Picture 2" descr="説明会・セミナーのイラスト（女性）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690832" y="2348881"/>
            <a:ext cx="2215168" cy="2161020"/>
          </a:xfrm>
          <a:prstGeom prst="rect">
            <a:avLst/>
          </a:prstGeom>
          <a:noFill/>
        </p:spPr>
      </p:pic>
      <p:sp>
        <p:nvSpPr>
          <p:cNvPr id="11" name="テキスト ボックス 10"/>
          <p:cNvSpPr txBox="1"/>
          <p:nvPr/>
        </p:nvSpPr>
        <p:spPr>
          <a:xfrm>
            <a:off x="13227" y="2716624"/>
            <a:ext cx="1980029" cy="73866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kumimoji="1" lang="ja-JP" altLang="en-US" sz="1400" b="1">
                <a:latin typeface="+mj-ea"/>
                <a:ea typeface="+mj-ea"/>
              </a:rPr>
              <a:t>・</a:t>
            </a:r>
            <a:r>
              <a:rPr kumimoji="1" lang="ja-JP" altLang="en-US" sz="1400">
                <a:latin typeface="+mj-ea"/>
                <a:ea typeface="+mj-ea"/>
              </a:rPr>
              <a:t>専門的な相談と判定</a:t>
            </a:r>
            <a:endParaRPr kumimoji="1" lang="en-US" altLang="ja-JP" sz="1400">
              <a:latin typeface="+mj-ea"/>
              <a:ea typeface="+mj-ea"/>
            </a:endParaRPr>
          </a:p>
          <a:p>
            <a:endParaRPr kumimoji="1" lang="en-US" altLang="ja-JP" sz="1400">
              <a:latin typeface="+mj-ea"/>
              <a:ea typeface="+mj-ea"/>
            </a:endParaRPr>
          </a:p>
          <a:p>
            <a:endParaRPr kumimoji="1" lang="en-US" altLang="ja-JP" sz="1400">
              <a:latin typeface="+mj-ea"/>
              <a:ea typeface="+mj-ea"/>
            </a:endParaRPr>
          </a:p>
        </p:txBody>
      </p:sp>
      <p:grpSp>
        <p:nvGrpSpPr>
          <p:cNvPr id="12" name="グループ化 21"/>
          <p:cNvGrpSpPr/>
          <p:nvPr/>
        </p:nvGrpSpPr>
        <p:grpSpPr>
          <a:xfrm>
            <a:off x="1941891" y="2614999"/>
            <a:ext cx="2002997" cy="523220"/>
            <a:chOff x="7041232" y="1700808"/>
            <a:chExt cx="2002997" cy="523220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7152589" y="1700808"/>
              <a:ext cx="189164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400">
                  <a:latin typeface="+mj-ea"/>
                  <a:ea typeface="+mj-ea"/>
                </a:rPr>
                <a:t>来所</a:t>
              </a:r>
              <a:endParaRPr kumimoji="1" lang="en-US" altLang="ja-JP" sz="1400">
                <a:latin typeface="+mj-ea"/>
                <a:ea typeface="+mj-ea"/>
              </a:endParaRPr>
            </a:p>
            <a:p>
              <a:r>
                <a:rPr lang="ja-JP" altLang="en-US" sz="1400">
                  <a:latin typeface="+mj-ea"/>
                  <a:ea typeface="+mj-ea"/>
                </a:rPr>
                <a:t>巡回および定例相談</a:t>
              </a:r>
              <a:endParaRPr kumimoji="1" lang="ja-JP" altLang="en-US" sz="1400">
                <a:latin typeface="+mj-ea"/>
                <a:ea typeface="+mj-ea"/>
              </a:endParaRPr>
            </a:p>
          </p:txBody>
        </p:sp>
        <p:sp>
          <p:nvSpPr>
            <p:cNvPr id="14" name="左中かっこ 13"/>
            <p:cNvSpPr/>
            <p:nvPr/>
          </p:nvSpPr>
          <p:spPr>
            <a:xfrm>
              <a:off x="7041232" y="1772816"/>
              <a:ext cx="130789" cy="381953"/>
            </a:xfrm>
            <a:prstGeom prst="leftBrace">
              <a:avLst/>
            </a:prstGeom>
            <a:ln w="28575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kumimoji="1" lang="ja-JP" altLang="en-US" sz="1400"/>
            </a:p>
          </p:txBody>
        </p:sp>
      </p:grpSp>
      <p:sp>
        <p:nvSpPr>
          <p:cNvPr id="15" name="角丸四角形吹き出し 14"/>
          <p:cNvSpPr/>
          <p:nvPr/>
        </p:nvSpPr>
        <p:spPr>
          <a:xfrm>
            <a:off x="30480" y="1340767"/>
            <a:ext cx="4160912" cy="1259625"/>
          </a:xfrm>
          <a:prstGeom prst="wedgeRoundRectCallout">
            <a:avLst>
              <a:gd name="adj1" fmla="val 60733"/>
              <a:gd name="adj2" fmla="val -21720"/>
              <a:gd name="adj3" fmla="val 16667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身体障がいに関する相談に応じます。</a:t>
            </a:r>
            <a:endParaRPr kumimoji="1" lang="en-US" altLang="ja-JP" sz="140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・補装具：義肢、装具、車椅子、補聴器など</a:t>
            </a:r>
            <a:endParaRPr kumimoji="1" lang="en-US" altLang="ja-JP" sz="140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400">
                <a:solidFill>
                  <a:schemeClr val="tx1"/>
                </a:solidFill>
                <a:latin typeface="+mj-ea"/>
                <a:ea typeface="+mj-ea"/>
              </a:rPr>
              <a:t>・自立支援医療：心臓機能障害、</a:t>
            </a:r>
            <a:endParaRPr lang="en-US" altLang="ja-JP" sz="140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400">
                <a:solidFill>
                  <a:schemeClr val="tx1"/>
                </a:solidFill>
                <a:latin typeface="+mj-ea"/>
                <a:ea typeface="+mj-ea"/>
              </a:rPr>
              <a:t>　　　　　　　   腎臓機能障害などの軽減、</a:t>
            </a:r>
            <a:endParaRPr lang="en-US" altLang="ja-JP" sz="140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en-US" altLang="ja-JP" sz="1400">
                <a:solidFill>
                  <a:schemeClr val="tx1"/>
                </a:solidFill>
                <a:latin typeface="+mj-ea"/>
                <a:ea typeface="+mj-ea"/>
              </a:rPr>
              <a:t>                        </a:t>
            </a:r>
            <a:r>
              <a:rPr lang="ja-JP" altLang="en-US" sz="1400">
                <a:solidFill>
                  <a:schemeClr val="tx1"/>
                </a:solidFill>
                <a:latin typeface="+mj-ea"/>
                <a:ea typeface="+mj-ea"/>
              </a:rPr>
              <a:t>改善するための医療給付など</a:t>
            </a:r>
            <a:endParaRPr kumimoji="1" lang="ja-JP" altLang="en-US" sz="1400">
              <a:solidFill>
                <a:schemeClr val="tx1"/>
              </a:solidFill>
              <a:latin typeface="+mj-ea"/>
              <a:ea typeface="+mj-ea"/>
            </a:endParaRPr>
          </a:p>
        </p:txBody>
      </p:sp>
      <p:grpSp>
        <p:nvGrpSpPr>
          <p:cNvPr id="21" name="グループ化 20"/>
          <p:cNvGrpSpPr/>
          <p:nvPr/>
        </p:nvGrpSpPr>
        <p:grpSpPr>
          <a:xfrm>
            <a:off x="7401275" y="5714672"/>
            <a:ext cx="2375268" cy="811252"/>
            <a:chOff x="7925971" y="5589240"/>
            <a:chExt cx="2225804" cy="811252"/>
          </a:xfrm>
        </p:grpSpPr>
        <p:sp>
          <p:nvSpPr>
            <p:cNvPr id="16" name="テキスト ボックス 15"/>
            <p:cNvSpPr txBox="1"/>
            <p:nvPr/>
          </p:nvSpPr>
          <p:spPr>
            <a:xfrm>
              <a:off x="7925971" y="5589240"/>
              <a:ext cx="1855435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sz="1400" b="1">
                  <a:latin typeface="+mj-ea"/>
                  <a:ea typeface="+mj-ea"/>
                </a:rPr>
                <a:t>・</a:t>
              </a:r>
              <a:r>
                <a:rPr kumimoji="1" lang="ja-JP" altLang="en-US" sz="1400">
                  <a:latin typeface="+mj-ea"/>
                  <a:ea typeface="+mj-ea"/>
                </a:rPr>
                <a:t>専門的な相談と判定</a:t>
              </a:r>
              <a:endParaRPr kumimoji="1" lang="en-US" altLang="ja-JP" sz="1400">
                <a:latin typeface="+mj-ea"/>
                <a:ea typeface="+mj-ea"/>
              </a:endParaRPr>
            </a:p>
            <a:p>
              <a:endParaRPr kumimoji="1" lang="en-US" altLang="ja-JP" sz="1400">
                <a:latin typeface="+mj-ea"/>
                <a:ea typeface="+mj-ea"/>
              </a:endParaRPr>
            </a:p>
            <a:p>
              <a:endParaRPr kumimoji="1" lang="en-US" altLang="ja-JP" sz="1400">
                <a:latin typeface="+mj-ea"/>
                <a:ea typeface="+mj-ea"/>
              </a:endParaRPr>
            </a:p>
          </p:txBody>
        </p:sp>
        <p:grpSp>
          <p:nvGrpSpPr>
            <p:cNvPr id="17" name="グループ化 25"/>
            <p:cNvGrpSpPr/>
            <p:nvPr/>
          </p:nvGrpSpPr>
          <p:grpSpPr>
            <a:xfrm>
              <a:off x="8353219" y="5877272"/>
              <a:ext cx="1798556" cy="523220"/>
              <a:chOff x="7041229" y="1700808"/>
              <a:chExt cx="1798556" cy="523220"/>
            </a:xfrm>
          </p:grpSpPr>
          <p:sp>
            <p:nvSpPr>
              <p:cNvPr id="18" name="テキスト ボックス 17"/>
              <p:cNvSpPr txBox="1"/>
              <p:nvPr/>
            </p:nvSpPr>
            <p:spPr>
              <a:xfrm>
                <a:off x="7152588" y="1700808"/>
                <a:ext cx="168719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ja-JP" altLang="en-US" sz="1400">
                    <a:latin typeface="+mj-ea"/>
                    <a:ea typeface="+mj-ea"/>
                  </a:rPr>
                  <a:t>来所</a:t>
                </a:r>
                <a:endParaRPr kumimoji="1" lang="en-US" altLang="ja-JP" sz="1400">
                  <a:latin typeface="+mj-ea"/>
                  <a:ea typeface="+mj-ea"/>
                </a:endParaRPr>
              </a:p>
              <a:p>
                <a:r>
                  <a:rPr lang="ja-JP" altLang="en-US" sz="1400">
                    <a:latin typeface="+mj-ea"/>
                    <a:ea typeface="+mj-ea"/>
                  </a:rPr>
                  <a:t>巡回および定例相談</a:t>
                </a:r>
                <a:endParaRPr kumimoji="1" lang="ja-JP" altLang="en-US" sz="1400">
                  <a:latin typeface="+mj-ea"/>
                  <a:ea typeface="+mj-ea"/>
                </a:endParaRPr>
              </a:p>
            </p:txBody>
          </p:sp>
          <p:sp>
            <p:nvSpPr>
              <p:cNvPr id="19" name="左中かっこ 18"/>
              <p:cNvSpPr/>
              <p:nvPr/>
            </p:nvSpPr>
            <p:spPr>
              <a:xfrm>
                <a:off x="7041229" y="1772816"/>
                <a:ext cx="112564" cy="378624"/>
              </a:xfrm>
              <a:prstGeom prst="leftBrace">
                <a:avLst/>
              </a:prstGeom>
              <a:ln w="28575">
                <a:solidFill>
                  <a:srgbClr val="008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400"/>
              </a:p>
            </p:txBody>
          </p:sp>
        </p:grpSp>
      </p:grpSp>
      <p:sp>
        <p:nvSpPr>
          <p:cNvPr id="20" name="角丸四角形吹き出し 19"/>
          <p:cNvSpPr/>
          <p:nvPr/>
        </p:nvSpPr>
        <p:spPr>
          <a:xfrm>
            <a:off x="6393525" y="4595627"/>
            <a:ext cx="3512475" cy="952848"/>
          </a:xfrm>
          <a:prstGeom prst="wedgeRoundRectCallout">
            <a:avLst>
              <a:gd name="adj1" fmla="val -40896"/>
              <a:gd name="adj2" fmla="val 77870"/>
              <a:gd name="adj3" fmla="val 16667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知的</a:t>
            </a:r>
            <a:r>
              <a:rPr kumimoji="1" lang="ja-JP" altLang="en-US" sz="1400" err="1">
                <a:solidFill>
                  <a:schemeClr val="tx1"/>
                </a:solidFill>
                <a:latin typeface="+mj-ea"/>
                <a:ea typeface="+mj-ea"/>
              </a:rPr>
              <a:t>障がいに</a:t>
            </a:r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関する相談に応じます。</a:t>
            </a:r>
            <a:endParaRPr kumimoji="1" lang="en-US" altLang="ja-JP" sz="140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400">
                <a:solidFill>
                  <a:schemeClr val="tx1"/>
                </a:solidFill>
                <a:latin typeface="+mj-ea"/>
                <a:ea typeface="+mj-ea"/>
              </a:rPr>
              <a:t>療育手帳の判定・交付を行っています。</a:t>
            </a:r>
            <a:endParaRPr kumimoji="1" lang="en-US" altLang="ja-JP" sz="140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22" name="角丸四角形吹き出し 21"/>
          <p:cNvSpPr/>
          <p:nvPr/>
        </p:nvSpPr>
        <p:spPr>
          <a:xfrm>
            <a:off x="6825208" y="1335757"/>
            <a:ext cx="2880320" cy="941115"/>
          </a:xfrm>
          <a:prstGeom prst="wedgeRoundRectCallout">
            <a:avLst>
              <a:gd name="adj1" fmla="val 31057"/>
              <a:gd name="adj2" fmla="val 99474"/>
              <a:gd name="adj3" fmla="val 16667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400">
                <a:solidFill>
                  <a:schemeClr val="tx1"/>
                </a:solidFill>
                <a:latin typeface="+mj-ea"/>
                <a:ea typeface="+mj-ea"/>
              </a:rPr>
              <a:t>・市町、</a:t>
            </a:r>
            <a:r>
              <a:rPr lang="ja-JP" altLang="en-US" sz="1400" err="1">
                <a:solidFill>
                  <a:schemeClr val="tx1"/>
                </a:solidFill>
                <a:latin typeface="+mj-ea"/>
                <a:ea typeface="+mj-ea"/>
              </a:rPr>
              <a:t>障がい</a:t>
            </a:r>
            <a:r>
              <a:rPr lang="ja-JP" altLang="en-US" sz="1400">
                <a:solidFill>
                  <a:schemeClr val="tx1"/>
                </a:solidFill>
                <a:latin typeface="+mj-ea"/>
                <a:ea typeface="+mj-ea"/>
              </a:rPr>
              <a:t>福祉施設担当者</a:t>
            </a:r>
            <a:endParaRPr lang="en-US" altLang="ja-JP" sz="140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400">
                <a:solidFill>
                  <a:schemeClr val="tx1"/>
                </a:solidFill>
                <a:latin typeface="+mj-ea"/>
                <a:ea typeface="+mj-ea"/>
              </a:rPr>
              <a:t>　　　に対する研修会や助言等</a:t>
            </a:r>
          </a:p>
        </p:txBody>
      </p:sp>
      <p:pic>
        <p:nvPicPr>
          <p:cNvPr id="7" name="Picture 4" descr="車椅子の男性のイラスト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93160" y="2276872"/>
            <a:ext cx="1375137" cy="1594361"/>
          </a:xfrm>
          <a:prstGeom prst="rect">
            <a:avLst/>
          </a:prstGeom>
          <a:noFill/>
        </p:spPr>
      </p:pic>
      <p:pic>
        <p:nvPicPr>
          <p:cNvPr id="10" name="Picture 2" descr="耳の遠いお爺さんのイラスト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83928" y="2189624"/>
            <a:ext cx="1008112" cy="1078194"/>
          </a:xfrm>
          <a:prstGeom prst="rect">
            <a:avLst/>
          </a:prstGeom>
          <a:noFill/>
        </p:spPr>
      </p:pic>
      <p:sp>
        <p:nvSpPr>
          <p:cNvPr id="23" name="角丸四角形吹き出し 22"/>
          <p:cNvSpPr/>
          <p:nvPr/>
        </p:nvSpPr>
        <p:spPr>
          <a:xfrm>
            <a:off x="72008" y="3397626"/>
            <a:ext cx="3224808" cy="1183502"/>
          </a:xfrm>
          <a:prstGeom prst="wedgeRoundRectCallout">
            <a:avLst>
              <a:gd name="adj1" fmla="val 82210"/>
              <a:gd name="adj2" fmla="val 40861"/>
              <a:gd name="adj3" fmla="val 16667"/>
            </a:avLst>
          </a:prstGeom>
          <a:solidFill>
            <a:schemeClr val="bg1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・使用者虐待の通報等の受理</a:t>
            </a:r>
            <a:endParaRPr kumimoji="1" lang="en-US" altLang="ja-JP" sz="140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400">
                <a:solidFill>
                  <a:schemeClr val="tx1"/>
                </a:solidFill>
                <a:latin typeface="+mj-ea"/>
                <a:ea typeface="+mj-ea"/>
              </a:rPr>
              <a:t>　　　　　　⇒　労働局への報告</a:t>
            </a:r>
            <a:endParaRPr lang="en-US" altLang="ja-JP" sz="140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kumimoji="1" lang="ja-JP" altLang="en-US" sz="1400">
                <a:solidFill>
                  <a:schemeClr val="tx1"/>
                </a:solidFill>
                <a:latin typeface="+mj-ea"/>
                <a:ea typeface="+mj-ea"/>
              </a:rPr>
              <a:t>・市町への専門的助言や指導</a:t>
            </a:r>
            <a:endParaRPr kumimoji="1" lang="en-US" altLang="ja-JP" sz="1400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400">
                <a:solidFill>
                  <a:schemeClr val="tx1"/>
                </a:solidFill>
                <a:latin typeface="+mj-ea"/>
                <a:ea typeface="+mj-ea"/>
              </a:rPr>
              <a:t>　　　　　　　　　　など</a:t>
            </a:r>
            <a:endParaRPr kumimoji="1" lang="en-US" altLang="ja-JP" sz="1400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8" name="Picture 8" descr="男性に対する差別のイラスト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29365" y="4926822"/>
            <a:ext cx="1786057" cy="1575699"/>
          </a:xfrm>
          <a:prstGeom prst="rect">
            <a:avLst/>
          </a:prstGeom>
          <a:noFill/>
        </p:spPr>
      </p:pic>
      <p:sp>
        <p:nvSpPr>
          <p:cNvPr id="30" name="タイトル 3"/>
          <p:cNvSpPr>
            <a:spLocks noGrp="1"/>
          </p:cNvSpPr>
          <p:nvPr>
            <p:ph type="title"/>
          </p:nvPr>
        </p:nvSpPr>
        <p:spPr>
          <a:xfrm>
            <a:off x="1928664" y="415712"/>
            <a:ext cx="7977336" cy="806344"/>
          </a:xfrm>
        </p:spPr>
        <p:txBody>
          <a:bodyPr>
            <a:normAutofit fontScale="90000"/>
          </a:bodyPr>
          <a:lstStyle/>
          <a:p>
            <a:r>
              <a:rPr kumimoji="1" lang="ja-JP" altLang="en-US" sz="3600" dirty="0">
                <a:solidFill>
                  <a:srgbClr val="008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障がい者相談</a:t>
            </a:r>
            <a:r>
              <a:rPr kumimoji="1" lang="ja-JP" altLang="en-US" sz="2900" dirty="0">
                <a:solidFill>
                  <a:srgbClr val="008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en-US" altLang="ja-JP" sz="2900" dirty="0">
                <a:solidFill>
                  <a:srgbClr val="008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TEL</a:t>
            </a:r>
            <a:br>
              <a:rPr kumimoji="1" lang="en-US" altLang="ja-JP" dirty="0">
                <a:solidFill>
                  <a:srgbClr val="008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kumimoji="1" lang="ja-JP" altLang="en-US" dirty="0">
                <a:solidFill>
                  <a:srgbClr val="008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kumimoji="1" lang="ja-JP" altLang="en-US" sz="2000" dirty="0">
                <a:solidFill>
                  <a:srgbClr val="008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⇒障がいのある方や家族・市町・事業所等への助言･援助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4DF44F7F-CE45-46C6-9AB6-C20E221C268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525" y="2521032"/>
            <a:ext cx="1184004" cy="1184004"/>
          </a:xfrm>
          <a:prstGeom prst="rect">
            <a:avLst/>
          </a:prstGeom>
        </p:spPr>
      </p:pic>
      <p:sp>
        <p:nvSpPr>
          <p:cNvPr id="2" name="タイトル 3">
            <a:extLst>
              <a:ext uri="{FF2B5EF4-FFF2-40B4-BE49-F238E27FC236}">
                <a16:creationId xmlns:a16="http://schemas.microsoft.com/office/drawing/2014/main" id="{8961656F-B3DC-AAF5-FACD-586C64C8538C}"/>
              </a:ext>
            </a:extLst>
          </p:cNvPr>
          <p:cNvSpPr txBox="1">
            <a:spLocks/>
          </p:cNvSpPr>
          <p:nvPr/>
        </p:nvSpPr>
        <p:spPr>
          <a:xfrm>
            <a:off x="5352551" y="207828"/>
            <a:ext cx="3231976" cy="720080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801188" rtl="0" eaLnBrk="1" latinLnBrk="0" hangingPunct="1">
              <a:spcBef>
                <a:spcPct val="0"/>
              </a:spcBef>
              <a:buNone/>
              <a:defRPr kumimoji="1" sz="2100" b="1" kern="1200" baseline="0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j-cs"/>
              </a:defRPr>
            </a:lvl1pPr>
          </a:lstStyle>
          <a:p>
            <a:r>
              <a:rPr lang="en-US" altLang="ja-JP" sz="2400" dirty="0">
                <a:solidFill>
                  <a:srgbClr val="008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(0776</a:t>
            </a:r>
            <a:r>
              <a:rPr lang="ja-JP" altLang="en-US" sz="2400" dirty="0">
                <a:solidFill>
                  <a:srgbClr val="008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2400" dirty="0">
                <a:solidFill>
                  <a:srgbClr val="008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24-7311</a:t>
            </a:r>
          </a:p>
          <a:p>
            <a:r>
              <a:rPr lang="en-US" altLang="ja-JP" sz="2400" dirty="0">
                <a:solidFill>
                  <a:srgbClr val="008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(0776</a:t>
            </a:r>
            <a:r>
              <a:rPr lang="ja-JP" altLang="en-US" sz="2400" dirty="0">
                <a:solidFill>
                  <a:srgbClr val="008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）</a:t>
            </a:r>
            <a:r>
              <a:rPr lang="en-US" altLang="ja-JP" sz="2400" dirty="0">
                <a:solidFill>
                  <a:srgbClr val="008000"/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24-5135</a:t>
            </a:r>
            <a:endParaRPr lang="ja-JP" altLang="en-US" sz="1600" dirty="0">
              <a:solidFill>
                <a:srgbClr val="008000"/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830434" y="362369"/>
            <a:ext cx="8071042" cy="1119470"/>
          </a:xfrm>
        </p:spPr>
        <p:txBody>
          <a:bodyPr anchor="t">
            <a:normAutofit fontScale="90000"/>
          </a:bodyPr>
          <a:lstStyle/>
          <a:p>
            <a:r>
              <a:rPr lang="ja-JP" altLang="en-US" sz="3600" dirty="0">
                <a:solidFill>
                  <a:schemeClr val="accent5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精神保健福祉相談</a:t>
            </a:r>
            <a:r>
              <a:rPr lang="ja-JP" altLang="en-US" sz="2900" dirty="0">
                <a:solidFill>
                  <a:schemeClr val="accent5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：</a:t>
            </a:r>
            <a:r>
              <a:rPr lang="ja-JP" altLang="en-US" sz="2700" dirty="0">
                <a:solidFill>
                  <a:schemeClr val="accent5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ホッとサポートふくい</a:t>
            </a:r>
            <a:br>
              <a:rPr lang="en-US" altLang="ja-JP" sz="2900" dirty="0">
                <a:solidFill>
                  <a:schemeClr val="accent5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sz="2900" dirty="0">
                <a:solidFill>
                  <a:schemeClr val="accent5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　　　　　　　　　　</a:t>
            </a:r>
            <a:r>
              <a:rPr lang="en-US" altLang="ja-JP" sz="2900" dirty="0">
                <a:solidFill>
                  <a:schemeClr val="accent5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TEL(0776)26-4400</a:t>
            </a:r>
            <a:br>
              <a:rPr lang="en-US" altLang="ja-JP" dirty="0">
                <a:solidFill>
                  <a:schemeClr val="accent5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</a:br>
            <a:r>
              <a:rPr lang="ja-JP" altLang="en-US" dirty="0">
                <a:solidFill>
                  <a:schemeClr val="accent5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　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⇒こころの相談</a:t>
            </a:r>
            <a:r>
              <a:rPr lang="en-US" altLang="ja-JP" sz="2000" dirty="0">
                <a:solidFill>
                  <a:schemeClr val="accent5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､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ストレス対策</a:t>
            </a:r>
            <a:r>
              <a:rPr lang="en-US" altLang="ja-JP" sz="2000" dirty="0">
                <a:solidFill>
                  <a:schemeClr val="accent5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､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ひきこもり支援</a:t>
            </a:r>
            <a:r>
              <a:rPr lang="en-US" altLang="ja-JP" sz="2000" dirty="0">
                <a:solidFill>
                  <a:schemeClr val="accent5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､</a:t>
            </a:r>
            <a:r>
              <a:rPr lang="ja-JP" altLang="en-US" sz="2000" dirty="0">
                <a:solidFill>
                  <a:schemeClr val="accent5">
                    <a:lumMod val="50000"/>
                  </a:schemeClr>
                </a:solidFill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依存症セミナーなど</a:t>
            </a:r>
            <a:endParaRPr kumimoji="1" lang="ja-JP" altLang="en-US" dirty="0">
              <a:solidFill>
                <a:schemeClr val="accent5">
                  <a:lumMod val="50000"/>
                </a:schemeClr>
              </a:solidFill>
              <a:latin typeface="UD デジタル 教科書体 NP-B" panose="02020700000000000000" pitchFamily="18" charset="-128"/>
              <a:ea typeface="UD デジタル 教科書体 NP-B" panose="02020700000000000000" pitchFamily="18" charset="-128"/>
            </a:endParaRPr>
          </a:p>
        </p:txBody>
      </p:sp>
      <p:pic>
        <p:nvPicPr>
          <p:cNvPr id="19462" name="Picture 6" descr="女性教師のイラスト（職業）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97416" y="4661145"/>
            <a:ext cx="1440160" cy="2196855"/>
          </a:xfrm>
          <a:prstGeom prst="rect">
            <a:avLst/>
          </a:prstGeom>
          <a:noFill/>
        </p:spPr>
      </p:pic>
      <p:graphicFrame>
        <p:nvGraphicFramePr>
          <p:cNvPr id="9" name="コンテンツ プレースホルダ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65332360"/>
              </p:ext>
            </p:extLst>
          </p:nvPr>
        </p:nvGraphicFramePr>
        <p:xfrm>
          <a:off x="0" y="476672"/>
          <a:ext cx="9906000" cy="53012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円/楕円 9"/>
          <p:cNvSpPr/>
          <p:nvPr/>
        </p:nvSpPr>
        <p:spPr>
          <a:xfrm>
            <a:off x="402845" y="3566740"/>
            <a:ext cx="720080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tx1"/>
                </a:solidFill>
                <a:latin typeface="+mj-ea"/>
                <a:ea typeface="+mj-ea"/>
              </a:rPr>
              <a:t>家族</a:t>
            </a:r>
          </a:p>
        </p:txBody>
      </p:sp>
      <p:sp>
        <p:nvSpPr>
          <p:cNvPr id="11" name="円/楕円 10"/>
          <p:cNvSpPr/>
          <p:nvPr/>
        </p:nvSpPr>
        <p:spPr>
          <a:xfrm>
            <a:off x="1129977" y="3429000"/>
            <a:ext cx="720080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tx1"/>
                </a:solidFill>
                <a:latin typeface="+mj-ea"/>
                <a:ea typeface="+mj-ea"/>
              </a:rPr>
              <a:t>学校</a:t>
            </a:r>
          </a:p>
        </p:txBody>
      </p:sp>
      <p:sp>
        <p:nvSpPr>
          <p:cNvPr id="12" name="円/楕円 11"/>
          <p:cNvSpPr/>
          <p:nvPr/>
        </p:nvSpPr>
        <p:spPr>
          <a:xfrm>
            <a:off x="1854707" y="3561957"/>
            <a:ext cx="720080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tx1"/>
                </a:solidFill>
                <a:latin typeface="+mj-ea"/>
                <a:ea typeface="+mj-ea"/>
              </a:rPr>
              <a:t>仕事</a:t>
            </a:r>
          </a:p>
        </p:txBody>
      </p:sp>
      <p:sp>
        <p:nvSpPr>
          <p:cNvPr id="13" name="円/楕円 12"/>
          <p:cNvSpPr/>
          <p:nvPr/>
        </p:nvSpPr>
        <p:spPr>
          <a:xfrm>
            <a:off x="740227" y="4196149"/>
            <a:ext cx="720080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tx1"/>
                </a:solidFill>
                <a:latin typeface="+mj-ea"/>
                <a:ea typeface="+mj-ea"/>
              </a:rPr>
              <a:t>人間関係</a:t>
            </a:r>
          </a:p>
        </p:txBody>
      </p:sp>
      <p:sp>
        <p:nvSpPr>
          <p:cNvPr id="14" name="円/楕円 13"/>
          <p:cNvSpPr/>
          <p:nvPr/>
        </p:nvSpPr>
        <p:spPr>
          <a:xfrm>
            <a:off x="1505622" y="4157700"/>
            <a:ext cx="720080" cy="64807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100">
                <a:solidFill>
                  <a:schemeClr val="tx1"/>
                </a:solidFill>
                <a:latin typeface="+mj-ea"/>
                <a:ea typeface="+mj-ea"/>
              </a:rPr>
              <a:t>心身の</a:t>
            </a:r>
            <a:endParaRPr kumimoji="1" lang="en-US" altLang="ja-JP" sz="110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1100">
                <a:solidFill>
                  <a:schemeClr val="tx1"/>
                </a:solidFill>
                <a:latin typeface="+mj-ea"/>
                <a:ea typeface="+mj-ea"/>
              </a:rPr>
              <a:t>不調</a:t>
            </a:r>
          </a:p>
        </p:txBody>
      </p:sp>
      <p:sp>
        <p:nvSpPr>
          <p:cNvPr id="16" name="円形吹き出し 15"/>
          <p:cNvSpPr/>
          <p:nvPr/>
        </p:nvSpPr>
        <p:spPr>
          <a:xfrm>
            <a:off x="3577092" y="4661145"/>
            <a:ext cx="5192332" cy="2080223"/>
          </a:xfrm>
          <a:prstGeom prst="wedgeEllipseCallout">
            <a:avLst>
              <a:gd name="adj1" fmla="val 50188"/>
              <a:gd name="adj2" fmla="val -21672"/>
            </a:avLst>
          </a:prstGeom>
          <a:solidFill>
            <a:srgbClr val="BDDE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ja-JP" altLang="en-US" sz="1600" b="1">
                <a:solidFill>
                  <a:schemeClr val="tx1"/>
                </a:solidFill>
                <a:latin typeface="+mj-ea"/>
                <a:ea typeface="+mj-ea"/>
              </a:rPr>
              <a:t>その他・・・</a:t>
            </a:r>
            <a:endParaRPr lang="en-US" altLang="ja-JP" sz="1600" b="1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600" b="1">
                <a:solidFill>
                  <a:schemeClr val="tx1"/>
                </a:solidFill>
                <a:latin typeface="+mj-ea"/>
                <a:ea typeface="+mj-ea"/>
              </a:rPr>
              <a:t>精神医療審査会の運営、</a:t>
            </a:r>
            <a:endParaRPr lang="en-US" altLang="ja-JP" sz="1600" b="1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600" b="1">
                <a:solidFill>
                  <a:schemeClr val="tx1"/>
                </a:solidFill>
                <a:latin typeface="+mj-ea"/>
                <a:ea typeface="+mj-ea"/>
              </a:rPr>
              <a:t>精神医療、精神保健福祉手帳に関する審査および発行、</a:t>
            </a:r>
            <a:endParaRPr lang="en-US" altLang="ja-JP" sz="1600" b="1">
              <a:solidFill>
                <a:schemeClr val="tx1"/>
              </a:solidFill>
              <a:latin typeface="+mj-ea"/>
              <a:ea typeface="+mj-ea"/>
            </a:endParaRPr>
          </a:p>
          <a:p>
            <a:r>
              <a:rPr lang="ja-JP" altLang="en-US" sz="1600" b="1">
                <a:solidFill>
                  <a:schemeClr val="tx1"/>
                </a:solidFill>
                <a:latin typeface="+mj-ea"/>
                <a:ea typeface="+mj-ea"/>
              </a:rPr>
              <a:t>精神科病院における虐待通報専用窓口の業務を行っています。</a:t>
            </a:r>
            <a:endParaRPr lang="en-US" altLang="ja-JP" sz="1600" b="1">
              <a:solidFill>
                <a:schemeClr val="tx1"/>
              </a:solidFill>
              <a:latin typeface="+mj-ea"/>
              <a:ea typeface="+mj-ea"/>
            </a:endParaRPr>
          </a:p>
        </p:txBody>
      </p:sp>
      <p:pic>
        <p:nvPicPr>
          <p:cNvPr id="2050" name="Picture 2" descr="こども電話相談室のイラスト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38307" y="4851353"/>
            <a:ext cx="1683514" cy="1628800"/>
          </a:xfrm>
          <a:prstGeom prst="rect">
            <a:avLst/>
          </a:prstGeom>
          <a:noFill/>
        </p:spPr>
      </p:pic>
      <p:sp>
        <p:nvSpPr>
          <p:cNvPr id="18" name="円形吹き出し 17"/>
          <p:cNvSpPr/>
          <p:nvPr/>
        </p:nvSpPr>
        <p:spPr>
          <a:xfrm>
            <a:off x="124326" y="5530742"/>
            <a:ext cx="2106626" cy="972491"/>
          </a:xfrm>
          <a:prstGeom prst="wedgeEllipseCallout">
            <a:avLst>
              <a:gd name="adj1" fmla="val 41394"/>
              <a:gd name="adj2" fmla="val -45778"/>
            </a:avLst>
          </a:prstGeom>
          <a:solidFill>
            <a:srgbClr val="BDDEFF"/>
          </a:solidFill>
          <a:ln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kumimoji="1" lang="ja-JP" altLang="en-US" sz="1400" b="1">
                <a:solidFill>
                  <a:schemeClr val="tx1"/>
                </a:solidFill>
                <a:latin typeface="+mj-ea"/>
                <a:ea typeface="+mj-ea"/>
              </a:rPr>
              <a:t>一人で悩まず、</a:t>
            </a:r>
            <a:endParaRPr kumimoji="1" lang="en-US" altLang="ja-JP" sz="1400" b="1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400" b="1">
                <a:solidFill>
                  <a:schemeClr val="tx1"/>
                </a:solidFill>
                <a:latin typeface="+mj-ea"/>
                <a:ea typeface="+mj-ea"/>
              </a:rPr>
              <a:t>お気軽にお電話ください。</a:t>
            </a:r>
            <a:endParaRPr lang="en-US" altLang="ja-JP" sz="1400" b="1">
              <a:solidFill>
                <a:schemeClr val="tx1"/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2600" y="1127689"/>
            <a:ext cx="7056784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タイトル 2"/>
          <p:cNvSpPr>
            <a:spLocks noGrp="1"/>
          </p:cNvSpPr>
          <p:nvPr>
            <p:ph type="title"/>
          </p:nvPr>
        </p:nvSpPr>
        <p:spPr>
          <a:xfrm>
            <a:off x="1928664" y="404664"/>
            <a:ext cx="8271514" cy="409817"/>
          </a:xfrm>
        </p:spPr>
        <p:txBody>
          <a:bodyPr>
            <a:noAutofit/>
          </a:bodyPr>
          <a:lstStyle/>
          <a:p>
            <a:r>
              <a:rPr kumimoji="1" lang="ja-JP" altLang="en-US" sz="3500" dirty="0">
                <a:latin typeface="UD デジタル 教科書体 NP-B" panose="02020700000000000000" pitchFamily="18" charset="-128"/>
                <a:ea typeface="UD デジタル 教科書体 NP-B" panose="02020700000000000000" pitchFamily="18" charset="-128"/>
              </a:rPr>
              <a:t>交通のご案内</a:t>
            </a: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1145551" y="5477882"/>
            <a:ext cx="751840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</a:rPr>
              <a:t>＊京福バス</a:t>
            </a:r>
            <a:r>
              <a:rPr lang="ja-JP" altLang="en-US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：福井駅前</a:t>
            </a:r>
            <a:r>
              <a:rPr lang="en-US" altLang="ja-JP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3</a:t>
            </a:r>
            <a:r>
              <a:rPr lang="ja-JP" altLang="en-US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番のりば「学園線」「西安居線」「桜ヶ丘団地線」乗車</a:t>
            </a:r>
            <a:endParaRPr lang="en-US" altLang="ja-JP" sz="1600" dirty="0">
              <a:solidFill>
                <a:schemeClr val="accent4">
                  <a:lumMod val="50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sym typeface="Wingdings" pitchFamily="2" charset="2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　　　　　　「県社会福祉センター前」下車　徒歩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3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分</a:t>
            </a:r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sym typeface="Wingdings" pitchFamily="2" charset="2"/>
            </a:endParaRPr>
          </a:p>
          <a:p>
            <a:r>
              <a:rPr lang="ja-JP" altLang="en-US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＊コミュニティバス：福井駅前</a:t>
            </a:r>
            <a:r>
              <a:rPr lang="en-US" altLang="ja-JP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6</a:t>
            </a:r>
            <a:r>
              <a:rPr lang="ja-JP" altLang="en-US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番のりば「すまいる西ルート」照手・足羽方面</a:t>
            </a:r>
            <a:endParaRPr lang="en-US" altLang="ja-JP" sz="1600" dirty="0">
              <a:solidFill>
                <a:schemeClr val="accent4">
                  <a:lumMod val="50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sym typeface="Wingdings" pitchFamily="2" charset="2"/>
            </a:endParaRPr>
          </a:p>
          <a:p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　　　　　　「光陽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2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丁目」下車　徒歩</a:t>
            </a:r>
            <a:r>
              <a:rPr kumimoji="1" lang="en-US" altLang="ja-JP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7</a:t>
            </a:r>
            <a:r>
              <a:rPr kumimoji="1" lang="ja-JP" altLang="en-US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分</a:t>
            </a:r>
            <a:endParaRPr kumimoji="1" lang="en-US" altLang="ja-JP" sz="1600" dirty="0">
              <a:solidFill>
                <a:schemeClr val="accent4">
                  <a:lumMod val="50000"/>
                </a:schemeClr>
              </a:solidFill>
              <a:latin typeface="UD デジタル 教科書体 NP-R" panose="02020400000000000000" pitchFamily="18" charset="-128"/>
              <a:ea typeface="UD デジタル 教科書体 NP-R" panose="02020400000000000000" pitchFamily="18" charset="-128"/>
              <a:sym typeface="Wingdings" pitchFamily="2" charset="2"/>
            </a:endParaRPr>
          </a:p>
          <a:p>
            <a:r>
              <a:rPr lang="ja-JP" altLang="en-US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＊</a:t>
            </a:r>
            <a:r>
              <a:rPr lang="en-US" altLang="ja-JP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JR</a:t>
            </a:r>
            <a:r>
              <a:rPr lang="ja-JP" altLang="en-US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福井駅から車で</a:t>
            </a:r>
            <a:r>
              <a:rPr lang="en-US" altLang="ja-JP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10</a:t>
            </a:r>
            <a:r>
              <a:rPr lang="ja-JP" altLang="en-US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分（約</a:t>
            </a:r>
            <a:r>
              <a:rPr lang="en-US" altLang="ja-JP" sz="1600" dirty="0">
                <a:solidFill>
                  <a:schemeClr val="accent4">
                    <a:lumMod val="50000"/>
                  </a:schemeClr>
                </a:solidFill>
                <a:latin typeface="UD デジタル 教科書体 NP-R" panose="02020400000000000000" pitchFamily="18" charset="-128"/>
                <a:ea typeface="UD デジタル 教科書体 NP-R" panose="02020400000000000000" pitchFamily="18" charset="-128"/>
                <a:sym typeface="Wingdings" pitchFamily="2" charset="2"/>
              </a:rPr>
              <a:t>3km)</a:t>
            </a:r>
          </a:p>
        </p:txBody>
      </p:sp>
      <p:sp>
        <p:nvSpPr>
          <p:cNvPr id="5" name="角丸四角形吹き出し 4"/>
          <p:cNvSpPr/>
          <p:nvPr/>
        </p:nvSpPr>
        <p:spPr>
          <a:xfrm>
            <a:off x="1545603" y="1851516"/>
            <a:ext cx="1152128" cy="504056"/>
          </a:xfrm>
          <a:prstGeom prst="wedgeRoundRectCallout">
            <a:avLst>
              <a:gd name="adj1" fmla="val -992"/>
              <a:gd name="adj2" fmla="val 88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+mj-ea"/>
                <a:ea typeface="+mj-ea"/>
              </a:rPr>
              <a:t>県</a:t>
            </a:r>
            <a:r>
              <a:rPr lang="ja-JP" altLang="en-US" sz="1200">
                <a:solidFill>
                  <a:schemeClr val="tx1"/>
                </a:solidFill>
                <a:latin typeface="+mj-ea"/>
                <a:ea typeface="+mj-ea"/>
              </a:rPr>
              <a:t>社会福祉</a:t>
            </a:r>
            <a:endParaRPr lang="en-US" altLang="ja-JP" sz="120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200">
                <a:solidFill>
                  <a:schemeClr val="tx1"/>
                </a:solidFill>
                <a:latin typeface="+mj-ea"/>
                <a:ea typeface="+mj-ea"/>
              </a:rPr>
              <a:t>センター</a:t>
            </a:r>
            <a:endParaRPr kumimoji="1" lang="ja-JP" altLang="en-US" sz="120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6" name="角丸四角形吹き出し 5"/>
          <p:cNvSpPr/>
          <p:nvPr/>
        </p:nvSpPr>
        <p:spPr>
          <a:xfrm>
            <a:off x="272480" y="1196752"/>
            <a:ext cx="1152128" cy="432048"/>
          </a:xfrm>
          <a:prstGeom prst="wedgeRoundRectCallout">
            <a:avLst>
              <a:gd name="adj1" fmla="val 67036"/>
              <a:gd name="adj2" fmla="val -660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+mj-ea"/>
                <a:ea typeface="+mj-ea"/>
              </a:rPr>
              <a:t>福井工大</a:t>
            </a:r>
          </a:p>
        </p:txBody>
      </p:sp>
      <p:sp>
        <p:nvSpPr>
          <p:cNvPr id="7" name="角丸四角形吹き出し 6"/>
          <p:cNvSpPr/>
          <p:nvPr/>
        </p:nvSpPr>
        <p:spPr>
          <a:xfrm>
            <a:off x="2576736" y="908720"/>
            <a:ext cx="1152128" cy="432048"/>
          </a:xfrm>
          <a:prstGeom prst="wedgeRoundRectCallout">
            <a:avLst>
              <a:gd name="adj1" fmla="val 33022"/>
              <a:gd name="adj2" fmla="val 79238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+mj-ea"/>
                <a:ea typeface="+mj-ea"/>
              </a:rPr>
              <a:t>北陸銀行</a:t>
            </a:r>
          </a:p>
        </p:txBody>
      </p:sp>
      <p:sp>
        <p:nvSpPr>
          <p:cNvPr id="8" name="角丸四角形吹き出し 7"/>
          <p:cNvSpPr/>
          <p:nvPr/>
        </p:nvSpPr>
        <p:spPr>
          <a:xfrm>
            <a:off x="4880992" y="476672"/>
            <a:ext cx="1152128" cy="432048"/>
          </a:xfrm>
          <a:prstGeom prst="wedgeRoundRectCallout">
            <a:avLst>
              <a:gd name="adj1" fmla="val -20834"/>
              <a:gd name="adj2" fmla="val 11703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+mj-ea"/>
                <a:ea typeface="+mj-ea"/>
              </a:rPr>
              <a:t>裁判所</a:t>
            </a:r>
          </a:p>
        </p:txBody>
      </p:sp>
      <p:sp>
        <p:nvSpPr>
          <p:cNvPr id="9" name="角丸四角形吹き出し 8"/>
          <p:cNvSpPr/>
          <p:nvPr/>
        </p:nvSpPr>
        <p:spPr>
          <a:xfrm>
            <a:off x="3800872" y="931741"/>
            <a:ext cx="1152128" cy="432048"/>
          </a:xfrm>
          <a:prstGeom prst="wedgeRoundRectCallout">
            <a:avLst>
              <a:gd name="adj1" fmla="val 4677"/>
              <a:gd name="adj2" fmla="val 8301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+mj-ea"/>
                <a:ea typeface="+mj-ea"/>
              </a:rPr>
              <a:t>湊小学校</a:t>
            </a:r>
          </a:p>
        </p:txBody>
      </p:sp>
      <p:sp>
        <p:nvSpPr>
          <p:cNvPr id="10" name="角丸四角形吹き出し 9"/>
          <p:cNvSpPr/>
          <p:nvPr/>
        </p:nvSpPr>
        <p:spPr>
          <a:xfrm>
            <a:off x="6177136" y="764704"/>
            <a:ext cx="1152128" cy="504056"/>
          </a:xfrm>
          <a:prstGeom prst="wedgeRoundRectCallout">
            <a:avLst>
              <a:gd name="adj1" fmla="val -992"/>
              <a:gd name="adj2" fmla="val 88416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+mj-ea"/>
                <a:ea typeface="+mj-ea"/>
              </a:rPr>
              <a:t>国際交流</a:t>
            </a:r>
            <a:endParaRPr kumimoji="1" lang="en-US" altLang="ja-JP" sz="120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200">
                <a:solidFill>
                  <a:schemeClr val="tx1"/>
                </a:solidFill>
                <a:latin typeface="+mj-ea"/>
                <a:ea typeface="+mj-ea"/>
              </a:rPr>
              <a:t>会館</a:t>
            </a:r>
            <a:endParaRPr kumimoji="1" lang="ja-JP" altLang="en-US" sz="120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1" name="角丸四角形吹き出し 10"/>
          <p:cNvSpPr/>
          <p:nvPr/>
        </p:nvSpPr>
        <p:spPr>
          <a:xfrm>
            <a:off x="7761312" y="2708920"/>
            <a:ext cx="936104" cy="504056"/>
          </a:xfrm>
          <a:prstGeom prst="wedgeRoundRectCallout">
            <a:avLst>
              <a:gd name="adj1" fmla="val -86463"/>
              <a:gd name="adj2" fmla="val 49544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+mj-ea"/>
                <a:ea typeface="+mj-ea"/>
              </a:rPr>
              <a:t>福井駅</a:t>
            </a:r>
            <a:endParaRPr kumimoji="1" lang="en-US" altLang="ja-JP" sz="120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200">
                <a:solidFill>
                  <a:schemeClr val="tx1"/>
                </a:solidFill>
                <a:latin typeface="+mj-ea"/>
                <a:ea typeface="+mj-ea"/>
              </a:rPr>
              <a:t>バス停</a:t>
            </a:r>
            <a:endParaRPr kumimoji="1" lang="ja-JP" altLang="en-US" sz="120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2" name="角丸四角形吹き出し 11"/>
          <p:cNvSpPr/>
          <p:nvPr/>
        </p:nvSpPr>
        <p:spPr>
          <a:xfrm>
            <a:off x="3800872" y="1916832"/>
            <a:ext cx="1152128" cy="648072"/>
          </a:xfrm>
          <a:prstGeom prst="wedgeRoundRectCallout">
            <a:avLst>
              <a:gd name="adj1" fmla="val -88862"/>
              <a:gd name="adj2" fmla="val -800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+mj-ea"/>
                <a:ea typeface="+mj-ea"/>
              </a:rPr>
              <a:t>バス停</a:t>
            </a:r>
            <a:endParaRPr kumimoji="1" lang="en-US" altLang="ja-JP" sz="120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+mj-ea"/>
                <a:ea typeface="+mj-ea"/>
              </a:rPr>
              <a:t>県社会福祉</a:t>
            </a:r>
            <a:endParaRPr kumimoji="1" lang="en-US" altLang="ja-JP" sz="120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200">
                <a:solidFill>
                  <a:schemeClr val="tx1"/>
                </a:solidFill>
                <a:latin typeface="+mj-ea"/>
                <a:ea typeface="+mj-ea"/>
              </a:rPr>
              <a:t>センター前</a:t>
            </a:r>
            <a:endParaRPr kumimoji="1" lang="ja-JP" altLang="en-US" sz="120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3" name="角丸四角形吹き出し 12"/>
          <p:cNvSpPr/>
          <p:nvPr/>
        </p:nvSpPr>
        <p:spPr>
          <a:xfrm>
            <a:off x="5241032" y="2924944"/>
            <a:ext cx="1152128" cy="504056"/>
          </a:xfrm>
          <a:prstGeom prst="wedgeRoundRectCallout">
            <a:avLst>
              <a:gd name="adj1" fmla="val -2409"/>
              <a:gd name="adj2" fmla="val -8975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+mj-ea"/>
                <a:ea typeface="+mj-ea"/>
              </a:rPr>
              <a:t>福井市役所</a:t>
            </a:r>
          </a:p>
        </p:txBody>
      </p:sp>
      <p:sp>
        <p:nvSpPr>
          <p:cNvPr id="14" name="角丸四角形吹き出し 13"/>
          <p:cNvSpPr/>
          <p:nvPr/>
        </p:nvSpPr>
        <p:spPr>
          <a:xfrm>
            <a:off x="6903908" y="1844824"/>
            <a:ext cx="288032" cy="1008112"/>
          </a:xfrm>
          <a:prstGeom prst="wedgeRoundRectCallout">
            <a:avLst>
              <a:gd name="adj1" fmla="val -120041"/>
              <a:gd name="adj2" fmla="val 95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+mj-ea"/>
                <a:ea typeface="+mj-ea"/>
              </a:rPr>
              <a:t>福井県庁</a:t>
            </a:r>
          </a:p>
        </p:txBody>
      </p:sp>
      <p:sp>
        <p:nvSpPr>
          <p:cNvPr id="15" name="角丸四角形吹き出し 14"/>
          <p:cNvSpPr/>
          <p:nvPr/>
        </p:nvSpPr>
        <p:spPr>
          <a:xfrm>
            <a:off x="2671765" y="3789040"/>
            <a:ext cx="1152128" cy="504056"/>
          </a:xfrm>
          <a:prstGeom prst="wedgeRoundRectCallout">
            <a:avLst>
              <a:gd name="adj1" fmla="val -5244"/>
              <a:gd name="adj2" fmla="val -80035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+mj-ea"/>
                <a:ea typeface="+mj-ea"/>
              </a:rPr>
              <a:t>バス停</a:t>
            </a:r>
            <a:endParaRPr kumimoji="1" lang="en-US" altLang="ja-JP" sz="120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kumimoji="1" lang="ja-JP" altLang="en-US" sz="1200">
                <a:solidFill>
                  <a:schemeClr val="tx1"/>
                </a:solidFill>
                <a:latin typeface="+mj-ea"/>
                <a:ea typeface="+mj-ea"/>
              </a:rPr>
              <a:t>光陽</a:t>
            </a:r>
            <a:r>
              <a:rPr kumimoji="1" lang="en-US" altLang="ja-JP" sz="1200">
                <a:solidFill>
                  <a:schemeClr val="tx1"/>
                </a:solidFill>
                <a:latin typeface="+mj-ea"/>
                <a:ea typeface="+mj-ea"/>
              </a:rPr>
              <a:t>2</a:t>
            </a:r>
            <a:r>
              <a:rPr kumimoji="1" lang="ja-JP" altLang="en-US" sz="1200">
                <a:solidFill>
                  <a:schemeClr val="tx1"/>
                </a:solidFill>
                <a:latin typeface="+mj-ea"/>
                <a:ea typeface="+mj-ea"/>
              </a:rPr>
              <a:t>丁目</a:t>
            </a:r>
            <a:endParaRPr kumimoji="1" lang="en-US" altLang="ja-JP" sz="120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6" name="角丸四角形吹き出し 145"/>
          <p:cNvSpPr/>
          <p:nvPr/>
        </p:nvSpPr>
        <p:spPr>
          <a:xfrm>
            <a:off x="3440832" y="2708920"/>
            <a:ext cx="1152128" cy="720080"/>
          </a:xfrm>
          <a:prstGeom prst="wedgeRoundRectCallout">
            <a:avLst>
              <a:gd name="adj1" fmla="val -64769"/>
              <a:gd name="adj2" fmla="val -81439"/>
              <a:gd name="adj3" fmla="val 16667"/>
            </a:avLst>
          </a:prstGeom>
          <a:solidFill>
            <a:srgbClr val="FF2D2D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1600">
                <a:solidFill>
                  <a:schemeClr val="tx1"/>
                </a:solidFill>
                <a:latin typeface="+mj-ea"/>
                <a:ea typeface="+mj-ea"/>
              </a:rPr>
              <a:t>総合福祉</a:t>
            </a:r>
            <a:endParaRPr kumimoji="1" lang="en-US" altLang="ja-JP" sz="1600">
              <a:solidFill>
                <a:schemeClr val="tx1"/>
              </a:solidFill>
              <a:latin typeface="+mj-ea"/>
              <a:ea typeface="+mj-ea"/>
            </a:endParaRPr>
          </a:p>
          <a:p>
            <a:pPr algn="ctr"/>
            <a:r>
              <a:rPr lang="ja-JP" altLang="en-US" sz="1600">
                <a:solidFill>
                  <a:schemeClr val="tx1"/>
                </a:solidFill>
                <a:latin typeface="+mj-ea"/>
                <a:ea typeface="+mj-ea"/>
              </a:rPr>
              <a:t>相談所</a:t>
            </a:r>
            <a:endParaRPr kumimoji="1" lang="ja-JP" altLang="en-US" sz="160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148" name="テキスト ボックス 147"/>
          <p:cNvSpPr txBox="1"/>
          <p:nvPr/>
        </p:nvSpPr>
        <p:spPr>
          <a:xfrm>
            <a:off x="1928664" y="3429000"/>
            <a:ext cx="369332" cy="861774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 dirty="0">
                <a:latin typeface="+mj-ea"/>
                <a:ea typeface="+mj-ea"/>
              </a:rPr>
              <a:t>明里橋</a:t>
            </a:r>
            <a:r>
              <a:rPr lang="ja-JP" altLang="en-US" sz="1200" dirty="0">
                <a:latin typeface="+mj-ea"/>
                <a:ea typeface="+mj-ea"/>
              </a:rPr>
              <a:t>通り</a:t>
            </a:r>
            <a:endParaRPr kumimoji="1" lang="ja-JP" altLang="en-US" sz="1200" dirty="0">
              <a:latin typeface="+mj-ea"/>
              <a:ea typeface="+mj-ea"/>
            </a:endParaRPr>
          </a:p>
        </p:txBody>
      </p:sp>
      <p:sp>
        <p:nvSpPr>
          <p:cNvPr id="149" name="テキスト ボックス 148"/>
          <p:cNvSpPr txBox="1"/>
          <p:nvPr/>
        </p:nvSpPr>
        <p:spPr>
          <a:xfrm>
            <a:off x="5607764" y="1124744"/>
            <a:ext cx="369332" cy="1323439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>
                <a:latin typeface="+mj-ea"/>
                <a:ea typeface="+mj-ea"/>
              </a:rPr>
              <a:t>フェニックス</a:t>
            </a:r>
            <a:r>
              <a:rPr lang="ja-JP" altLang="en-US" sz="1200">
                <a:latin typeface="+mj-ea"/>
                <a:ea typeface="+mj-ea"/>
              </a:rPr>
              <a:t>通り</a:t>
            </a:r>
            <a:endParaRPr kumimoji="1" lang="ja-JP" altLang="en-US" sz="1200">
              <a:latin typeface="+mj-ea"/>
              <a:ea typeface="+mj-ea"/>
            </a:endParaRPr>
          </a:p>
        </p:txBody>
      </p:sp>
      <p:sp>
        <p:nvSpPr>
          <p:cNvPr id="150" name="テキスト ボックス 149"/>
          <p:cNvSpPr txBox="1"/>
          <p:nvPr/>
        </p:nvSpPr>
        <p:spPr>
          <a:xfrm>
            <a:off x="4615981" y="3442384"/>
            <a:ext cx="369332" cy="707886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kumimoji="1" lang="ja-JP" altLang="en-US" sz="1200">
                <a:latin typeface="+mj-ea"/>
                <a:ea typeface="+mj-ea"/>
              </a:rPr>
              <a:t>芦原街道</a:t>
            </a:r>
          </a:p>
        </p:txBody>
      </p:sp>
      <p:sp>
        <p:nvSpPr>
          <p:cNvPr id="151" name="テキスト ボックス 150"/>
          <p:cNvSpPr txBox="1"/>
          <p:nvPr/>
        </p:nvSpPr>
        <p:spPr>
          <a:xfrm>
            <a:off x="1344469" y="4702123"/>
            <a:ext cx="8002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latin typeface="+mj-ea"/>
                <a:ea typeface="+mj-ea"/>
              </a:rPr>
              <a:t>新明里橋</a:t>
            </a:r>
          </a:p>
        </p:txBody>
      </p:sp>
      <p:sp>
        <p:nvSpPr>
          <p:cNvPr id="152" name="テキスト ボックス 151"/>
          <p:cNvSpPr txBox="1"/>
          <p:nvPr/>
        </p:nvSpPr>
        <p:spPr>
          <a:xfrm>
            <a:off x="2216696" y="1596142"/>
            <a:ext cx="9541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latin typeface="+mj-ea"/>
                <a:ea typeface="+mj-ea"/>
              </a:rPr>
              <a:t>さくら通り</a:t>
            </a:r>
          </a:p>
        </p:txBody>
      </p:sp>
      <p:sp>
        <p:nvSpPr>
          <p:cNvPr id="153" name="テキスト ボックス 152"/>
          <p:cNvSpPr txBox="1"/>
          <p:nvPr/>
        </p:nvSpPr>
        <p:spPr>
          <a:xfrm>
            <a:off x="2576736" y="4941168"/>
            <a:ext cx="6463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latin typeface="+mj-ea"/>
                <a:ea typeface="+mj-ea"/>
              </a:rPr>
              <a:t>足羽川</a:t>
            </a:r>
          </a:p>
        </p:txBody>
      </p:sp>
      <p:sp>
        <p:nvSpPr>
          <p:cNvPr id="154" name="テキスト ボックス 153"/>
          <p:cNvSpPr txBox="1"/>
          <p:nvPr/>
        </p:nvSpPr>
        <p:spPr>
          <a:xfrm>
            <a:off x="5113345" y="4748165"/>
            <a:ext cx="4924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>
                <a:latin typeface="+mj-ea"/>
                <a:ea typeface="+mj-ea"/>
              </a:rPr>
              <a:t>幸橋</a:t>
            </a:r>
          </a:p>
        </p:txBody>
      </p:sp>
      <p:grpSp>
        <p:nvGrpSpPr>
          <p:cNvPr id="158" name="グループ化 157"/>
          <p:cNvGrpSpPr/>
          <p:nvPr/>
        </p:nvGrpSpPr>
        <p:grpSpPr>
          <a:xfrm>
            <a:off x="7447539" y="3122663"/>
            <a:ext cx="506774" cy="824177"/>
            <a:chOff x="7447539" y="3122663"/>
            <a:chExt cx="506774" cy="824177"/>
          </a:xfrm>
        </p:grpSpPr>
        <p:sp>
          <p:nvSpPr>
            <p:cNvPr id="155" name="テキスト ボックス 154"/>
            <p:cNvSpPr txBox="1"/>
            <p:nvPr/>
          </p:nvSpPr>
          <p:spPr>
            <a:xfrm rot="1056814">
              <a:off x="7556447" y="3122663"/>
              <a:ext cx="397866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sz="1200" b="1">
                  <a:latin typeface="+mj-ea"/>
                  <a:ea typeface="+mj-ea"/>
                </a:rPr>
                <a:t>JR</a:t>
              </a:r>
              <a:endParaRPr kumimoji="1" lang="ja-JP" altLang="en-US" sz="1200" b="1">
                <a:latin typeface="+mj-ea"/>
                <a:ea typeface="+mj-ea"/>
              </a:endParaRPr>
            </a:p>
          </p:txBody>
        </p:sp>
        <p:sp>
          <p:nvSpPr>
            <p:cNvPr id="156" name="テキスト ボックス 155"/>
            <p:cNvSpPr txBox="1"/>
            <p:nvPr/>
          </p:nvSpPr>
          <p:spPr>
            <a:xfrm rot="1056814">
              <a:off x="7447539" y="3325516"/>
              <a:ext cx="400110" cy="621324"/>
            </a:xfrm>
            <a:prstGeom prst="rect">
              <a:avLst/>
            </a:prstGeom>
            <a:noFill/>
          </p:spPr>
          <p:txBody>
            <a:bodyPr vert="eaVert" wrap="none" rtlCol="0">
              <a:spAutoFit/>
            </a:bodyPr>
            <a:lstStyle/>
            <a:p>
              <a:r>
                <a:rPr kumimoji="1" lang="ja-JP" altLang="en-US" sz="1400" b="1">
                  <a:latin typeface="+mj-ea"/>
                  <a:ea typeface="+mj-ea"/>
                </a:rPr>
                <a:t>福井駅</a:t>
              </a:r>
            </a:p>
          </p:txBody>
        </p:sp>
      </p:grpSp>
      <p:pic>
        <p:nvPicPr>
          <p:cNvPr id="2" name="図 1">
            <a:extLst>
              <a:ext uri="{FF2B5EF4-FFF2-40B4-BE49-F238E27FC236}">
                <a16:creationId xmlns:a16="http://schemas.microsoft.com/office/drawing/2014/main" id="{32AAE8E4-DA49-7C15-2B2D-F609D597AB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5913" y="3554552"/>
            <a:ext cx="1066400" cy="1581753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07E32C30-FE8B-A03B-EBF7-3383205CD3C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6" y="2240868"/>
            <a:ext cx="1453347" cy="1453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455765"/>
      </p:ext>
    </p:extLst>
  </p:cSld>
  <p:clrMapOvr>
    <a:masterClrMapping/>
  </p:clrMapOvr>
</p:sld>
</file>

<file path=ppt/theme/theme1.xml><?xml version="1.0" encoding="utf-8"?>
<a:theme xmlns:a="http://schemas.openxmlformats.org/drawingml/2006/main" name="パレット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alette">
      <a:majorFont>
        <a:latin typeface="HG丸ｺﾞｼｯｸM-PRO"/>
        <a:ea typeface="HG丸ｺﾞｼｯｸM-PRO"/>
        <a:cs typeface=""/>
      </a:majorFont>
      <a:minorFont>
        <a:latin typeface="HGSｺﾞｼｯｸM"/>
        <a:ea typeface="HG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EBF94"/>
        </a:solidFill>
        <a:ln>
          <a:solidFill>
            <a:srgbClr val="00B050"/>
          </a:solidFill>
        </a:ln>
      </a:spPr>
      <a:bodyPr rtlCol="0" anchor="ctr"/>
      <a:lstStyle>
        <a:defPPr>
          <a:defRPr sz="1600" dirty="0" smtClean="0">
            <a:solidFill>
              <a:schemeClr val="tx1"/>
            </a:solidFill>
            <a:latin typeface="+mj-ea"/>
            <a:ea typeface="+mj-ea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バルーン">
  <a:themeElements>
    <a:clrScheme name="ネオン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ネオン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薔薇">
  <a:themeElements>
    <a:clrScheme name="キュート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ose">
      <a:majorFont>
        <a:latin typeface="HG丸ｺﾞｼｯｸM-PRO"/>
        <a:ea typeface="HG丸ｺﾞｼｯｸM-PRO"/>
        <a:cs typeface=""/>
      </a:majorFont>
      <a:minorFont>
        <a:latin typeface="HG丸ｺﾞｼｯｸM-PRO"/>
        <a:ea typeface="HG丸ｺﾞｼｯｸM-PRO"/>
        <a:cs typeface=""/>
      </a:minorFont>
    </a:fontScheme>
    <a:fmtScheme name="キュート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薔薇">
  <a:themeElements>
    <a:clrScheme name="キュート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rose">
      <a:majorFont>
        <a:latin typeface="HG丸ｺﾞｼｯｸM-PRO"/>
        <a:ea typeface="HG丸ｺﾞｼｯｸM-PRO"/>
        <a:cs typeface=""/>
      </a:majorFont>
      <a:minorFont>
        <a:latin typeface="HG丸ｺﾞｼｯｸM-PRO"/>
        <a:ea typeface="HG丸ｺﾞｼｯｸM-PRO"/>
        <a:cs typeface=""/>
      </a:minorFont>
    </a:fontScheme>
    <a:fmtScheme name="キュート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パレット">
  <a:themeElements>
    <a:clrScheme name="スパイス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palette">
      <a:majorFont>
        <a:latin typeface="HG丸ｺﾞｼｯｸM-PRO"/>
        <a:ea typeface="HG丸ｺﾞｼｯｸM-PRO"/>
        <a:cs typeface=""/>
      </a:majorFont>
      <a:minorFont>
        <a:latin typeface="HGSｺﾞｼｯｸM"/>
        <a:ea typeface="HGｺﾞｼｯｸM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31B332689B55904383CF15732CE2BB5A" ma:contentTypeVersion="6" ma:contentTypeDescription="新しいドキュメントを作成します。" ma:contentTypeScope="" ma:versionID="35e287c87b19e081ad47c38c69e28c53">
  <xsd:schema xmlns:xsd="http://www.w3.org/2001/XMLSchema" xmlns:xs="http://www.w3.org/2001/XMLSchema" xmlns:p="http://schemas.microsoft.com/office/2006/metadata/properties" xmlns:ns2="22f510c6-bba1-4cb4-9354-036b9aeaa024" xmlns:ns3="0319a3dd-4041-4fae-b79a-cb5641085de9" targetNamespace="http://schemas.microsoft.com/office/2006/metadata/properties" ma:root="true" ma:fieldsID="b3bf84d2ec23ec1ca421e669bb82b244" ns2:_="" ns3:_="">
    <xsd:import namespace="22f510c6-bba1-4cb4-9354-036b9aeaa024"/>
    <xsd:import namespace="0319a3dd-4041-4fae-b79a-cb5641085de9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f510c6-bba1-4cb4-9354-036b9aeaa02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319a3dd-4041-4fae-b79a-cb5641085de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A278035-A833-414B-AC18-77B892DEF5AA}">
  <ds:schemaRefs>
    <ds:schemaRef ds:uri="0319a3dd-4041-4fae-b79a-cb5641085de9"/>
    <ds:schemaRef ds:uri="22f510c6-bba1-4cb4-9354-036b9aeaa02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AAB3A21-CA32-4717-B8A9-7005854B26F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パレット</Template>
  <TotalTime>128</TotalTime>
  <Words>687</Words>
  <Application>Microsoft Office PowerPoint</Application>
  <PresentationFormat>A4 210 x 297 mm</PresentationFormat>
  <Paragraphs>128</Paragraphs>
  <Slides>4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5</vt:i4>
      </vt:variant>
      <vt:variant>
        <vt:lpstr>スライド タイトル</vt:lpstr>
      </vt:variant>
      <vt:variant>
        <vt:i4>4</vt:i4>
      </vt:variant>
    </vt:vector>
  </HeadingPairs>
  <TitlesOfParts>
    <vt:vector size="17" baseType="lpstr">
      <vt:lpstr>HGSｺﾞｼｯｸM</vt:lpstr>
      <vt:lpstr>HG丸ｺﾞｼｯｸM-PRO</vt:lpstr>
      <vt:lpstr>ＭＳ Ｐゴシック</vt:lpstr>
      <vt:lpstr>UD デジタル 教科書体 NP-B</vt:lpstr>
      <vt:lpstr>UD デジタル 教科書体 NP-R</vt:lpstr>
      <vt:lpstr>游ゴシック</vt:lpstr>
      <vt:lpstr>Arial</vt:lpstr>
      <vt:lpstr>Calibri</vt:lpstr>
      <vt:lpstr>パレット</vt:lpstr>
      <vt:lpstr>バルーン</vt:lpstr>
      <vt:lpstr>薔薇</vt:lpstr>
      <vt:lpstr>1_薔薇</vt:lpstr>
      <vt:lpstr>1_パレット</vt:lpstr>
      <vt:lpstr>◆相談別の連絡先◆</vt:lpstr>
      <vt:lpstr>障がい者相談　TEL 　⇒障がいのある方や家族・市町・事業所等への助言･援助</vt:lpstr>
      <vt:lpstr>精神保健福祉相談：ホッとサポートふくい 　　　　　　　　　　　TEL(0776)26-4400 　⇒こころの相談､ストレス対策､ひきこもり支援､依存症セミナーなど</vt:lpstr>
      <vt:lpstr>交通のご案内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福井県総合福祉相談所</dc:title>
  <dc:creator>900354</dc:creator>
  <cp:lastModifiedBy>箕手 聡美</cp:lastModifiedBy>
  <cp:revision>14</cp:revision>
  <cp:lastPrinted>2021-06-22T04:26:47Z</cp:lastPrinted>
  <dcterms:created xsi:type="dcterms:W3CDTF">2016-11-07T06:49:01Z</dcterms:created>
  <dcterms:modified xsi:type="dcterms:W3CDTF">2024-05-22T07:35:43Z</dcterms:modified>
</cp:coreProperties>
</file>